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93" r:id="rId3"/>
    <p:sldId id="333" r:id="rId4"/>
    <p:sldId id="334" r:id="rId5"/>
    <p:sldId id="261" r:id="rId6"/>
    <p:sldId id="265" r:id="rId7"/>
    <p:sldId id="335" r:id="rId8"/>
    <p:sldId id="263" r:id="rId9"/>
  </p:sldIdLst>
  <p:sldSz cx="9144000" cy="5143500" type="screen16x9"/>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lu-Natey, Sissi (MB 104)" initials="ES(1" lastIdx="3" clrIdx="0">
    <p:extLst>
      <p:ext uri="{19B8F6BF-5375-455C-9EA6-DF929625EA0E}">
        <p15:presenceInfo xmlns:p15="http://schemas.microsoft.com/office/powerpoint/2012/main" userId="S-1-5-21-811470207-2989397319-4166845622-241143" providerId="AD"/>
      </p:ext>
    </p:extLst>
  </p:cmAuthor>
  <p:cmAuthor id="2" name="Schleifnecker, Thomas (MB-101)" initials="ST(" lastIdx="6" clrIdx="1">
    <p:extLst>
      <p:ext uri="{19B8F6BF-5375-455C-9EA6-DF929625EA0E}">
        <p15:presenceInfo xmlns:p15="http://schemas.microsoft.com/office/powerpoint/2012/main" userId="S-1-5-21-811470207-2989397319-4166845622-139399" providerId="AD"/>
      </p:ext>
    </p:extLst>
  </p:cmAuthor>
  <p:cmAuthor id="3" name="Hatzenbühler, Silke (MB-101)" initials="HS(" lastIdx="2" clrIdx="2">
    <p:extLst>
      <p:ext uri="{19B8F6BF-5375-455C-9EA6-DF929625EA0E}">
        <p15:presenceInfo xmlns:p15="http://schemas.microsoft.com/office/powerpoint/2012/main" userId="S-1-5-21-811470207-2989397319-4166845622-1394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AAC46"/>
    <a:srgbClr val="A7D6E3"/>
    <a:srgbClr val="FF89A8"/>
    <a:srgbClr val="E0003C"/>
    <a:srgbClr val="4AB3BE"/>
    <a:srgbClr val="647D33"/>
    <a:srgbClr val="EA0000"/>
    <a:srgbClr val="49385E"/>
    <a:srgbClr val="D502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7" autoAdjust="0"/>
    <p:restoredTop sz="84767" autoAdjust="0"/>
  </p:normalViewPr>
  <p:slideViewPr>
    <p:cSldViewPr snapToGrid="0" snapToObjects="1">
      <p:cViewPr varScale="1">
        <p:scale>
          <a:sx n="146" d="100"/>
          <a:sy n="146" d="100"/>
        </p:scale>
        <p:origin x="414" y="114"/>
      </p:cViewPr>
      <p:guideLst>
        <p:guide orient="horz" pos="1620"/>
        <p:guide pos="2880"/>
      </p:guideLst>
    </p:cSldViewPr>
  </p:slideViewPr>
  <p:notesTextViewPr>
    <p:cViewPr>
      <p:scale>
        <a:sx n="100" d="100"/>
        <a:sy n="100" d="100"/>
      </p:scale>
      <p:origin x="0" y="0"/>
    </p:cViewPr>
  </p:notesTextViewPr>
  <p:sorterViewPr>
    <p:cViewPr>
      <p:scale>
        <a:sx n="200" d="100"/>
        <a:sy n="200" d="100"/>
      </p:scale>
      <p:origin x="0" y="-38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8A061ED-A03A-4B13-A916-872A89D33F44}" type="datetimeFigureOut">
              <a:rPr lang="de-DE" smtClean="0"/>
              <a:t>28.02.2022</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071CEC1-30E7-4F0C-829C-C9A7FB47CF18}" type="slidenum">
              <a:rPr lang="de-DE" smtClean="0"/>
              <a:t>‹Nr.›</a:t>
            </a:fld>
            <a:endParaRPr lang="de-DE"/>
          </a:p>
        </p:txBody>
      </p:sp>
    </p:spTree>
    <p:extLst>
      <p:ext uri="{BB962C8B-B14F-4D97-AF65-F5344CB8AC3E}">
        <p14:creationId xmlns:p14="http://schemas.microsoft.com/office/powerpoint/2010/main" val="3057266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71CEC1-30E7-4F0C-829C-C9A7FB47CF18}" type="slidenum">
              <a:rPr lang="de-DE" smtClean="0"/>
              <a:t>1</a:t>
            </a:fld>
            <a:endParaRPr lang="de-DE" dirty="0"/>
          </a:p>
        </p:txBody>
      </p:sp>
    </p:spTree>
    <p:extLst>
      <p:ext uri="{BB962C8B-B14F-4D97-AF65-F5344CB8AC3E}">
        <p14:creationId xmlns:p14="http://schemas.microsoft.com/office/powerpoint/2010/main" val="4262030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71CEC1-30E7-4F0C-829C-C9A7FB47CF18}" type="slidenum">
              <a:rPr lang="de-DE" smtClean="0"/>
              <a:t>2</a:t>
            </a:fld>
            <a:endParaRPr lang="de-DE"/>
          </a:p>
        </p:txBody>
      </p:sp>
    </p:spTree>
    <p:extLst>
      <p:ext uri="{BB962C8B-B14F-4D97-AF65-F5344CB8AC3E}">
        <p14:creationId xmlns:p14="http://schemas.microsoft.com/office/powerpoint/2010/main" val="164177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71CEC1-30E7-4F0C-829C-C9A7FB47CF18}" type="slidenum">
              <a:rPr lang="de-DE" smtClean="0"/>
              <a:t>3</a:t>
            </a:fld>
            <a:endParaRPr lang="de-DE"/>
          </a:p>
        </p:txBody>
      </p:sp>
    </p:spTree>
    <p:extLst>
      <p:ext uri="{BB962C8B-B14F-4D97-AF65-F5344CB8AC3E}">
        <p14:creationId xmlns:p14="http://schemas.microsoft.com/office/powerpoint/2010/main" val="493213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71CEC1-30E7-4F0C-829C-C9A7FB47CF18}" type="slidenum">
              <a:rPr lang="de-DE" smtClean="0"/>
              <a:t>4</a:t>
            </a:fld>
            <a:endParaRPr lang="de-DE"/>
          </a:p>
        </p:txBody>
      </p:sp>
    </p:spTree>
    <p:extLst>
      <p:ext uri="{BB962C8B-B14F-4D97-AF65-F5344CB8AC3E}">
        <p14:creationId xmlns:p14="http://schemas.microsoft.com/office/powerpoint/2010/main" val="168318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071CEC1-30E7-4F0C-829C-C9A7FB47CF18}" type="slidenum">
              <a:rPr lang="de-DE" smtClean="0"/>
              <a:t>5</a:t>
            </a:fld>
            <a:endParaRPr lang="de-DE"/>
          </a:p>
        </p:txBody>
      </p:sp>
    </p:spTree>
    <p:extLst>
      <p:ext uri="{BB962C8B-B14F-4D97-AF65-F5344CB8AC3E}">
        <p14:creationId xmlns:p14="http://schemas.microsoft.com/office/powerpoint/2010/main" val="1275575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071CEC1-30E7-4F0C-829C-C9A7FB47CF18}" type="slidenum">
              <a:rPr lang="de-DE" smtClean="0"/>
              <a:t>6</a:t>
            </a:fld>
            <a:endParaRPr lang="de-DE"/>
          </a:p>
        </p:txBody>
      </p:sp>
    </p:spTree>
    <p:extLst>
      <p:ext uri="{BB962C8B-B14F-4D97-AF65-F5344CB8AC3E}">
        <p14:creationId xmlns:p14="http://schemas.microsoft.com/office/powerpoint/2010/main" val="5596451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blau">
    <p:spTree>
      <p:nvGrpSpPr>
        <p:cNvPr id="1" name=""/>
        <p:cNvGrpSpPr/>
        <p:nvPr/>
      </p:nvGrpSpPr>
      <p:grpSpPr>
        <a:xfrm>
          <a:off x="0" y="0"/>
          <a:ext cx="0" cy="0"/>
          <a:chOff x="0" y="0"/>
          <a:chExt cx="0" cy="0"/>
        </a:xfrm>
      </p:grpSpPr>
      <p:pic>
        <p:nvPicPr>
          <p:cNvPr id="2" name="Bild 1" descr="B-STK-15047_Templates_Masterdateien_Powerpoint_16zu9_Fondbezogene-Variante_ESF_LY01_Titel_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Textplatzhalter 6"/>
          <p:cNvSpPr>
            <a:spLocks noGrp="1"/>
          </p:cNvSpPr>
          <p:nvPr>
            <p:ph type="body" sz="quarter" idx="10" hasCustomPrompt="1"/>
          </p:nvPr>
        </p:nvSpPr>
        <p:spPr>
          <a:xfrm>
            <a:off x="2572433" y="762292"/>
            <a:ext cx="6245679" cy="1493838"/>
          </a:xfrm>
          <a:prstGeom prst="rect">
            <a:avLst/>
          </a:prstGeom>
        </p:spPr>
        <p:txBody>
          <a:bodyPr vert="horz" lIns="180000" tIns="72000" rIns="180000" bIns="126000" anchor="ctr"/>
          <a:lstStyle>
            <a:lvl1pPr marL="0" indent="0">
              <a:lnSpc>
                <a:spcPct val="100000"/>
              </a:lnSpc>
              <a:spcBef>
                <a:spcPts val="300"/>
              </a:spcBef>
              <a:buNone/>
              <a:defRPr sz="3000" b="0" baseline="0">
                <a:solidFill>
                  <a:schemeClr val="bg1"/>
                </a:solidFill>
                <a:latin typeface="Arial"/>
                <a:cs typeface="Arial"/>
              </a:defRPr>
            </a:lvl1pPr>
          </a:lstStyle>
          <a:p>
            <a:pPr lvl="0"/>
            <a:r>
              <a:rPr lang="de-DE" dirty="0"/>
              <a:t>Hier steht der Titel des</a:t>
            </a:r>
          </a:p>
          <a:p>
            <a:pPr lvl="0"/>
            <a:r>
              <a:rPr lang="de-DE" dirty="0"/>
              <a:t>Vortrags, der maximal drei</a:t>
            </a:r>
          </a:p>
          <a:p>
            <a:pPr lvl="0"/>
            <a:r>
              <a:rPr lang="de-DE" dirty="0"/>
              <a:t>Zeilen Länge haben sollte</a:t>
            </a:r>
          </a:p>
        </p:txBody>
      </p:sp>
      <p:sp>
        <p:nvSpPr>
          <p:cNvPr id="7" name="Textplatzhalter 6"/>
          <p:cNvSpPr>
            <a:spLocks noGrp="1"/>
          </p:cNvSpPr>
          <p:nvPr>
            <p:ph type="body" sz="quarter" idx="11" hasCustomPrompt="1"/>
          </p:nvPr>
        </p:nvSpPr>
        <p:spPr>
          <a:xfrm>
            <a:off x="2572433" y="286912"/>
            <a:ext cx="6245680" cy="468601"/>
          </a:xfrm>
          <a:prstGeom prst="rect">
            <a:avLst/>
          </a:prstGeom>
        </p:spPr>
        <p:txBody>
          <a:bodyPr vert="horz" lIns="180000" tIns="126000" rIns="180000" bIns="126000"/>
          <a:lstStyle>
            <a:lvl1pPr marL="0" indent="0">
              <a:lnSpc>
                <a:spcPct val="90000"/>
              </a:lnSpc>
              <a:spcBef>
                <a:spcPts val="300"/>
              </a:spcBef>
              <a:buNone/>
              <a:defRPr sz="1500" b="0" baseline="0">
                <a:solidFill>
                  <a:schemeClr val="bg1"/>
                </a:solidFill>
                <a:latin typeface="Arial"/>
                <a:cs typeface="Arial"/>
              </a:defRPr>
            </a:lvl1pPr>
          </a:lstStyle>
          <a:p>
            <a:pPr lvl="0"/>
            <a:r>
              <a:rPr lang="de-DE" dirty="0"/>
              <a:t>Name der Veranstaltung</a:t>
            </a:r>
          </a:p>
        </p:txBody>
      </p:sp>
      <p:sp>
        <p:nvSpPr>
          <p:cNvPr id="8" name="Textplatzhalter 6"/>
          <p:cNvSpPr>
            <a:spLocks noGrp="1"/>
          </p:cNvSpPr>
          <p:nvPr>
            <p:ph type="body" sz="quarter" idx="12" hasCustomPrompt="1"/>
          </p:nvPr>
        </p:nvSpPr>
        <p:spPr>
          <a:xfrm>
            <a:off x="2572433" y="2256130"/>
            <a:ext cx="6245679" cy="824200"/>
          </a:xfrm>
          <a:prstGeom prst="rect">
            <a:avLst/>
          </a:prstGeom>
        </p:spPr>
        <p:txBody>
          <a:bodyPr vert="horz" lIns="180000" tIns="126000" rIns="180000" bIns="126000"/>
          <a:lstStyle>
            <a:lvl1pPr marL="0" indent="0">
              <a:lnSpc>
                <a:spcPct val="90000"/>
              </a:lnSpc>
              <a:spcBef>
                <a:spcPts val="300"/>
              </a:spcBef>
              <a:buNone/>
              <a:defRPr sz="1500" b="0" baseline="0">
                <a:solidFill>
                  <a:schemeClr val="bg1"/>
                </a:solidFill>
                <a:latin typeface="Arial"/>
                <a:cs typeface="Arial"/>
              </a:defRPr>
            </a:lvl1pPr>
          </a:lstStyle>
          <a:p>
            <a:pPr lvl="0"/>
            <a:r>
              <a:rPr lang="de-DE" dirty="0"/>
              <a:t>Name</a:t>
            </a:r>
          </a:p>
          <a:p>
            <a:pPr lvl="0"/>
            <a:r>
              <a:rPr lang="de-DE" dirty="0"/>
              <a:t>Abteilung, Institution</a:t>
            </a:r>
          </a:p>
        </p:txBody>
      </p:sp>
    </p:spTree>
    <p:extLst>
      <p:ext uri="{BB962C8B-B14F-4D97-AF65-F5344CB8AC3E}">
        <p14:creationId xmlns:p14="http://schemas.microsoft.com/office/powerpoint/2010/main" val="2180220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_grau">
    <p:spTree>
      <p:nvGrpSpPr>
        <p:cNvPr id="1" name=""/>
        <p:cNvGrpSpPr/>
        <p:nvPr/>
      </p:nvGrpSpPr>
      <p:grpSpPr>
        <a:xfrm>
          <a:off x="0" y="0"/>
          <a:ext cx="0" cy="0"/>
          <a:chOff x="0" y="0"/>
          <a:chExt cx="0" cy="0"/>
        </a:xfrm>
      </p:grpSpPr>
      <p:pic>
        <p:nvPicPr>
          <p:cNvPr id="3" name="Bild 2" descr="B-STK-15047_Templates_Masterdateien_Powerpoint_16zu9_Fondbezogene-Variante_ESF_LY01_Titel_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platzhalter 6"/>
          <p:cNvSpPr>
            <a:spLocks noGrp="1"/>
          </p:cNvSpPr>
          <p:nvPr>
            <p:ph type="body" sz="quarter" idx="10" hasCustomPrompt="1"/>
          </p:nvPr>
        </p:nvSpPr>
        <p:spPr>
          <a:xfrm>
            <a:off x="3800817" y="505061"/>
            <a:ext cx="5379696" cy="1493838"/>
          </a:xfrm>
          <a:prstGeom prst="rect">
            <a:avLst/>
          </a:prstGeom>
        </p:spPr>
        <p:txBody>
          <a:bodyPr vert="horz" lIns="180000" tIns="90000" rIns="180000" bIns="126000" anchor="ctr"/>
          <a:lstStyle>
            <a:lvl1pPr marL="0" indent="0">
              <a:lnSpc>
                <a:spcPct val="90000"/>
              </a:lnSpc>
              <a:spcBef>
                <a:spcPts val="300"/>
              </a:spcBef>
              <a:buNone/>
              <a:defRPr sz="3000" b="0" baseline="0">
                <a:solidFill>
                  <a:schemeClr val="bg1"/>
                </a:solidFill>
                <a:latin typeface="Arial"/>
                <a:cs typeface="Arial"/>
              </a:defRPr>
            </a:lvl1pPr>
          </a:lstStyle>
          <a:p>
            <a:pPr lvl="0"/>
            <a:r>
              <a:rPr lang="de-DE" dirty="0"/>
              <a:t>Hier steht der Titel des</a:t>
            </a:r>
          </a:p>
          <a:p>
            <a:pPr lvl="0"/>
            <a:r>
              <a:rPr lang="de-DE" dirty="0"/>
              <a:t>Vortrags, der maximal drei</a:t>
            </a:r>
          </a:p>
          <a:p>
            <a:pPr lvl="0"/>
            <a:r>
              <a:rPr lang="de-DE" dirty="0"/>
              <a:t>Zeilen Länge haben sollte</a:t>
            </a:r>
          </a:p>
        </p:txBody>
      </p:sp>
      <p:sp>
        <p:nvSpPr>
          <p:cNvPr id="9" name="Textplatzhalter 6"/>
          <p:cNvSpPr>
            <a:spLocks noGrp="1"/>
          </p:cNvSpPr>
          <p:nvPr>
            <p:ph type="body" sz="quarter" idx="11" hasCustomPrompt="1"/>
          </p:nvPr>
        </p:nvSpPr>
        <p:spPr>
          <a:xfrm>
            <a:off x="3800816" y="1960563"/>
            <a:ext cx="5379184" cy="468601"/>
          </a:xfrm>
          <a:prstGeom prst="rect">
            <a:avLst/>
          </a:prstGeom>
        </p:spPr>
        <p:txBody>
          <a:bodyPr vert="horz" lIns="180000" tIns="126000" rIns="180000" bIns="126000"/>
          <a:lstStyle>
            <a:lvl1pPr marL="0" indent="0">
              <a:lnSpc>
                <a:spcPct val="90000"/>
              </a:lnSpc>
              <a:spcBef>
                <a:spcPts val="300"/>
              </a:spcBef>
              <a:buNone/>
              <a:defRPr sz="1500" b="0" baseline="0">
                <a:solidFill>
                  <a:schemeClr val="bg1"/>
                </a:solidFill>
                <a:latin typeface="Arial"/>
                <a:cs typeface="Arial"/>
              </a:defRPr>
            </a:lvl1pPr>
          </a:lstStyle>
          <a:p>
            <a:pPr lvl="0"/>
            <a:r>
              <a:rPr lang="de-DE" dirty="0"/>
              <a:t>Name der Veranstaltung</a:t>
            </a:r>
          </a:p>
        </p:txBody>
      </p:sp>
      <p:sp>
        <p:nvSpPr>
          <p:cNvPr id="10" name="Textplatzhalter 6"/>
          <p:cNvSpPr>
            <a:spLocks noGrp="1"/>
          </p:cNvSpPr>
          <p:nvPr>
            <p:ph type="body" sz="quarter" idx="12" hasCustomPrompt="1"/>
          </p:nvPr>
        </p:nvSpPr>
        <p:spPr>
          <a:xfrm>
            <a:off x="3800817" y="2431618"/>
            <a:ext cx="5379696" cy="824200"/>
          </a:xfrm>
          <a:prstGeom prst="rect">
            <a:avLst/>
          </a:prstGeom>
        </p:spPr>
        <p:txBody>
          <a:bodyPr vert="horz" lIns="180000" tIns="126000" rIns="180000" bIns="126000"/>
          <a:lstStyle>
            <a:lvl1pPr marL="0" indent="0">
              <a:lnSpc>
                <a:spcPct val="90000"/>
              </a:lnSpc>
              <a:spcBef>
                <a:spcPts val="300"/>
              </a:spcBef>
              <a:buNone/>
              <a:defRPr sz="2000" b="0" baseline="0">
                <a:solidFill>
                  <a:schemeClr val="tx1"/>
                </a:solidFill>
                <a:latin typeface="Arial"/>
                <a:cs typeface="Arial"/>
              </a:defRPr>
            </a:lvl1pPr>
          </a:lstStyle>
          <a:p>
            <a:pPr lvl="0"/>
            <a:r>
              <a:rPr lang="de-DE" dirty="0"/>
              <a:t>Name</a:t>
            </a:r>
          </a:p>
          <a:p>
            <a:pPr lvl="0"/>
            <a:r>
              <a:rPr lang="de-DE" dirty="0"/>
              <a:t>Abteilung, Institution</a:t>
            </a:r>
          </a:p>
        </p:txBody>
      </p:sp>
    </p:spTree>
    <p:extLst>
      <p:ext uri="{BB962C8B-B14F-4D97-AF65-F5344CB8AC3E}">
        <p14:creationId xmlns:p14="http://schemas.microsoft.com/office/powerpoint/2010/main" val="1477907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altsverzeichnis">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rgbClr val="E0003C"/>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Inhalt | Name des Vortrags</a:t>
            </a:r>
          </a:p>
        </p:txBody>
      </p:sp>
      <p:sp>
        <p:nvSpPr>
          <p:cNvPr id="13" name="Textplatzhalter 12"/>
          <p:cNvSpPr>
            <a:spLocks noGrp="1"/>
          </p:cNvSpPr>
          <p:nvPr>
            <p:ph type="body" sz="quarter" idx="11" hasCustomPrompt="1"/>
          </p:nvPr>
        </p:nvSpPr>
        <p:spPr>
          <a:xfrm>
            <a:off x="311151" y="1178735"/>
            <a:ext cx="5591078" cy="3439965"/>
          </a:xfrm>
          <a:prstGeom prst="rect">
            <a:avLst/>
          </a:prstGeom>
        </p:spPr>
        <p:txBody>
          <a:bodyPr vert="horz" lIns="0" tIns="0" rIns="0" bIns="0"/>
          <a:lstStyle>
            <a:lvl1pPr marL="0" marR="0" indent="0" algn="l" defTabSz="457200" rtl="0" eaLnBrk="1" fontAlgn="auto" latinLnBrk="0" hangingPunct="1">
              <a:lnSpc>
                <a:spcPct val="100000"/>
              </a:lnSpc>
              <a:spcBef>
                <a:spcPts val="330"/>
              </a:spcBef>
              <a:spcAft>
                <a:spcPts val="0"/>
              </a:spcAft>
              <a:buClrTx/>
              <a:buSzTx/>
              <a:buFont typeface="+mj-lt"/>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r>
              <a:rPr lang="de-DE" b="1" dirty="0">
                <a:solidFill>
                  <a:srgbClr val="D5022E"/>
                </a:solidFill>
              </a:rPr>
              <a:t>1.0</a:t>
            </a:r>
            <a:r>
              <a:rPr lang="de-DE" b="1" dirty="0"/>
              <a:t>	Hier steht eine Headline</a:t>
            </a:r>
          </a:p>
          <a:p>
            <a:r>
              <a:rPr lang="de-DE" dirty="0"/>
              <a:t>1.1	</a:t>
            </a:r>
            <a:r>
              <a:rPr lang="de-DE" dirty="0" err="1"/>
              <a:t>Nullam</a:t>
            </a:r>
            <a:r>
              <a:rPr lang="de-DE" dirty="0"/>
              <a:t> </a:t>
            </a:r>
            <a:r>
              <a:rPr lang="de-DE" dirty="0" err="1"/>
              <a:t>quis</a:t>
            </a:r>
            <a:r>
              <a:rPr lang="de-DE" dirty="0"/>
              <a:t> </a:t>
            </a:r>
            <a:r>
              <a:rPr lang="de-DE" dirty="0" err="1"/>
              <a:t>risus</a:t>
            </a:r>
            <a:r>
              <a:rPr lang="de-DE" dirty="0"/>
              <a:t> </a:t>
            </a:r>
            <a:r>
              <a:rPr lang="de-DE" dirty="0" err="1"/>
              <a:t>eget</a:t>
            </a:r>
            <a:r>
              <a:rPr lang="de-DE" dirty="0"/>
              <a:t> </a:t>
            </a:r>
            <a:r>
              <a:rPr lang="de-DE" dirty="0" err="1"/>
              <a:t>urna</a:t>
            </a:r>
            <a:r>
              <a:rPr lang="de-DE" dirty="0"/>
              <a:t> </a:t>
            </a:r>
            <a:r>
              <a:rPr lang="de-DE" dirty="0" err="1"/>
              <a:t>mollis</a:t>
            </a:r>
            <a:r>
              <a:rPr lang="de-DE" dirty="0"/>
              <a:t> </a:t>
            </a:r>
            <a:r>
              <a:rPr lang="de-DE" dirty="0" err="1"/>
              <a:t>ornare</a:t>
            </a:r>
            <a:r>
              <a:rPr lang="de-DE" dirty="0"/>
              <a:t> </a:t>
            </a:r>
          </a:p>
          <a:p>
            <a:r>
              <a:rPr lang="de-DE" dirty="0"/>
              <a:t>1.2	</a:t>
            </a:r>
            <a:r>
              <a:rPr lang="de-DE" dirty="0" err="1"/>
              <a:t>Vel</a:t>
            </a:r>
            <a:r>
              <a:rPr lang="de-DE" dirty="0"/>
              <a:t> </a:t>
            </a:r>
            <a:r>
              <a:rPr lang="de-DE" dirty="0" err="1"/>
              <a:t>eu</a:t>
            </a:r>
            <a:r>
              <a:rPr lang="de-DE" dirty="0"/>
              <a:t> </a:t>
            </a:r>
            <a:r>
              <a:rPr lang="de-DE" dirty="0" err="1"/>
              <a:t>leo</a:t>
            </a:r>
            <a:r>
              <a:rPr lang="de-DE" dirty="0"/>
              <a:t> Maecenas </a:t>
            </a:r>
            <a:r>
              <a:rPr lang="de-DE" dirty="0" err="1"/>
              <a:t>sed</a:t>
            </a:r>
            <a:r>
              <a:rPr lang="de-DE" dirty="0"/>
              <a:t> </a:t>
            </a:r>
            <a:r>
              <a:rPr lang="de-DE" dirty="0" err="1"/>
              <a:t>diam</a:t>
            </a:r>
            <a:r>
              <a:rPr lang="de-DE" dirty="0"/>
              <a:t> </a:t>
            </a:r>
            <a:r>
              <a:rPr lang="de-DE" dirty="0" err="1"/>
              <a:t>eget</a:t>
            </a:r>
            <a:r>
              <a:rPr lang="de-DE" dirty="0"/>
              <a:t> </a:t>
            </a:r>
            <a:r>
              <a:rPr lang="de-DE" dirty="0" err="1"/>
              <a:t>risus</a:t>
            </a:r>
            <a:r>
              <a:rPr lang="de-DE" dirty="0"/>
              <a:t> </a:t>
            </a:r>
            <a:r>
              <a:rPr lang="de-DE" dirty="0" err="1"/>
              <a:t>varius</a:t>
            </a:r>
            <a:r>
              <a:rPr lang="de-DE" dirty="0"/>
              <a:t> </a:t>
            </a:r>
          </a:p>
          <a:p>
            <a:r>
              <a:rPr lang="de-DE" dirty="0"/>
              <a:t>1.3	</a:t>
            </a:r>
            <a:r>
              <a:rPr lang="de-DE" dirty="0" err="1"/>
              <a:t>Blandit</a:t>
            </a:r>
            <a:r>
              <a:rPr lang="de-DE" dirty="0"/>
              <a:t> </a:t>
            </a:r>
            <a:r>
              <a:rPr lang="de-DE" dirty="0" err="1"/>
              <a:t>sit</a:t>
            </a:r>
            <a:r>
              <a:rPr lang="de-DE" dirty="0"/>
              <a:t> </a:t>
            </a:r>
            <a:r>
              <a:rPr lang="de-DE" dirty="0" err="1"/>
              <a:t>amet</a:t>
            </a:r>
            <a:r>
              <a:rPr lang="de-DE" dirty="0"/>
              <a:t> non magna </a:t>
            </a:r>
          </a:p>
          <a:p>
            <a:r>
              <a:rPr lang="de-DE" dirty="0"/>
              <a:t>1.4	</a:t>
            </a:r>
            <a:r>
              <a:rPr lang="de-DE" dirty="0" err="1"/>
              <a:t>Cras</a:t>
            </a:r>
            <a:r>
              <a:rPr lang="de-DE" dirty="0"/>
              <a:t> </a:t>
            </a:r>
            <a:r>
              <a:rPr lang="de-DE" dirty="0" err="1"/>
              <a:t>justo</a:t>
            </a:r>
            <a:r>
              <a:rPr lang="de-DE" dirty="0"/>
              <a:t> </a:t>
            </a:r>
            <a:r>
              <a:rPr lang="de-DE" dirty="0" err="1"/>
              <a:t>odio</a:t>
            </a:r>
            <a:r>
              <a:rPr lang="de-DE" dirty="0"/>
              <a:t>, </a:t>
            </a:r>
            <a:r>
              <a:rPr lang="de-DE" dirty="0" err="1"/>
              <a:t>dapibus</a:t>
            </a:r>
            <a:r>
              <a:rPr lang="de-DE" dirty="0"/>
              <a:t> </a:t>
            </a:r>
            <a:r>
              <a:rPr lang="de-DE" dirty="0" err="1"/>
              <a:t>ac</a:t>
            </a:r>
            <a:r>
              <a:rPr lang="de-DE" dirty="0"/>
              <a:t> </a:t>
            </a:r>
            <a:r>
              <a:rPr lang="de-DE" dirty="0" err="1"/>
              <a:t>facilisis</a:t>
            </a:r>
            <a:r>
              <a:rPr lang="de-DE" dirty="0"/>
              <a:t> in</a:t>
            </a:r>
          </a:p>
          <a:p>
            <a:r>
              <a:rPr lang="de-DE" dirty="0"/>
              <a:t>1.5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endParaRPr lang="de-DE" dirty="0"/>
          </a:p>
          <a:p>
            <a:endParaRPr lang="de-DE" dirty="0"/>
          </a:p>
          <a:p>
            <a:r>
              <a:rPr lang="de-DE" b="1" dirty="0">
                <a:solidFill>
                  <a:srgbClr val="D5022E"/>
                </a:solidFill>
              </a:rPr>
              <a:t>2.0</a:t>
            </a:r>
            <a:r>
              <a:rPr lang="de-DE" b="1" dirty="0"/>
              <a:t>	Hier steht eine Headline</a:t>
            </a:r>
          </a:p>
          <a:p>
            <a:r>
              <a:rPr lang="de-DE" dirty="0"/>
              <a:t>2.1	</a:t>
            </a:r>
            <a:r>
              <a:rPr lang="de-DE" dirty="0" err="1"/>
              <a:t>Egestas</a:t>
            </a:r>
            <a:r>
              <a:rPr lang="de-DE" dirty="0"/>
              <a:t> </a:t>
            </a:r>
            <a:r>
              <a:rPr lang="de-DE" dirty="0" err="1"/>
              <a:t>eget</a:t>
            </a:r>
            <a:r>
              <a:rPr lang="de-DE" dirty="0"/>
              <a:t> qua </a:t>
            </a:r>
            <a:r>
              <a:rPr lang="de-DE" dirty="0" err="1"/>
              <a:t>Vivamus</a:t>
            </a:r>
            <a:r>
              <a:rPr lang="de-DE" dirty="0"/>
              <a:t> </a:t>
            </a:r>
            <a:r>
              <a:rPr lang="de-DE" dirty="0" err="1"/>
              <a:t>sagittis</a:t>
            </a:r>
            <a:r>
              <a:rPr lang="de-DE" dirty="0"/>
              <a:t> </a:t>
            </a:r>
            <a:r>
              <a:rPr lang="de-DE" dirty="0" err="1"/>
              <a:t>lacus</a:t>
            </a:r>
            <a:r>
              <a:rPr lang="de-DE" dirty="0"/>
              <a:t> </a:t>
            </a:r>
          </a:p>
          <a:p>
            <a:r>
              <a:rPr lang="de-DE" dirty="0"/>
              <a:t>2.2	</a:t>
            </a:r>
            <a:r>
              <a:rPr lang="de-DE" dirty="0" err="1"/>
              <a:t>Vel</a:t>
            </a:r>
            <a:r>
              <a:rPr lang="de-DE" dirty="0"/>
              <a:t> </a:t>
            </a:r>
            <a:r>
              <a:rPr lang="de-DE" dirty="0" err="1"/>
              <a:t>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endParaRPr lang="de-DE" dirty="0"/>
          </a:p>
          <a:p>
            <a:r>
              <a:rPr lang="de-DE" dirty="0"/>
              <a:t>2.3	</a:t>
            </a:r>
            <a:r>
              <a:rPr lang="de-DE" dirty="0" err="1"/>
              <a:t>Nullam</a:t>
            </a:r>
            <a:r>
              <a:rPr lang="de-DE" dirty="0"/>
              <a:t> </a:t>
            </a:r>
            <a:r>
              <a:rPr lang="de-DE" dirty="0" err="1"/>
              <a:t>id</a:t>
            </a:r>
            <a:r>
              <a:rPr lang="de-DE" dirty="0"/>
              <a:t> </a:t>
            </a:r>
            <a:r>
              <a:rPr lang="de-DE" dirty="0" err="1"/>
              <a:t>dolor</a:t>
            </a:r>
            <a:r>
              <a:rPr lang="de-DE" dirty="0"/>
              <a:t> </a:t>
            </a:r>
            <a:r>
              <a:rPr lang="de-DE" dirty="0" err="1"/>
              <a:t>id</a:t>
            </a:r>
            <a:r>
              <a:rPr lang="de-DE" dirty="0"/>
              <a:t> </a:t>
            </a:r>
            <a:r>
              <a:rPr lang="de-DE" dirty="0" err="1"/>
              <a:t>nibh</a:t>
            </a:r>
            <a:r>
              <a:rPr lang="de-DE" dirty="0"/>
              <a:t> </a:t>
            </a:r>
            <a:r>
              <a:rPr lang="de-DE" dirty="0" err="1"/>
              <a:t>ultricies</a:t>
            </a:r>
            <a:r>
              <a:rPr lang="de-DE" dirty="0"/>
              <a:t> </a:t>
            </a:r>
            <a:r>
              <a:rPr lang="de-DE" dirty="0" err="1"/>
              <a:t>vehicula</a:t>
            </a:r>
            <a:r>
              <a:rPr lang="de-DE" dirty="0"/>
              <a:t> </a:t>
            </a:r>
            <a:r>
              <a:rPr lang="de-DE" dirty="0" err="1"/>
              <a:t>ut</a:t>
            </a:r>
            <a:r>
              <a:rPr lang="de-DE" dirty="0"/>
              <a:t> </a:t>
            </a:r>
            <a:r>
              <a:rPr lang="de-DE" dirty="0" err="1"/>
              <a:t>id</a:t>
            </a:r>
            <a:r>
              <a:rPr lang="de-DE" dirty="0"/>
              <a:t> </a:t>
            </a:r>
            <a:r>
              <a:rPr lang="de-DE" dirty="0" err="1"/>
              <a:t>elit</a:t>
            </a:r>
            <a:endParaRPr lang="de-DE" dirty="0"/>
          </a:p>
          <a:p>
            <a:r>
              <a:rPr lang="de-DE" dirty="0"/>
              <a:t>2.4	Maecenas </a:t>
            </a:r>
            <a:r>
              <a:rPr lang="de-DE" dirty="0" err="1"/>
              <a:t>sed</a:t>
            </a:r>
            <a:r>
              <a:rPr lang="de-DE" dirty="0"/>
              <a:t> </a:t>
            </a:r>
            <a:r>
              <a:rPr lang="de-DE" dirty="0" err="1"/>
              <a:t>diam</a:t>
            </a:r>
            <a:r>
              <a:rPr lang="de-DE" dirty="0"/>
              <a:t> </a:t>
            </a:r>
            <a:r>
              <a:rPr lang="de-DE" dirty="0" err="1"/>
              <a:t>eget</a:t>
            </a:r>
            <a:r>
              <a:rPr lang="de-DE" dirty="0"/>
              <a:t> </a:t>
            </a:r>
            <a:r>
              <a:rPr lang="de-DE" dirty="0" err="1"/>
              <a:t>risus</a:t>
            </a:r>
            <a:r>
              <a:rPr lang="de-DE" dirty="0"/>
              <a:t> </a:t>
            </a:r>
            <a:r>
              <a:rPr lang="de-DE" dirty="0" err="1"/>
              <a:t>varius</a:t>
            </a:r>
            <a:r>
              <a:rPr lang="de-DE" dirty="0"/>
              <a:t> non magna</a:t>
            </a:r>
          </a:p>
          <a:p>
            <a:r>
              <a:rPr lang="de-DE" dirty="0"/>
              <a:t>2.5	</a:t>
            </a:r>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a:t>
            </a:r>
          </a:p>
        </p:txBody>
      </p:sp>
      <p:pic>
        <p:nvPicPr>
          <p:cNvPr id="4" name="Grafik 3"/>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2349801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_Headline_1">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4" name="Textplatzhalter 3"/>
          <p:cNvSpPr>
            <a:spLocks noGrp="1"/>
          </p:cNvSpPr>
          <p:nvPr>
            <p:ph type="body" sz="quarter" idx="12" hasCustomPrompt="1"/>
          </p:nvPr>
        </p:nvSpPr>
        <p:spPr>
          <a:xfrm>
            <a:off x="306419" y="964229"/>
            <a:ext cx="5595810" cy="456564"/>
          </a:xfrm>
          <a:prstGeom prst="rect">
            <a:avLst/>
          </a:prstGeom>
        </p:spPr>
        <p:txBody>
          <a:bodyPr vert="horz" lIns="0" tIns="0" rIns="0" bIns="0" anchor="b"/>
          <a:lstStyle>
            <a:lvl1pPr marL="0" indent="0">
              <a:buNone/>
              <a:defRPr sz="28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1</a:t>
            </a:r>
          </a:p>
        </p:txBody>
      </p:sp>
      <p:sp>
        <p:nvSpPr>
          <p:cNvPr id="5" name="Textplatzhalter 12"/>
          <p:cNvSpPr>
            <a:spLocks noGrp="1"/>
          </p:cNvSpPr>
          <p:nvPr>
            <p:ph type="body" sz="quarter" idx="11" hasCustomPrompt="1"/>
          </p:nvPr>
        </p:nvSpPr>
        <p:spPr>
          <a:xfrm>
            <a:off x="311150" y="1656000"/>
            <a:ext cx="5591079" cy="3074400"/>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 typeface="Arial"/>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a:p>
            <a:pPr lvl="0"/>
            <a:endParaRPr lang="de-DE" dirty="0"/>
          </a:p>
          <a:p>
            <a:pPr lvl="0"/>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 </a:t>
            </a:r>
            <a:r>
              <a:rPr lang="de-DE" dirty="0" err="1"/>
              <a:t>Vivamus</a:t>
            </a:r>
            <a:r>
              <a:rPr lang="de-DE" dirty="0"/>
              <a:t> </a:t>
            </a:r>
            <a:r>
              <a:rPr lang="de-DE" dirty="0" err="1"/>
              <a:t>sagittis</a:t>
            </a:r>
            <a:r>
              <a:rPr lang="de-DE" dirty="0"/>
              <a:t> </a:t>
            </a:r>
            <a:r>
              <a:rPr lang="de-DE" dirty="0" err="1"/>
              <a:t>lacus</a:t>
            </a:r>
            <a:r>
              <a:rPr lang="de-DE" dirty="0"/>
              <a:t> </a:t>
            </a:r>
            <a:r>
              <a:rPr lang="de-DE" dirty="0" err="1"/>
              <a:t>vel</a:t>
            </a:r>
            <a:r>
              <a:rPr lang="de-DE" dirty="0"/>
              <a:t> </a:t>
            </a:r>
            <a:r>
              <a:rPr lang="de-DE" dirty="0" err="1"/>
              <a:t>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r>
              <a:rPr lang="de-DE" dirty="0"/>
              <a:t> </a:t>
            </a:r>
            <a:r>
              <a:rPr lang="de-DE" dirty="0" err="1"/>
              <a:t>auctor</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sed</a:t>
            </a:r>
            <a:r>
              <a:rPr lang="de-DE" dirty="0"/>
              <a:t> </a:t>
            </a:r>
            <a:r>
              <a:rPr lang="de-DE" dirty="0" err="1"/>
              <a:t>odio</a:t>
            </a:r>
            <a:r>
              <a:rPr lang="de-DE" dirty="0"/>
              <a:t> </a:t>
            </a:r>
            <a:r>
              <a:rPr lang="de-DE" dirty="0" err="1"/>
              <a:t>dui</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id</a:t>
            </a:r>
            <a:r>
              <a:rPr lang="de-DE" dirty="0"/>
              <a:t> </a:t>
            </a:r>
            <a:r>
              <a:rPr lang="de-DE" dirty="0" err="1"/>
              <a:t>elit</a:t>
            </a:r>
            <a:r>
              <a:rPr lang="de-DE" dirty="0"/>
              <a:t> non mi.</a:t>
            </a:r>
          </a:p>
        </p:txBody>
      </p:sp>
      <p:pic>
        <p:nvPicPr>
          <p:cNvPr id="7" name="Grafik 6"/>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2737564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_Headline_2">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4" name="Textplatzhalter 3"/>
          <p:cNvSpPr>
            <a:spLocks noGrp="1"/>
          </p:cNvSpPr>
          <p:nvPr>
            <p:ph type="body" sz="quarter" idx="12" hasCustomPrompt="1"/>
          </p:nvPr>
        </p:nvSpPr>
        <p:spPr>
          <a:xfrm>
            <a:off x="306419" y="945957"/>
            <a:ext cx="5595810" cy="456564"/>
          </a:xfrm>
          <a:prstGeom prst="rect">
            <a:avLst/>
          </a:prstGeom>
        </p:spPr>
        <p:txBody>
          <a:bodyPr vert="horz" lIns="0" tIns="0" rIns="0" bIns="0" anchor="b"/>
          <a:lstStyle>
            <a:lvl1pPr marL="0" indent="0">
              <a:buNone/>
              <a:defRPr sz="20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2</a:t>
            </a:r>
          </a:p>
        </p:txBody>
      </p:sp>
      <p:sp>
        <p:nvSpPr>
          <p:cNvPr id="6" name="Textplatzhalter 12"/>
          <p:cNvSpPr>
            <a:spLocks noGrp="1"/>
          </p:cNvSpPr>
          <p:nvPr>
            <p:ph type="body" sz="quarter" idx="11" hasCustomPrompt="1"/>
          </p:nvPr>
        </p:nvSpPr>
        <p:spPr>
          <a:xfrm>
            <a:off x="311150" y="1656000"/>
            <a:ext cx="5591079" cy="3074400"/>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 typeface="Arial"/>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a:p>
            <a:pPr lvl="0"/>
            <a:endParaRPr lang="de-DE" dirty="0"/>
          </a:p>
          <a:p>
            <a:pPr lvl="0"/>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 </a:t>
            </a:r>
            <a:r>
              <a:rPr lang="de-DE" dirty="0" err="1"/>
              <a:t>Vivamus</a:t>
            </a:r>
            <a:r>
              <a:rPr lang="de-DE" dirty="0"/>
              <a:t> </a:t>
            </a:r>
            <a:r>
              <a:rPr lang="de-DE" dirty="0" err="1"/>
              <a:t>sagittis</a:t>
            </a:r>
            <a:r>
              <a:rPr lang="de-DE" dirty="0"/>
              <a:t> </a:t>
            </a:r>
            <a:r>
              <a:rPr lang="de-DE" dirty="0" err="1"/>
              <a:t>lacus</a:t>
            </a:r>
            <a:r>
              <a:rPr lang="de-DE" dirty="0"/>
              <a:t> </a:t>
            </a:r>
            <a:r>
              <a:rPr lang="de-DE" dirty="0" err="1"/>
              <a:t>vel</a:t>
            </a:r>
            <a:r>
              <a:rPr lang="de-DE" dirty="0"/>
              <a:t> </a:t>
            </a:r>
            <a:r>
              <a:rPr lang="de-DE" dirty="0" err="1"/>
              <a:t>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r>
              <a:rPr lang="de-DE" dirty="0"/>
              <a:t> </a:t>
            </a:r>
            <a:r>
              <a:rPr lang="de-DE" dirty="0" err="1"/>
              <a:t>auctor</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sed</a:t>
            </a:r>
            <a:r>
              <a:rPr lang="de-DE" dirty="0"/>
              <a:t> </a:t>
            </a:r>
            <a:r>
              <a:rPr lang="de-DE" dirty="0" err="1"/>
              <a:t>odio</a:t>
            </a:r>
            <a:r>
              <a:rPr lang="de-DE" dirty="0"/>
              <a:t> </a:t>
            </a:r>
            <a:r>
              <a:rPr lang="de-DE" dirty="0" err="1"/>
              <a:t>dui</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id</a:t>
            </a:r>
            <a:r>
              <a:rPr lang="de-DE" dirty="0"/>
              <a:t> </a:t>
            </a:r>
            <a:r>
              <a:rPr lang="de-DE" dirty="0" err="1"/>
              <a:t>elit</a:t>
            </a:r>
            <a:r>
              <a:rPr lang="de-DE" dirty="0"/>
              <a:t> non mi.</a:t>
            </a:r>
          </a:p>
        </p:txBody>
      </p:sp>
      <p:pic>
        <p:nvPicPr>
          <p:cNvPr id="5" name="Grafik 4"/>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3025478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_Headline_3">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6" name="Textplatzhalter 3"/>
          <p:cNvSpPr>
            <a:spLocks noGrp="1"/>
          </p:cNvSpPr>
          <p:nvPr>
            <p:ph type="body" sz="quarter" idx="12" hasCustomPrompt="1"/>
          </p:nvPr>
        </p:nvSpPr>
        <p:spPr>
          <a:xfrm>
            <a:off x="306419" y="945957"/>
            <a:ext cx="5596990"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
        <p:nvSpPr>
          <p:cNvPr id="5" name="Textplatzhalter 12"/>
          <p:cNvSpPr>
            <a:spLocks noGrp="1"/>
          </p:cNvSpPr>
          <p:nvPr>
            <p:ph type="body" sz="quarter" idx="11" hasCustomPrompt="1"/>
          </p:nvPr>
        </p:nvSpPr>
        <p:spPr>
          <a:xfrm>
            <a:off x="311150" y="1656000"/>
            <a:ext cx="5591079" cy="3074400"/>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 typeface="Arial"/>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a:p>
            <a:pPr lvl="0"/>
            <a:endParaRPr lang="de-DE" dirty="0"/>
          </a:p>
          <a:p>
            <a:pPr lvl="0"/>
            <a:r>
              <a:rPr lang="de-DE" dirty="0" err="1"/>
              <a:t>Donec</a:t>
            </a:r>
            <a:r>
              <a:rPr lang="de-DE" dirty="0"/>
              <a:t> </a:t>
            </a:r>
            <a:r>
              <a:rPr lang="de-DE" dirty="0" err="1"/>
              <a:t>ullamcorper</a:t>
            </a:r>
            <a:r>
              <a:rPr lang="de-DE" dirty="0"/>
              <a:t> </a:t>
            </a:r>
            <a:r>
              <a:rPr lang="de-DE" dirty="0" err="1"/>
              <a:t>nulla</a:t>
            </a:r>
            <a:r>
              <a:rPr lang="de-DE" dirty="0"/>
              <a:t> non </a:t>
            </a:r>
            <a:r>
              <a:rPr lang="de-DE" dirty="0" err="1"/>
              <a:t>metus</a:t>
            </a:r>
            <a:r>
              <a:rPr lang="de-DE" dirty="0"/>
              <a:t> </a:t>
            </a:r>
            <a:r>
              <a:rPr lang="de-DE" dirty="0" err="1"/>
              <a:t>auctor</a:t>
            </a:r>
            <a:r>
              <a:rPr lang="de-DE" dirty="0"/>
              <a:t> </a:t>
            </a:r>
            <a:r>
              <a:rPr lang="de-DE" dirty="0" err="1"/>
              <a:t>fringilla</a:t>
            </a:r>
            <a:r>
              <a:rPr lang="de-DE" dirty="0"/>
              <a:t>. </a:t>
            </a:r>
            <a:r>
              <a:rPr lang="de-DE" dirty="0" err="1"/>
              <a:t>Vivamus</a:t>
            </a:r>
            <a:r>
              <a:rPr lang="de-DE" dirty="0"/>
              <a:t> </a:t>
            </a:r>
            <a:r>
              <a:rPr lang="de-DE" dirty="0" err="1"/>
              <a:t>sagittis</a:t>
            </a:r>
            <a:r>
              <a:rPr lang="de-DE" dirty="0"/>
              <a:t> </a:t>
            </a:r>
            <a:r>
              <a:rPr lang="de-DE" dirty="0" err="1"/>
              <a:t>lacus</a:t>
            </a:r>
            <a:r>
              <a:rPr lang="de-DE" dirty="0"/>
              <a:t> </a:t>
            </a:r>
            <a:r>
              <a:rPr lang="de-DE" dirty="0" err="1"/>
              <a:t>velaugue</a:t>
            </a:r>
            <a:r>
              <a:rPr lang="de-DE" dirty="0"/>
              <a:t> </a:t>
            </a:r>
            <a:r>
              <a:rPr lang="de-DE" dirty="0" err="1"/>
              <a:t>laoreet</a:t>
            </a:r>
            <a:r>
              <a:rPr lang="de-DE" dirty="0"/>
              <a:t> </a:t>
            </a:r>
            <a:r>
              <a:rPr lang="de-DE" dirty="0" err="1"/>
              <a:t>rutrum</a:t>
            </a:r>
            <a:r>
              <a:rPr lang="de-DE" dirty="0"/>
              <a:t> </a:t>
            </a:r>
            <a:r>
              <a:rPr lang="de-DE" dirty="0" err="1"/>
              <a:t>faucibus</a:t>
            </a:r>
            <a:r>
              <a:rPr lang="de-DE" dirty="0"/>
              <a:t> </a:t>
            </a:r>
            <a:r>
              <a:rPr lang="de-DE" dirty="0" err="1"/>
              <a:t>dolor</a:t>
            </a:r>
            <a:r>
              <a:rPr lang="de-DE" dirty="0"/>
              <a:t> </a:t>
            </a:r>
            <a:r>
              <a:rPr lang="de-DE" dirty="0" err="1"/>
              <a:t>auctor</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sed</a:t>
            </a:r>
            <a:r>
              <a:rPr lang="de-DE" dirty="0"/>
              <a:t> </a:t>
            </a:r>
            <a:r>
              <a:rPr lang="de-DE" dirty="0" err="1"/>
              <a:t>odio</a:t>
            </a:r>
            <a:r>
              <a:rPr lang="de-DE" dirty="0"/>
              <a:t> </a:t>
            </a:r>
            <a:r>
              <a:rPr lang="de-DE" dirty="0" err="1"/>
              <a:t>dui</a:t>
            </a:r>
            <a:r>
              <a:rPr lang="de-DE" dirty="0"/>
              <a:t>. Integer </a:t>
            </a:r>
            <a:r>
              <a:rPr lang="de-DE" dirty="0" err="1"/>
              <a:t>posuere</a:t>
            </a:r>
            <a:r>
              <a:rPr lang="de-DE" dirty="0"/>
              <a:t> </a:t>
            </a:r>
            <a:r>
              <a:rPr lang="de-DE" dirty="0" err="1"/>
              <a:t>erat</a:t>
            </a:r>
            <a:r>
              <a:rPr lang="de-DE" dirty="0"/>
              <a:t> a ante </a:t>
            </a:r>
            <a:r>
              <a:rPr lang="de-DE" dirty="0" err="1"/>
              <a:t>venenatis</a:t>
            </a:r>
            <a:r>
              <a:rPr lang="de-DE" dirty="0"/>
              <a:t> </a:t>
            </a:r>
            <a:r>
              <a:rPr lang="de-DE" dirty="0" err="1"/>
              <a:t>dapibus</a:t>
            </a:r>
            <a:r>
              <a:rPr lang="de-DE" dirty="0"/>
              <a:t> </a:t>
            </a:r>
            <a:r>
              <a:rPr lang="de-DE" dirty="0" err="1"/>
              <a:t>posuere</a:t>
            </a:r>
            <a:r>
              <a:rPr lang="de-DE" dirty="0"/>
              <a:t> </a:t>
            </a:r>
            <a:r>
              <a:rPr lang="de-DE" dirty="0" err="1"/>
              <a:t>velit</a:t>
            </a:r>
            <a:r>
              <a:rPr lang="de-DE" dirty="0"/>
              <a:t> </a:t>
            </a:r>
            <a:r>
              <a:rPr lang="de-DE" dirty="0" err="1"/>
              <a:t>aliquet</a:t>
            </a:r>
            <a:r>
              <a:rPr lang="de-DE" dirty="0"/>
              <a:t>. </a:t>
            </a:r>
            <a:r>
              <a:rPr lang="de-DE" dirty="0" err="1"/>
              <a:t>Donec</a:t>
            </a:r>
            <a:r>
              <a:rPr lang="de-DE" dirty="0"/>
              <a:t> </a:t>
            </a:r>
            <a:r>
              <a:rPr lang="de-DE" dirty="0" err="1"/>
              <a:t>id</a:t>
            </a:r>
            <a:r>
              <a:rPr lang="de-DE" dirty="0"/>
              <a:t> </a:t>
            </a:r>
            <a:r>
              <a:rPr lang="de-DE" dirty="0" err="1"/>
              <a:t>elit</a:t>
            </a:r>
            <a:r>
              <a:rPr lang="de-DE" dirty="0"/>
              <a:t> non mi.</a:t>
            </a:r>
          </a:p>
        </p:txBody>
      </p:sp>
      <p:pic>
        <p:nvPicPr>
          <p:cNvPr id="7" name="Grafik 6"/>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635599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_Headline_3_Bullets">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13" name="Textplatzhalter 12"/>
          <p:cNvSpPr>
            <a:spLocks noGrp="1"/>
          </p:cNvSpPr>
          <p:nvPr>
            <p:ph type="body" sz="quarter" idx="11" hasCustomPrompt="1"/>
          </p:nvPr>
        </p:nvSpPr>
        <p:spPr>
          <a:xfrm>
            <a:off x="311150" y="1656000"/>
            <a:ext cx="5592259" cy="2794609"/>
          </a:xfrm>
          <a:prstGeom prst="rect">
            <a:avLst/>
          </a:prstGeom>
        </p:spPr>
        <p:txBody>
          <a:bodyPr vert="horz" lIns="0" tIns="0" rIns="0" bIns="0"/>
          <a:lstStyle>
            <a:lvl1pPr marL="0" marR="0" indent="-144000" algn="l" defTabSz="457200" rtl="0" eaLnBrk="1" fontAlgn="auto" latinLnBrk="0" hangingPunct="1">
              <a:lnSpc>
                <a:spcPct val="110000"/>
              </a:lnSpc>
              <a:spcBef>
                <a:spcPts val="330"/>
              </a:spcBef>
              <a:spcAft>
                <a:spcPts val="0"/>
              </a:spcAft>
              <a:buClr>
                <a:srgbClr val="E0003C"/>
              </a:buClr>
              <a:buSzTx/>
              <a:buFont typeface="Arial"/>
              <a:buChar char="•"/>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err="1"/>
              <a:t>Fusce</a:t>
            </a:r>
            <a:r>
              <a:rPr lang="de-DE" dirty="0"/>
              <a:t> </a:t>
            </a:r>
            <a:r>
              <a:rPr lang="de-DE" dirty="0" err="1"/>
              <a:t>dapibus</a:t>
            </a:r>
            <a:r>
              <a:rPr lang="de-DE" dirty="0"/>
              <a:t>, </a:t>
            </a:r>
            <a:r>
              <a:rPr lang="de-DE" dirty="0" err="1"/>
              <a:t>tellus</a:t>
            </a:r>
            <a:r>
              <a:rPr lang="de-DE" dirty="0"/>
              <a:t> </a:t>
            </a:r>
            <a:r>
              <a:rPr lang="de-DE" dirty="0" err="1"/>
              <a:t>ac</a:t>
            </a:r>
            <a:r>
              <a:rPr lang="de-DE" dirty="0"/>
              <a:t> </a:t>
            </a:r>
            <a:r>
              <a:rPr lang="de-DE" dirty="0" err="1"/>
              <a:t>cursus</a:t>
            </a:r>
            <a:r>
              <a:rPr lang="de-DE" dirty="0"/>
              <a:t> commodo</a:t>
            </a:r>
          </a:p>
          <a:p>
            <a:pPr lvl="0"/>
            <a:r>
              <a:rPr lang="de-DE" dirty="0" err="1"/>
              <a:t>tortor</a:t>
            </a:r>
            <a:r>
              <a:rPr lang="de-DE" dirty="0"/>
              <a:t> </a:t>
            </a:r>
            <a:r>
              <a:rPr lang="de-DE" dirty="0" err="1"/>
              <a:t>mauris</a:t>
            </a:r>
            <a:r>
              <a:rPr lang="de-DE" dirty="0"/>
              <a:t> </a:t>
            </a:r>
            <a:r>
              <a:rPr lang="de-DE" dirty="0" err="1"/>
              <a:t>condimentum</a:t>
            </a:r>
            <a:r>
              <a:rPr lang="de-DE" dirty="0"/>
              <a:t> </a:t>
            </a:r>
            <a:r>
              <a:rPr lang="de-DE" dirty="0" err="1"/>
              <a:t>nibh</a:t>
            </a:r>
            <a:r>
              <a:rPr lang="de-DE" dirty="0"/>
              <a:t> </a:t>
            </a:r>
            <a:r>
              <a:rPr lang="de-DE" dirty="0" err="1"/>
              <a:t>ut</a:t>
            </a:r>
            <a:r>
              <a:rPr lang="de-DE" dirty="0"/>
              <a:t> </a:t>
            </a:r>
            <a:r>
              <a:rPr lang="de-DE" dirty="0" err="1"/>
              <a:t>fermentum</a:t>
            </a:r>
            <a:r>
              <a:rPr lang="de-DE" dirty="0"/>
              <a:t> </a:t>
            </a:r>
            <a:r>
              <a:rPr lang="de-DE" dirty="0" err="1"/>
              <a:t>massa</a:t>
            </a:r>
            <a:r>
              <a:rPr lang="de-DE" dirty="0"/>
              <a:t> </a:t>
            </a:r>
          </a:p>
          <a:p>
            <a:pPr lvl="0"/>
            <a:r>
              <a:rPr lang="de-DE" dirty="0" err="1"/>
              <a:t>justo</a:t>
            </a:r>
            <a:r>
              <a:rPr lang="de-DE" dirty="0"/>
              <a:t> </a:t>
            </a:r>
            <a:r>
              <a:rPr lang="de-DE" dirty="0" err="1"/>
              <a:t>sit</a:t>
            </a:r>
            <a:r>
              <a:rPr lang="de-DE" dirty="0"/>
              <a:t> </a:t>
            </a:r>
            <a:r>
              <a:rPr lang="de-DE" dirty="0" err="1"/>
              <a:t>amet</a:t>
            </a:r>
            <a:r>
              <a:rPr lang="de-DE" dirty="0"/>
              <a:t> </a:t>
            </a:r>
            <a:r>
              <a:rPr lang="de-DE" dirty="0" err="1"/>
              <a:t>risus</a:t>
            </a:r>
            <a:r>
              <a:rPr lang="de-DE" dirty="0"/>
              <a:t> </a:t>
            </a:r>
            <a:r>
              <a:rPr lang="de-DE" dirty="0" err="1"/>
              <a:t>Cras</a:t>
            </a:r>
            <a:r>
              <a:rPr lang="de-DE" dirty="0"/>
              <a:t> </a:t>
            </a:r>
            <a:r>
              <a:rPr lang="de-DE" dirty="0" err="1"/>
              <a:t>justo</a:t>
            </a:r>
            <a:r>
              <a:rPr lang="de-DE" dirty="0"/>
              <a:t> </a:t>
            </a:r>
            <a:r>
              <a:rPr lang="de-DE" dirty="0" err="1"/>
              <a:t>odio</a:t>
            </a:r>
            <a:r>
              <a:rPr lang="de-DE" dirty="0"/>
              <a:t> </a:t>
            </a:r>
            <a:r>
              <a:rPr lang="de-DE" dirty="0" err="1"/>
              <a:t>dapibus</a:t>
            </a:r>
            <a:r>
              <a:rPr lang="de-DE" dirty="0"/>
              <a:t> </a:t>
            </a:r>
            <a:r>
              <a:rPr lang="de-DE" dirty="0" err="1"/>
              <a:t>ac</a:t>
            </a:r>
            <a:r>
              <a:rPr lang="de-DE" dirty="0"/>
              <a:t> </a:t>
            </a:r>
            <a:r>
              <a:rPr lang="de-DE" dirty="0" err="1"/>
              <a:t>facilisis</a:t>
            </a:r>
            <a:endParaRPr lang="de-DE" dirty="0"/>
          </a:p>
          <a:p>
            <a:pPr lvl="0"/>
            <a:r>
              <a:rPr lang="de-DE" dirty="0" err="1"/>
              <a:t>egestas</a:t>
            </a:r>
            <a:r>
              <a:rPr lang="de-DE" dirty="0"/>
              <a:t> </a:t>
            </a:r>
            <a:r>
              <a:rPr lang="de-DE" dirty="0" err="1"/>
              <a:t>eget</a:t>
            </a:r>
            <a:r>
              <a:rPr lang="de-DE" dirty="0"/>
              <a:t> </a:t>
            </a:r>
            <a:r>
              <a:rPr lang="de-DE" dirty="0" err="1"/>
              <a:t>quam</a:t>
            </a:r>
            <a:endParaRPr lang="de-DE" dirty="0"/>
          </a:p>
        </p:txBody>
      </p:sp>
      <p:sp>
        <p:nvSpPr>
          <p:cNvPr id="6" name="Textplatzhalter 3"/>
          <p:cNvSpPr>
            <a:spLocks noGrp="1"/>
          </p:cNvSpPr>
          <p:nvPr>
            <p:ph type="body" sz="quarter" idx="12" hasCustomPrompt="1"/>
          </p:nvPr>
        </p:nvSpPr>
        <p:spPr>
          <a:xfrm>
            <a:off x="306419" y="945957"/>
            <a:ext cx="5596990"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pic>
        <p:nvPicPr>
          <p:cNvPr id="5" name="Grafik 4"/>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2069780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_Headline_3_Bullets">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13" name="Textplatzhalter 12"/>
          <p:cNvSpPr>
            <a:spLocks noGrp="1"/>
          </p:cNvSpPr>
          <p:nvPr>
            <p:ph type="body" sz="quarter" idx="11" hasCustomPrompt="1"/>
          </p:nvPr>
        </p:nvSpPr>
        <p:spPr>
          <a:xfrm>
            <a:off x="311150" y="1656000"/>
            <a:ext cx="5592259" cy="2794609"/>
          </a:xfrm>
          <a:prstGeom prst="rect">
            <a:avLst/>
          </a:prstGeom>
        </p:spPr>
        <p:txBody>
          <a:bodyPr vert="horz" lIns="0" tIns="0" rIns="0" bIns="0"/>
          <a:lstStyle>
            <a:lvl1pPr marL="0" marR="0" indent="-144000" algn="l" defTabSz="457200" rtl="0" eaLnBrk="1" fontAlgn="auto" latinLnBrk="0" hangingPunct="1">
              <a:lnSpc>
                <a:spcPct val="110000"/>
              </a:lnSpc>
              <a:spcBef>
                <a:spcPts val="330"/>
              </a:spcBef>
              <a:spcAft>
                <a:spcPts val="0"/>
              </a:spcAft>
              <a:buClr>
                <a:srgbClr val="E0003C"/>
              </a:buClr>
              <a:buSzTx/>
              <a:buFont typeface="Arial"/>
              <a:buChar char="•"/>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err="1"/>
              <a:t>Fusce</a:t>
            </a:r>
            <a:r>
              <a:rPr lang="de-DE" dirty="0"/>
              <a:t> </a:t>
            </a:r>
            <a:r>
              <a:rPr lang="de-DE" dirty="0" err="1"/>
              <a:t>dapibus</a:t>
            </a:r>
            <a:r>
              <a:rPr lang="de-DE" dirty="0"/>
              <a:t>, </a:t>
            </a:r>
            <a:r>
              <a:rPr lang="de-DE" dirty="0" err="1"/>
              <a:t>tellus</a:t>
            </a:r>
            <a:r>
              <a:rPr lang="de-DE" dirty="0"/>
              <a:t> </a:t>
            </a:r>
            <a:r>
              <a:rPr lang="de-DE" dirty="0" err="1"/>
              <a:t>ac</a:t>
            </a:r>
            <a:r>
              <a:rPr lang="de-DE" dirty="0"/>
              <a:t> </a:t>
            </a:r>
            <a:r>
              <a:rPr lang="de-DE" dirty="0" err="1"/>
              <a:t>cursus</a:t>
            </a:r>
            <a:r>
              <a:rPr lang="de-DE" dirty="0"/>
              <a:t> commodo</a:t>
            </a:r>
          </a:p>
          <a:p>
            <a:pPr lvl="0"/>
            <a:r>
              <a:rPr lang="de-DE" dirty="0" err="1"/>
              <a:t>tortor</a:t>
            </a:r>
            <a:r>
              <a:rPr lang="de-DE" dirty="0"/>
              <a:t> </a:t>
            </a:r>
            <a:r>
              <a:rPr lang="de-DE" dirty="0" err="1"/>
              <a:t>mauris</a:t>
            </a:r>
            <a:r>
              <a:rPr lang="de-DE" dirty="0"/>
              <a:t> </a:t>
            </a:r>
            <a:r>
              <a:rPr lang="de-DE" dirty="0" err="1"/>
              <a:t>condimentum</a:t>
            </a:r>
            <a:r>
              <a:rPr lang="de-DE" dirty="0"/>
              <a:t> </a:t>
            </a:r>
            <a:r>
              <a:rPr lang="de-DE" dirty="0" err="1"/>
              <a:t>nibh</a:t>
            </a:r>
            <a:r>
              <a:rPr lang="de-DE" dirty="0"/>
              <a:t> </a:t>
            </a:r>
            <a:r>
              <a:rPr lang="de-DE" dirty="0" err="1"/>
              <a:t>ut</a:t>
            </a:r>
            <a:r>
              <a:rPr lang="de-DE" dirty="0"/>
              <a:t> </a:t>
            </a:r>
            <a:r>
              <a:rPr lang="de-DE" dirty="0" err="1"/>
              <a:t>fermentum</a:t>
            </a:r>
            <a:r>
              <a:rPr lang="de-DE" dirty="0"/>
              <a:t> </a:t>
            </a:r>
            <a:r>
              <a:rPr lang="de-DE" dirty="0" err="1"/>
              <a:t>massa</a:t>
            </a:r>
            <a:r>
              <a:rPr lang="de-DE" dirty="0"/>
              <a:t> </a:t>
            </a:r>
          </a:p>
          <a:p>
            <a:pPr lvl="0"/>
            <a:r>
              <a:rPr lang="de-DE" dirty="0" err="1"/>
              <a:t>justo</a:t>
            </a:r>
            <a:r>
              <a:rPr lang="de-DE" dirty="0"/>
              <a:t> </a:t>
            </a:r>
            <a:r>
              <a:rPr lang="de-DE" dirty="0" err="1"/>
              <a:t>sit</a:t>
            </a:r>
            <a:r>
              <a:rPr lang="de-DE" dirty="0"/>
              <a:t> </a:t>
            </a:r>
            <a:r>
              <a:rPr lang="de-DE" dirty="0" err="1"/>
              <a:t>amet</a:t>
            </a:r>
            <a:r>
              <a:rPr lang="de-DE" dirty="0"/>
              <a:t> </a:t>
            </a:r>
            <a:r>
              <a:rPr lang="de-DE" dirty="0" err="1"/>
              <a:t>risus</a:t>
            </a:r>
            <a:r>
              <a:rPr lang="de-DE" dirty="0"/>
              <a:t> </a:t>
            </a:r>
            <a:r>
              <a:rPr lang="de-DE" dirty="0" err="1"/>
              <a:t>Cras</a:t>
            </a:r>
            <a:r>
              <a:rPr lang="de-DE" dirty="0"/>
              <a:t> </a:t>
            </a:r>
            <a:r>
              <a:rPr lang="de-DE" dirty="0" err="1"/>
              <a:t>justo</a:t>
            </a:r>
            <a:r>
              <a:rPr lang="de-DE" dirty="0"/>
              <a:t> </a:t>
            </a:r>
            <a:r>
              <a:rPr lang="de-DE" dirty="0" err="1"/>
              <a:t>odio</a:t>
            </a:r>
            <a:r>
              <a:rPr lang="de-DE" dirty="0"/>
              <a:t> </a:t>
            </a:r>
            <a:r>
              <a:rPr lang="de-DE" dirty="0" err="1"/>
              <a:t>dapibus</a:t>
            </a:r>
            <a:r>
              <a:rPr lang="de-DE" dirty="0"/>
              <a:t> </a:t>
            </a:r>
            <a:r>
              <a:rPr lang="de-DE" dirty="0" err="1"/>
              <a:t>ac</a:t>
            </a:r>
            <a:r>
              <a:rPr lang="de-DE" dirty="0"/>
              <a:t> </a:t>
            </a:r>
            <a:r>
              <a:rPr lang="de-DE" dirty="0" err="1"/>
              <a:t>facilisis</a:t>
            </a:r>
            <a:endParaRPr lang="de-DE" dirty="0"/>
          </a:p>
          <a:p>
            <a:pPr lvl="0"/>
            <a:r>
              <a:rPr lang="de-DE" dirty="0" err="1"/>
              <a:t>egestas</a:t>
            </a:r>
            <a:r>
              <a:rPr lang="de-DE" dirty="0"/>
              <a:t> </a:t>
            </a:r>
            <a:r>
              <a:rPr lang="de-DE" dirty="0" err="1"/>
              <a:t>eget</a:t>
            </a:r>
            <a:r>
              <a:rPr lang="de-DE" dirty="0"/>
              <a:t> </a:t>
            </a:r>
            <a:r>
              <a:rPr lang="de-DE" dirty="0" err="1"/>
              <a:t>quam</a:t>
            </a:r>
            <a:endParaRPr lang="de-DE" dirty="0"/>
          </a:p>
        </p:txBody>
      </p:sp>
      <p:sp>
        <p:nvSpPr>
          <p:cNvPr id="6" name="Textplatzhalter 3"/>
          <p:cNvSpPr>
            <a:spLocks noGrp="1"/>
          </p:cNvSpPr>
          <p:nvPr>
            <p:ph type="body" sz="quarter" idx="12" hasCustomPrompt="1"/>
          </p:nvPr>
        </p:nvSpPr>
        <p:spPr>
          <a:xfrm>
            <a:off x="306419" y="945957"/>
            <a:ext cx="5596990"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pic>
        <p:nvPicPr>
          <p:cNvPr id="5" name="Grafik 4"/>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1230570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_Bild_50_50">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13" name="Textplatzhalter 12"/>
          <p:cNvSpPr>
            <a:spLocks noGrp="1"/>
          </p:cNvSpPr>
          <p:nvPr>
            <p:ph type="body" sz="quarter" idx="11" hasCustomPrompt="1"/>
          </p:nvPr>
        </p:nvSpPr>
        <p:spPr>
          <a:xfrm>
            <a:off x="311150" y="1656000"/>
            <a:ext cx="4115521"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 mi </a:t>
            </a:r>
            <a:r>
              <a:rPr lang="de-DE" dirty="0" err="1"/>
              <a:t>porta</a:t>
            </a:r>
            <a:r>
              <a:rPr lang="de-DE" dirty="0"/>
              <a:t> </a:t>
            </a:r>
            <a:r>
              <a:rPr lang="de-DE" dirty="0" err="1"/>
              <a:t>gravida</a:t>
            </a:r>
            <a:r>
              <a:rPr lang="de-DE" dirty="0"/>
              <a:t> </a:t>
            </a:r>
            <a:r>
              <a:rPr lang="de-DE" dirty="0" err="1"/>
              <a:t>at</a:t>
            </a:r>
            <a:r>
              <a:rPr lang="de-DE" dirty="0"/>
              <a:t> </a:t>
            </a:r>
            <a:r>
              <a:rPr lang="de-DE" dirty="0" err="1"/>
              <a:t>eget</a:t>
            </a:r>
            <a:r>
              <a:rPr lang="de-DE" dirty="0"/>
              <a:t> </a:t>
            </a:r>
            <a:r>
              <a:rPr lang="de-DE" dirty="0" err="1"/>
              <a:t>metus</a:t>
            </a:r>
            <a:r>
              <a:rPr lang="de-DE" dirty="0"/>
              <a:t>.</a:t>
            </a:r>
          </a:p>
        </p:txBody>
      </p:sp>
      <p:sp>
        <p:nvSpPr>
          <p:cNvPr id="4" name="Textplatzhalter 3"/>
          <p:cNvSpPr>
            <a:spLocks noGrp="1"/>
          </p:cNvSpPr>
          <p:nvPr>
            <p:ph type="body" sz="quarter" idx="12" hasCustomPrompt="1"/>
          </p:nvPr>
        </p:nvSpPr>
        <p:spPr>
          <a:xfrm>
            <a:off x="306419" y="945957"/>
            <a:ext cx="4120252"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
        <p:nvSpPr>
          <p:cNvPr id="3" name="Bildplatzhalter 2"/>
          <p:cNvSpPr>
            <a:spLocks noGrp="1"/>
          </p:cNvSpPr>
          <p:nvPr>
            <p:ph type="pic" sz="quarter" idx="13" hasCustomPrompt="1"/>
          </p:nvPr>
        </p:nvSpPr>
        <p:spPr>
          <a:xfrm>
            <a:off x="4709905" y="1655999"/>
            <a:ext cx="4129733" cy="2971837"/>
          </a:xfrm>
          <a:prstGeom prst="rect">
            <a:avLst/>
          </a:prstGeom>
        </p:spPr>
        <p:txBody>
          <a:bodyPr vert="horz"/>
          <a:lstStyle>
            <a:lvl1pPr marL="0" indent="0">
              <a:buNone/>
              <a:defRPr sz="1500">
                <a:latin typeface="Arial"/>
                <a:cs typeface="Arial"/>
              </a:defRPr>
            </a:lvl1pPr>
          </a:lstStyle>
          <a:p>
            <a:r>
              <a:rPr lang="de-DE"/>
              <a:t>Bild einfügen</a:t>
            </a:r>
          </a:p>
        </p:txBody>
      </p:sp>
      <p:pic>
        <p:nvPicPr>
          <p:cNvPr id="6" name="Grafik 5"/>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2116696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_Bild_33_66">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6" name="Textplatzhalter 12"/>
          <p:cNvSpPr>
            <a:spLocks noGrp="1"/>
          </p:cNvSpPr>
          <p:nvPr>
            <p:ph type="body" sz="quarter" idx="11" hasCustomPrompt="1"/>
          </p:nvPr>
        </p:nvSpPr>
        <p:spPr>
          <a:xfrm>
            <a:off x="311150" y="1656000"/>
            <a:ext cx="2644533"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a:t>
            </a:r>
          </a:p>
        </p:txBody>
      </p:sp>
      <p:sp>
        <p:nvSpPr>
          <p:cNvPr id="7" name="Textplatzhalter 3"/>
          <p:cNvSpPr>
            <a:spLocks noGrp="1"/>
          </p:cNvSpPr>
          <p:nvPr>
            <p:ph type="body" sz="quarter" idx="12" hasCustomPrompt="1"/>
          </p:nvPr>
        </p:nvSpPr>
        <p:spPr>
          <a:xfrm>
            <a:off x="306419" y="945957"/>
            <a:ext cx="2649264"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sp>
        <p:nvSpPr>
          <p:cNvPr id="10" name="Bildplatzhalter 2"/>
          <p:cNvSpPr>
            <a:spLocks noGrp="1"/>
          </p:cNvSpPr>
          <p:nvPr>
            <p:ph type="pic" sz="quarter" idx="13" hasCustomPrompt="1"/>
          </p:nvPr>
        </p:nvSpPr>
        <p:spPr>
          <a:xfrm>
            <a:off x="3243485" y="1655999"/>
            <a:ext cx="5596153" cy="2971837"/>
          </a:xfrm>
          <a:prstGeom prst="rect">
            <a:avLst/>
          </a:prstGeom>
        </p:spPr>
        <p:txBody>
          <a:bodyPr vert="horz"/>
          <a:lstStyle>
            <a:lvl1pPr marL="0" indent="0">
              <a:buNone/>
              <a:defRPr sz="1500">
                <a:latin typeface="Arial"/>
                <a:cs typeface="Arial"/>
              </a:defRPr>
            </a:lvl1pPr>
          </a:lstStyle>
          <a:p>
            <a:r>
              <a:rPr lang="de-DE"/>
              <a:t>Bild einfügen</a:t>
            </a:r>
          </a:p>
        </p:txBody>
      </p:sp>
      <p:pic>
        <p:nvPicPr>
          <p:cNvPr id="8" name="Grafik 7"/>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3524698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_gerahmt">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3" name="Bildplatzhalter 2"/>
          <p:cNvSpPr>
            <a:spLocks noGrp="1"/>
          </p:cNvSpPr>
          <p:nvPr>
            <p:ph type="pic" sz="quarter" idx="13" hasCustomPrompt="1"/>
          </p:nvPr>
        </p:nvSpPr>
        <p:spPr>
          <a:xfrm>
            <a:off x="310793" y="1228912"/>
            <a:ext cx="8492298" cy="3357376"/>
          </a:xfrm>
          <a:prstGeom prst="rect">
            <a:avLst/>
          </a:prstGeom>
        </p:spPr>
        <p:txBody>
          <a:bodyPr vert="horz"/>
          <a:lstStyle>
            <a:lvl1pPr marL="0" indent="0">
              <a:buNone/>
              <a:defRPr sz="1500">
                <a:latin typeface="Arial"/>
                <a:cs typeface="Arial"/>
              </a:defRPr>
            </a:lvl1pPr>
          </a:lstStyle>
          <a:p>
            <a:r>
              <a:rPr lang="de-DE"/>
              <a:t>Bild einfügen</a:t>
            </a:r>
          </a:p>
        </p:txBody>
      </p:sp>
      <p:pic>
        <p:nvPicPr>
          <p:cNvPr id="4" name="Grafik 3"/>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3384661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_vollflächig">
    <p:spTree>
      <p:nvGrpSpPr>
        <p:cNvPr id="1" name=""/>
        <p:cNvGrpSpPr/>
        <p:nvPr/>
      </p:nvGrpSpPr>
      <p:grpSpPr>
        <a:xfrm>
          <a:off x="0" y="0"/>
          <a:ext cx="0" cy="0"/>
          <a:chOff x="0" y="0"/>
          <a:chExt cx="0" cy="0"/>
        </a:xfrm>
      </p:grpSpPr>
      <p:sp>
        <p:nvSpPr>
          <p:cNvPr id="6" name="Bildplatzhalter 2"/>
          <p:cNvSpPr>
            <a:spLocks noGrp="1"/>
          </p:cNvSpPr>
          <p:nvPr>
            <p:ph type="pic" sz="quarter" idx="13" hasCustomPrompt="1"/>
          </p:nvPr>
        </p:nvSpPr>
        <p:spPr>
          <a:xfrm>
            <a:off x="0" y="0"/>
            <a:ext cx="9144000" cy="5143499"/>
          </a:xfrm>
          <a:prstGeom prst="rect">
            <a:avLst/>
          </a:prstGeom>
        </p:spPr>
        <p:txBody>
          <a:bodyPr vert="horz"/>
          <a:lstStyle>
            <a:lvl1pPr marL="0" indent="0">
              <a:buNone/>
              <a:defRPr sz="1500">
                <a:latin typeface="Arial"/>
                <a:cs typeface="Arial"/>
              </a:defRPr>
            </a:lvl1pPr>
          </a:lstStyle>
          <a:p>
            <a:r>
              <a:rPr lang="de-DE"/>
              <a:t>Bild einfügen</a:t>
            </a:r>
          </a:p>
        </p:txBody>
      </p:sp>
      <p:pic>
        <p:nvPicPr>
          <p:cNvPr id="3" name="Grafik 2"/>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3384661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_Tabelle">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5" name="Tabellenplatzhalter 4"/>
          <p:cNvSpPr>
            <a:spLocks noGrp="1"/>
          </p:cNvSpPr>
          <p:nvPr>
            <p:ph type="tbl" sz="quarter" idx="13" hasCustomPrompt="1"/>
          </p:nvPr>
        </p:nvSpPr>
        <p:spPr>
          <a:xfrm>
            <a:off x="3243485" y="1656000"/>
            <a:ext cx="5559606" cy="2971835"/>
          </a:xfrm>
          <a:prstGeom prst="rect">
            <a:avLst/>
          </a:prstGeom>
        </p:spPr>
        <p:txBody>
          <a:bodyPr vert="horz"/>
          <a:lstStyle>
            <a:lvl1pPr marL="0" indent="0">
              <a:buNone/>
              <a:defRPr sz="1500">
                <a:latin typeface="Arial"/>
                <a:cs typeface="Arial"/>
              </a:defRPr>
            </a:lvl1pPr>
          </a:lstStyle>
          <a:p>
            <a:r>
              <a:rPr lang="de-DE"/>
              <a:t>Tabelle einfügen</a:t>
            </a:r>
          </a:p>
        </p:txBody>
      </p:sp>
      <p:sp>
        <p:nvSpPr>
          <p:cNvPr id="10" name="Textplatzhalter 12"/>
          <p:cNvSpPr>
            <a:spLocks noGrp="1"/>
          </p:cNvSpPr>
          <p:nvPr>
            <p:ph type="body" sz="quarter" idx="11" hasCustomPrompt="1"/>
          </p:nvPr>
        </p:nvSpPr>
        <p:spPr>
          <a:xfrm>
            <a:off x="311150" y="1656000"/>
            <a:ext cx="2644533"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a:t>
            </a:r>
          </a:p>
        </p:txBody>
      </p:sp>
      <p:sp>
        <p:nvSpPr>
          <p:cNvPr id="11" name="Textplatzhalter 3"/>
          <p:cNvSpPr>
            <a:spLocks noGrp="1"/>
          </p:cNvSpPr>
          <p:nvPr>
            <p:ph type="body" sz="quarter" idx="12" hasCustomPrompt="1"/>
          </p:nvPr>
        </p:nvSpPr>
        <p:spPr>
          <a:xfrm>
            <a:off x="306419" y="945957"/>
            <a:ext cx="2649264"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pic>
        <p:nvPicPr>
          <p:cNvPr id="6" name="Grafik 5"/>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4159906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_Diagramm">
    <p:spTree>
      <p:nvGrpSpPr>
        <p:cNvPr id="1" name=""/>
        <p:cNvGrpSpPr/>
        <p:nvPr/>
      </p:nvGrpSpPr>
      <p:grpSpPr>
        <a:xfrm>
          <a:off x="0" y="0"/>
          <a:ext cx="0" cy="0"/>
          <a:chOff x="0" y="0"/>
          <a:chExt cx="0" cy="0"/>
        </a:xfrm>
      </p:grpSpPr>
      <p:sp>
        <p:nvSpPr>
          <p:cNvPr id="9" name="Textplatzhalter 8"/>
          <p:cNvSpPr>
            <a:spLocks noGrp="1"/>
          </p:cNvSpPr>
          <p:nvPr>
            <p:ph type="body" sz="quarter" idx="10" hasCustomPrompt="1"/>
          </p:nvPr>
        </p:nvSpPr>
        <p:spPr>
          <a:xfrm>
            <a:off x="310793" y="278674"/>
            <a:ext cx="5358452" cy="241443"/>
          </a:xfrm>
          <a:prstGeom prst="rect">
            <a:avLst/>
          </a:prstGeom>
        </p:spPr>
        <p:txBody>
          <a:bodyPr vert="horz" lIns="0" tIns="0" rIns="0" bIns="0"/>
          <a:lstStyle>
            <a:lvl1pPr marL="0" indent="0">
              <a:buNone/>
              <a:defRPr sz="1100" b="1" kern="0" spc="0" baseline="0">
                <a:solidFill>
                  <a:schemeClr val="tx1"/>
                </a:solidFill>
                <a:latin typeface="Arial"/>
                <a:cs typeface="Arial"/>
              </a:defRPr>
            </a:lvl1pPr>
            <a:lvl2pPr marL="457200" indent="0">
              <a:buNone/>
              <a:defRPr sz="1200" b="1">
                <a:solidFill>
                  <a:srgbClr val="D5022E"/>
                </a:solidFill>
              </a:defRPr>
            </a:lvl2pPr>
            <a:lvl3pPr marL="914400" indent="0">
              <a:buNone/>
              <a:defRPr sz="1200" b="1">
                <a:solidFill>
                  <a:srgbClr val="D5022E"/>
                </a:solidFill>
              </a:defRPr>
            </a:lvl3pPr>
            <a:lvl4pPr marL="1371600" indent="0">
              <a:buNone/>
              <a:defRPr sz="1200" b="1">
                <a:solidFill>
                  <a:srgbClr val="D5022E"/>
                </a:solidFill>
              </a:defRPr>
            </a:lvl4pPr>
            <a:lvl5pPr marL="1828800" indent="0">
              <a:buNone/>
              <a:defRPr sz="1200" b="1">
                <a:solidFill>
                  <a:srgbClr val="D5022E"/>
                </a:solidFill>
              </a:defRPr>
            </a:lvl5pPr>
          </a:lstStyle>
          <a:p>
            <a:pPr lvl="0"/>
            <a:r>
              <a:rPr lang="de-DE" dirty="0"/>
              <a:t>1.0 | Kapitelheadline</a:t>
            </a:r>
          </a:p>
        </p:txBody>
      </p:sp>
      <p:sp>
        <p:nvSpPr>
          <p:cNvPr id="3" name="Diagrammplatzhalter 2"/>
          <p:cNvSpPr>
            <a:spLocks noGrp="1"/>
          </p:cNvSpPr>
          <p:nvPr>
            <p:ph type="chart" sz="quarter" idx="14" hasCustomPrompt="1"/>
          </p:nvPr>
        </p:nvSpPr>
        <p:spPr>
          <a:xfrm>
            <a:off x="3243485" y="1656000"/>
            <a:ext cx="5559203" cy="2930287"/>
          </a:xfrm>
          <a:prstGeom prst="rect">
            <a:avLst/>
          </a:prstGeom>
        </p:spPr>
        <p:txBody>
          <a:bodyPr vert="horz"/>
          <a:lstStyle>
            <a:lvl1pPr marL="0" indent="0">
              <a:buNone/>
              <a:defRPr sz="1500" baseline="0">
                <a:latin typeface="Arial"/>
                <a:cs typeface="Arial"/>
              </a:defRPr>
            </a:lvl1pPr>
          </a:lstStyle>
          <a:p>
            <a:r>
              <a:rPr lang="de-DE"/>
              <a:t>Diagramm einfügen</a:t>
            </a:r>
          </a:p>
        </p:txBody>
      </p:sp>
      <p:sp>
        <p:nvSpPr>
          <p:cNvPr id="6" name="Textplatzhalter 12"/>
          <p:cNvSpPr>
            <a:spLocks noGrp="1"/>
          </p:cNvSpPr>
          <p:nvPr>
            <p:ph type="body" sz="quarter" idx="11" hasCustomPrompt="1"/>
          </p:nvPr>
        </p:nvSpPr>
        <p:spPr>
          <a:xfrm>
            <a:off x="311150" y="1656000"/>
            <a:ext cx="2644533" cy="3115681"/>
          </a:xfrm>
          <a:prstGeom prst="rect">
            <a:avLst/>
          </a:prstGeom>
        </p:spPr>
        <p:txBody>
          <a:bodyPr vert="horz" lIns="0" tIns="0" rIns="0" bIns="0"/>
          <a:lstStyle>
            <a:lvl1pPr marL="0" marR="0" indent="0" algn="l" defTabSz="457200" rtl="0" eaLnBrk="1" fontAlgn="auto" latinLnBrk="0" hangingPunct="1">
              <a:lnSpc>
                <a:spcPct val="110000"/>
              </a:lnSpc>
              <a:spcBef>
                <a:spcPts val="330"/>
              </a:spcBef>
              <a:spcAft>
                <a:spcPts val="0"/>
              </a:spcAft>
              <a:buClr>
                <a:srgbClr val="D5022E"/>
              </a:buClr>
              <a:buSzTx/>
              <a:buFontTx/>
              <a:buNone/>
              <a:tabLst/>
              <a:defRPr sz="1500" b="0" baseline="0">
                <a:latin typeface="Arial"/>
                <a:cs typeface="Arial"/>
              </a:defRPr>
            </a:lvl1pPr>
            <a:lvl2pPr marL="17463" indent="0">
              <a:spcBef>
                <a:spcPts val="330"/>
              </a:spcBef>
              <a:buFont typeface="+mj-lt"/>
              <a:buNone/>
              <a:defRPr sz="1500">
                <a:latin typeface="Arial"/>
                <a:cs typeface="Arial"/>
              </a:defRPr>
            </a:lvl2pPr>
            <a:lvl3pPr marL="0" indent="0">
              <a:spcBef>
                <a:spcPts val="330"/>
              </a:spcBef>
              <a:buFont typeface="+mj-lt"/>
              <a:buNone/>
              <a:defRPr sz="1500">
                <a:latin typeface="Arial"/>
                <a:cs typeface="Arial"/>
              </a:defRPr>
            </a:lvl3pPr>
            <a:lvl4pPr marL="19050" indent="0">
              <a:spcBef>
                <a:spcPts val="330"/>
              </a:spcBef>
              <a:buFont typeface="+mj-lt"/>
              <a:buNone/>
              <a:defRPr sz="1500">
                <a:latin typeface="Arial"/>
                <a:cs typeface="Arial"/>
              </a:defRPr>
            </a:lvl4pPr>
            <a:lvl5pPr marL="19050" indent="0">
              <a:spcBef>
                <a:spcPts val="330"/>
              </a:spcBef>
              <a:buFont typeface="+mj-lt"/>
              <a:buNone/>
              <a:defRPr sz="1500">
                <a:latin typeface="Arial"/>
                <a:cs typeface="Arial"/>
              </a:defRPr>
            </a:lvl5pPr>
          </a:lstStyle>
          <a:p>
            <a:pPr lvl="0"/>
            <a:r>
              <a:rPr lang="de-DE" dirty="0"/>
              <a:t>Duis </a:t>
            </a:r>
            <a:r>
              <a:rPr lang="de-DE" dirty="0" err="1"/>
              <a:t>mollis</a:t>
            </a:r>
            <a:r>
              <a:rPr lang="de-DE" dirty="0"/>
              <a:t>, </a:t>
            </a:r>
            <a:r>
              <a:rPr lang="de-DE" dirty="0" err="1"/>
              <a:t>est</a:t>
            </a:r>
            <a:r>
              <a:rPr lang="de-DE" dirty="0"/>
              <a:t> non commodo </a:t>
            </a:r>
            <a:r>
              <a:rPr lang="de-DE" dirty="0" err="1"/>
              <a:t>luctus</a:t>
            </a:r>
            <a:r>
              <a:rPr lang="de-DE" dirty="0"/>
              <a:t>, </a:t>
            </a:r>
            <a:r>
              <a:rPr lang="de-DE" dirty="0" err="1"/>
              <a:t>nisi</a:t>
            </a:r>
            <a:r>
              <a:rPr lang="de-DE" dirty="0"/>
              <a:t> </a:t>
            </a:r>
            <a:r>
              <a:rPr lang="de-DE" dirty="0" err="1"/>
              <a:t>erat</a:t>
            </a:r>
            <a:r>
              <a:rPr lang="de-DE" dirty="0"/>
              <a:t> </a:t>
            </a:r>
            <a:r>
              <a:rPr lang="de-DE" dirty="0" err="1"/>
              <a:t>porttitor</a:t>
            </a:r>
            <a:r>
              <a:rPr lang="de-DE" dirty="0"/>
              <a:t> </a:t>
            </a:r>
            <a:r>
              <a:rPr lang="de-DE" dirty="0" err="1"/>
              <a:t>ligula</a:t>
            </a:r>
            <a:r>
              <a:rPr lang="de-DE" dirty="0"/>
              <a:t>, </a:t>
            </a:r>
            <a:r>
              <a:rPr lang="de-DE" dirty="0" err="1"/>
              <a:t>eget</a:t>
            </a:r>
            <a:r>
              <a:rPr lang="de-DE" dirty="0"/>
              <a:t> </a:t>
            </a:r>
            <a:r>
              <a:rPr lang="de-DE" dirty="0" err="1"/>
              <a:t>lacinia</a:t>
            </a:r>
            <a:r>
              <a:rPr lang="de-DE" dirty="0"/>
              <a:t> </a:t>
            </a:r>
            <a:r>
              <a:rPr lang="de-DE" dirty="0" err="1"/>
              <a:t>odio</a:t>
            </a:r>
            <a:r>
              <a:rPr lang="de-DE" dirty="0"/>
              <a:t> </a:t>
            </a:r>
            <a:r>
              <a:rPr lang="de-DE" dirty="0" err="1"/>
              <a:t>sem</a:t>
            </a:r>
            <a:r>
              <a:rPr lang="de-DE" dirty="0"/>
              <a:t> </a:t>
            </a:r>
            <a:r>
              <a:rPr lang="de-DE" dirty="0" err="1"/>
              <a:t>nec</a:t>
            </a:r>
            <a:r>
              <a:rPr lang="de-DE" dirty="0"/>
              <a:t> </a:t>
            </a:r>
            <a:r>
              <a:rPr lang="de-DE" dirty="0" err="1"/>
              <a:t>elit</a:t>
            </a:r>
            <a:r>
              <a:rPr lang="de-DE" dirty="0"/>
              <a:t>. </a:t>
            </a:r>
            <a:r>
              <a:rPr lang="de-DE" dirty="0" err="1"/>
              <a:t>Praesent</a:t>
            </a:r>
            <a:r>
              <a:rPr lang="de-DE" dirty="0"/>
              <a:t> commodo </a:t>
            </a:r>
            <a:r>
              <a:rPr lang="de-DE" dirty="0" err="1"/>
              <a:t>cursus</a:t>
            </a:r>
            <a:r>
              <a:rPr lang="de-DE" dirty="0"/>
              <a:t> magna, </a:t>
            </a:r>
            <a:r>
              <a:rPr lang="de-DE" dirty="0" err="1"/>
              <a:t>vel</a:t>
            </a:r>
            <a:r>
              <a:rPr lang="de-DE" dirty="0"/>
              <a:t> </a:t>
            </a:r>
            <a:r>
              <a:rPr lang="de-DE" dirty="0" err="1"/>
              <a:t>scelerisque</a:t>
            </a:r>
            <a:r>
              <a:rPr lang="de-DE" dirty="0"/>
              <a:t> </a:t>
            </a:r>
            <a:r>
              <a:rPr lang="de-DE" dirty="0" err="1"/>
              <a:t>nisl</a:t>
            </a:r>
            <a:r>
              <a:rPr lang="de-DE" dirty="0"/>
              <a:t> </a:t>
            </a:r>
            <a:r>
              <a:rPr lang="de-DE" dirty="0" err="1"/>
              <a:t>consectetur</a:t>
            </a:r>
            <a:r>
              <a:rPr lang="de-DE" dirty="0"/>
              <a:t> et.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consectetur</a:t>
            </a:r>
            <a:r>
              <a:rPr lang="de-DE" dirty="0"/>
              <a:t> </a:t>
            </a:r>
            <a:r>
              <a:rPr lang="de-DE" dirty="0" err="1"/>
              <a:t>adipiscing</a:t>
            </a:r>
            <a:r>
              <a:rPr lang="de-DE" dirty="0"/>
              <a:t> </a:t>
            </a:r>
            <a:r>
              <a:rPr lang="de-DE" dirty="0" err="1"/>
              <a:t>elit</a:t>
            </a:r>
            <a:r>
              <a:rPr lang="de-DE" dirty="0"/>
              <a:t>. Morbi </a:t>
            </a:r>
            <a:r>
              <a:rPr lang="de-DE" dirty="0" err="1"/>
              <a:t>leo</a:t>
            </a:r>
            <a:r>
              <a:rPr lang="de-DE" dirty="0"/>
              <a:t> </a:t>
            </a:r>
            <a:r>
              <a:rPr lang="de-DE" dirty="0" err="1"/>
              <a:t>risus</a:t>
            </a:r>
            <a:r>
              <a:rPr lang="de-DE" dirty="0"/>
              <a:t>, </a:t>
            </a:r>
            <a:r>
              <a:rPr lang="de-DE" dirty="0" err="1"/>
              <a:t>porta</a:t>
            </a:r>
            <a:r>
              <a:rPr lang="de-DE" dirty="0"/>
              <a:t> </a:t>
            </a:r>
            <a:r>
              <a:rPr lang="de-DE" dirty="0" err="1"/>
              <a:t>ac</a:t>
            </a:r>
            <a:r>
              <a:rPr lang="de-DE" dirty="0"/>
              <a:t> </a:t>
            </a:r>
            <a:r>
              <a:rPr lang="de-DE" dirty="0" err="1"/>
              <a:t>consectetur</a:t>
            </a:r>
            <a:r>
              <a:rPr lang="de-DE" dirty="0"/>
              <a:t> </a:t>
            </a:r>
            <a:r>
              <a:rPr lang="de-DE" dirty="0" err="1"/>
              <a:t>ac</a:t>
            </a:r>
            <a:r>
              <a:rPr lang="de-DE" dirty="0"/>
              <a:t>, </a:t>
            </a:r>
            <a:r>
              <a:rPr lang="de-DE" dirty="0" err="1"/>
              <a:t>vestibulum</a:t>
            </a:r>
            <a:r>
              <a:rPr lang="de-DE" dirty="0"/>
              <a:t> </a:t>
            </a:r>
            <a:r>
              <a:rPr lang="de-DE" dirty="0" err="1"/>
              <a:t>at</a:t>
            </a:r>
            <a:r>
              <a:rPr lang="de-DE" dirty="0"/>
              <a:t> </a:t>
            </a:r>
            <a:r>
              <a:rPr lang="de-DE" dirty="0" err="1"/>
              <a:t>eros</a:t>
            </a:r>
            <a:r>
              <a:rPr lang="de-DE" dirty="0"/>
              <a:t>. </a:t>
            </a:r>
            <a:r>
              <a:rPr lang="de-DE" dirty="0" err="1"/>
              <a:t>Cras</a:t>
            </a:r>
            <a:r>
              <a:rPr lang="de-DE" dirty="0"/>
              <a:t> </a:t>
            </a:r>
            <a:r>
              <a:rPr lang="de-DE" dirty="0" err="1"/>
              <a:t>mattis</a:t>
            </a:r>
            <a:r>
              <a:rPr lang="de-DE" dirty="0"/>
              <a:t> </a:t>
            </a:r>
            <a:r>
              <a:rPr lang="de-DE" dirty="0" err="1"/>
              <a:t>consectetur</a:t>
            </a:r>
            <a:r>
              <a:rPr lang="de-DE" dirty="0"/>
              <a:t> </a:t>
            </a:r>
            <a:r>
              <a:rPr lang="de-DE" dirty="0" err="1"/>
              <a:t>purus</a:t>
            </a:r>
            <a:r>
              <a:rPr lang="de-DE" dirty="0"/>
              <a:t> </a:t>
            </a:r>
            <a:r>
              <a:rPr lang="de-DE" dirty="0" err="1"/>
              <a:t>sit</a:t>
            </a:r>
            <a:r>
              <a:rPr lang="de-DE" dirty="0"/>
              <a:t> </a:t>
            </a:r>
            <a:r>
              <a:rPr lang="de-DE" dirty="0" err="1"/>
              <a:t>amet</a:t>
            </a:r>
            <a:r>
              <a:rPr lang="de-DE" dirty="0"/>
              <a:t> </a:t>
            </a:r>
            <a:r>
              <a:rPr lang="de-DE" dirty="0" err="1"/>
              <a:t>fermentum</a:t>
            </a:r>
            <a:r>
              <a:rPr lang="de-DE" dirty="0"/>
              <a:t>. </a:t>
            </a:r>
            <a:r>
              <a:rPr lang="de-DE" dirty="0" err="1"/>
              <a:t>Donec</a:t>
            </a:r>
            <a:r>
              <a:rPr lang="de-DE" dirty="0"/>
              <a:t> </a:t>
            </a:r>
            <a:r>
              <a:rPr lang="de-DE" dirty="0" err="1"/>
              <a:t>id</a:t>
            </a:r>
            <a:r>
              <a:rPr lang="de-DE" dirty="0"/>
              <a:t> </a:t>
            </a:r>
            <a:r>
              <a:rPr lang="de-DE" dirty="0" err="1"/>
              <a:t>elit</a:t>
            </a:r>
            <a:r>
              <a:rPr lang="de-DE" dirty="0"/>
              <a:t> non.</a:t>
            </a:r>
          </a:p>
        </p:txBody>
      </p:sp>
      <p:sp>
        <p:nvSpPr>
          <p:cNvPr id="7" name="Textplatzhalter 3"/>
          <p:cNvSpPr>
            <a:spLocks noGrp="1"/>
          </p:cNvSpPr>
          <p:nvPr>
            <p:ph type="body" sz="quarter" idx="12" hasCustomPrompt="1"/>
          </p:nvPr>
        </p:nvSpPr>
        <p:spPr>
          <a:xfrm>
            <a:off x="306419" y="945957"/>
            <a:ext cx="2649264" cy="456564"/>
          </a:xfrm>
          <a:prstGeom prst="rect">
            <a:avLst/>
          </a:prstGeom>
        </p:spPr>
        <p:txBody>
          <a:bodyPr vert="horz" lIns="0" tIns="0" rIns="0" bIns="0" anchor="b"/>
          <a:lstStyle>
            <a:lvl1pPr marL="0" indent="0">
              <a:buNone/>
              <a:defRPr sz="1500" b="1" spc="0">
                <a:latin typeface="Arial"/>
                <a:cs typeface="Arial"/>
              </a:defRPr>
            </a:lvl1pPr>
            <a:lvl2pPr marL="457200" indent="0">
              <a:buNone/>
              <a:defRPr sz="2100">
                <a:latin typeface="Arial"/>
                <a:cs typeface="Arial"/>
              </a:defRPr>
            </a:lvl2pPr>
            <a:lvl3pPr marL="914400" indent="0">
              <a:buNone/>
              <a:defRPr sz="2100">
                <a:latin typeface="Arial"/>
                <a:cs typeface="Arial"/>
              </a:defRPr>
            </a:lvl3pPr>
            <a:lvl4pPr marL="1371600" indent="0">
              <a:buNone/>
              <a:defRPr sz="2100">
                <a:latin typeface="Arial"/>
                <a:cs typeface="Arial"/>
              </a:defRPr>
            </a:lvl4pPr>
            <a:lvl5pPr marL="1828800" indent="0">
              <a:buNone/>
              <a:defRPr sz="2100">
                <a:latin typeface="Arial"/>
                <a:cs typeface="Arial"/>
              </a:defRPr>
            </a:lvl5pPr>
          </a:lstStyle>
          <a:p>
            <a:pPr lvl="0"/>
            <a:r>
              <a:rPr lang="de-DE" dirty="0"/>
              <a:t>Headline Ebene 3</a:t>
            </a:r>
          </a:p>
        </p:txBody>
      </p:sp>
      <p:pic>
        <p:nvPicPr>
          <p:cNvPr id="8" name="Grafik 7"/>
          <p:cNvPicPr>
            <a:picLocks noChangeAspect="1"/>
          </p:cNvPicPr>
          <p:nvPr userDrawn="1"/>
        </p:nvPicPr>
        <p:blipFill>
          <a:blip r:embed="rId2"/>
          <a:stretch>
            <a:fillRect/>
          </a:stretch>
        </p:blipFill>
        <p:spPr>
          <a:xfrm>
            <a:off x="8046911" y="85644"/>
            <a:ext cx="890698" cy="887539"/>
          </a:xfrm>
          <a:prstGeom prst="rect">
            <a:avLst/>
          </a:prstGeom>
        </p:spPr>
      </p:pic>
    </p:spTree>
    <p:extLst>
      <p:ext uri="{BB962C8B-B14F-4D97-AF65-F5344CB8AC3E}">
        <p14:creationId xmlns:p14="http://schemas.microsoft.com/office/powerpoint/2010/main" val="410410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feld 8"/>
          <p:cNvSpPr txBox="1"/>
          <p:nvPr userDrawn="1"/>
        </p:nvSpPr>
        <p:spPr>
          <a:xfrm>
            <a:off x="7939694" y="4815149"/>
            <a:ext cx="854270" cy="107722"/>
          </a:xfrm>
          <a:prstGeom prst="rect">
            <a:avLst/>
          </a:prstGeom>
          <a:noFill/>
        </p:spPr>
        <p:txBody>
          <a:bodyPr wrap="square" lIns="0" tIns="0" rIns="0" bIns="0" rtlCol="0">
            <a:spAutoFit/>
          </a:bodyPr>
          <a:lstStyle/>
          <a:p>
            <a:pPr algn="r"/>
            <a:r>
              <a:rPr lang="de-DE" sz="700" b="1">
                <a:latin typeface="Arial"/>
                <a:cs typeface="Arial"/>
              </a:rPr>
              <a:t>Seite </a:t>
            </a:r>
            <a:fld id="{C128D435-2DEB-E44B-853B-CA96ED83C2C7}" type="slidenum">
              <a:rPr lang="de-DE" sz="700" b="1" smtClean="0">
                <a:latin typeface="Arial"/>
                <a:cs typeface="Arial"/>
              </a:rPr>
              <a:pPr algn="r"/>
              <a:t>‹Nr.›</a:t>
            </a:fld>
            <a:endParaRPr lang="de-DE" sz="700" b="1">
              <a:latin typeface="Arial"/>
              <a:cs typeface="Arial"/>
            </a:endParaRPr>
          </a:p>
        </p:txBody>
      </p:sp>
      <p:pic>
        <p:nvPicPr>
          <p:cNvPr id="6" name="Grafik 5"/>
          <p:cNvPicPr>
            <a:picLocks noChangeAspect="1"/>
          </p:cNvPicPr>
          <p:nvPr userDrawn="1"/>
        </p:nvPicPr>
        <p:blipFill>
          <a:blip r:embed="rId16"/>
          <a:stretch>
            <a:fillRect/>
          </a:stretch>
        </p:blipFill>
        <p:spPr>
          <a:xfrm>
            <a:off x="8046911" y="85644"/>
            <a:ext cx="890698" cy="887539"/>
          </a:xfrm>
          <a:prstGeom prst="rect">
            <a:avLst/>
          </a:prstGeom>
        </p:spPr>
      </p:pic>
      <p:cxnSp>
        <p:nvCxnSpPr>
          <p:cNvPr id="7" name="Gerader Verbinder 6"/>
          <p:cNvCxnSpPr/>
          <p:nvPr userDrawn="1"/>
        </p:nvCxnSpPr>
        <p:spPr>
          <a:xfrm flipV="1">
            <a:off x="274320" y="550719"/>
            <a:ext cx="5505105" cy="4017"/>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7021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0" r:id="rId3"/>
    <p:sldLayoutId id="2147483650" r:id="rId4"/>
    <p:sldLayoutId id="2147483651" r:id="rId5"/>
    <p:sldLayoutId id="2147483652" r:id="rId6"/>
    <p:sldLayoutId id="2147483655" r:id="rId7"/>
    <p:sldLayoutId id="2147483663" r:id="rId8"/>
    <p:sldLayoutId id="2147483654" r:id="rId9"/>
    <p:sldLayoutId id="2147483653" r:id="rId10"/>
    <p:sldLayoutId id="2147483656" r:id="rId11"/>
    <p:sldLayoutId id="2147483657" r:id="rId12"/>
    <p:sldLayoutId id="2147483658" r:id="rId13"/>
    <p:sldLayoutId id="2147483659"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mailto:Xenia.Behnke@mb.niedersachsen.de" TargetMode="External"/><Relationship Id="rId2" Type="http://schemas.openxmlformats.org/officeDocument/2006/relationships/hyperlink" Target="mailto:Claudia.Voertmann@mb.niedersachsen.de" TargetMode="External"/><Relationship Id="rId1" Type="http://schemas.openxmlformats.org/officeDocument/2006/relationships/slideLayout" Target="../slideLayouts/slideLayout3.xml"/><Relationship Id="rId6" Type="http://schemas.openxmlformats.org/officeDocument/2006/relationships/hyperlink" Target="mailto:Thomas.Schleifnecker@mb.niedersachsen.de" TargetMode="External"/><Relationship Id="rId5" Type="http://schemas.openxmlformats.org/officeDocument/2006/relationships/hyperlink" Target="mailto:Silke.Hatzenb&#252;hler@mb.niedersachsen.de" TargetMode="External"/><Relationship Id="rId4" Type="http://schemas.openxmlformats.org/officeDocument/2006/relationships/hyperlink" Target="mailto:Chrisoph.Lahner@mb.niedersachsen.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a:xfrm>
            <a:off x="2577225" y="762292"/>
            <a:ext cx="6450234" cy="1493838"/>
          </a:xfrm>
        </p:spPr>
        <p:txBody>
          <a:bodyPr/>
          <a:lstStyle/>
          <a:p>
            <a:r>
              <a:rPr lang="de-DE" dirty="0"/>
              <a:t>Förderprogramme</a:t>
            </a:r>
            <a:br>
              <a:rPr lang="de-DE" dirty="0"/>
            </a:br>
            <a:r>
              <a:rPr lang="de-DE" dirty="0"/>
              <a:t>EU- Förderperiode 2021 - 2027</a:t>
            </a:r>
          </a:p>
        </p:txBody>
      </p:sp>
      <p:sp>
        <p:nvSpPr>
          <p:cNvPr id="3" name="Textplatzhalter 2"/>
          <p:cNvSpPr>
            <a:spLocks noGrp="1"/>
          </p:cNvSpPr>
          <p:nvPr>
            <p:ph type="body" sz="quarter" idx="11"/>
          </p:nvPr>
        </p:nvSpPr>
        <p:spPr>
          <a:xfrm>
            <a:off x="2577225" y="286912"/>
            <a:ext cx="5379697" cy="468601"/>
          </a:xfrm>
        </p:spPr>
        <p:txBody>
          <a:bodyPr/>
          <a:lstStyle/>
          <a:p>
            <a:pPr lvl="0"/>
            <a:endParaRPr lang="de-DE" dirty="0"/>
          </a:p>
          <a:p>
            <a:endParaRPr lang="de-DE" dirty="0"/>
          </a:p>
        </p:txBody>
      </p:sp>
      <p:sp>
        <p:nvSpPr>
          <p:cNvPr id="4" name="Textplatzhalter 3"/>
          <p:cNvSpPr>
            <a:spLocks noGrp="1"/>
          </p:cNvSpPr>
          <p:nvPr>
            <p:ph type="body" sz="quarter" idx="12"/>
          </p:nvPr>
        </p:nvSpPr>
        <p:spPr>
          <a:xfrm>
            <a:off x="2577225" y="2263057"/>
            <a:ext cx="5379697" cy="824200"/>
          </a:xfrm>
        </p:spPr>
        <p:txBody>
          <a:bodyPr/>
          <a:lstStyle/>
          <a:p>
            <a:pPr lvl="0"/>
            <a:endParaRPr lang="de-DE" dirty="0"/>
          </a:p>
          <a:p>
            <a:r>
              <a:rPr lang="de-DE" dirty="0"/>
              <a:t>Niedersächsisches Ministerium für Bundes- und Europaangelegenheiten und Regionale Entwicklung</a:t>
            </a:r>
          </a:p>
        </p:txBody>
      </p:sp>
    </p:spTree>
    <p:extLst>
      <p:ext uri="{BB962C8B-B14F-4D97-AF65-F5344CB8AC3E}">
        <p14:creationId xmlns:p14="http://schemas.microsoft.com/office/powerpoint/2010/main" val="179526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311149" y="1623953"/>
            <a:ext cx="7267187" cy="2965237"/>
          </a:xfrm>
        </p:spPr>
        <p:txBody>
          <a:bodyPr/>
          <a:lstStyle/>
          <a:p>
            <a:pPr marL="285750" indent="-285750">
              <a:lnSpc>
                <a:spcPct val="100000"/>
              </a:lnSpc>
              <a:spcBef>
                <a:spcPts val="600"/>
              </a:spcBef>
              <a:spcAft>
                <a:spcPts val="300"/>
              </a:spcAft>
              <a:buFont typeface="Wingdings" panose="05000000000000000000" pitchFamily="2" charset="2"/>
              <a:buChar char="Ø"/>
            </a:pPr>
            <a:r>
              <a:rPr lang="de-DE" dirty="0"/>
              <a:t>Stärkung der Regionalen Wettbewerbsfähigkeit</a:t>
            </a:r>
          </a:p>
          <a:p>
            <a:pPr indent="0">
              <a:lnSpc>
                <a:spcPct val="100000"/>
              </a:lnSpc>
              <a:spcBef>
                <a:spcPts val="600"/>
              </a:spcBef>
              <a:spcAft>
                <a:spcPts val="300"/>
              </a:spcAft>
              <a:buNone/>
            </a:pPr>
            <a:endParaRPr lang="de-DE" dirty="0"/>
          </a:p>
          <a:p>
            <a:pPr marL="285750" indent="-285750">
              <a:lnSpc>
                <a:spcPct val="100000"/>
              </a:lnSpc>
              <a:spcBef>
                <a:spcPts val="600"/>
              </a:spcBef>
              <a:spcAft>
                <a:spcPts val="300"/>
              </a:spcAft>
              <a:buFont typeface="Wingdings" panose="05000000000000000000" pitchFamily="2" charset="2"/>
              <a:buChar char="Ø"/>
            </a:pPr>
            <a:r>
              <a:rPr lang="de-DE" dirty="0"/>
              <a:t>Stärkung der Resilienz von Innenstädten und Regionen</a:t>
            </a:r>
          </a:p>
          <a:p>
            <a:pPr indent="0">
              <a:lnSpc>
                <a:spcPct val="100000"/>
              </a:lnSpc>
              <a:spcBef>
                <a:spcPts val="600"/>
              </a:spcBef>
              <a:spcAft>
                <a:spcPts val="300"/>
              </a:spcAft>
              <a:buNone/>
            </a:pPr>
            <a:endParaRPr lang="de-DE" dirty="0"/>
          </a:p>
          <a:p>
            <a:pPr marL="285750" indent="-285750">
              <a:lnSpc>
                <a:spcPct val="100000"/>
              </a:lnSpc>
              <a:spcBef>
                <a:spcPts val="600"/>
              </a:spcBef>
              <a:spcAft>
                <a:spcPts val="300"/>
              </a:spcAft>
              <a:buFont typeface="Wingdings" panose="05000000000000000000" pitchFamily="2" charset="2"/>
              <a:buChar char="Ø"/>
            </a:pPr>
            <a:r>
              <a:rPr lang="de-DE" dirty="0"/>
              <a:t>Förderungen von Innovationen als Beitrag zur Lösung gesellschaftlicher Herausforderungen </a:t>
            </a:r>
          </a:p>
          <a:p>
            <a:pPr marL="285750" indent="-285750">
              <a:lnSpc>
                <a:spcPct val="100000"/>
              </a:lnSpc>
              <a:spcBef>
                <a:spcPts val="600"/>
              </a:spcBef>
              <a:spcAft>
                <a:spcPts val="300"/>
              </a:spcAft>
              <a:buFont typeface="Wingdings" panose="05000000000000000000" pitchFamily="2" charset="2"/>
              <a:buChar char="Ø"/>
            </a:pPr>
            <a:endParaRPr lang="en-US" dirty="0"/>
          </a:p>
          <a:p>
            <a:pPr indent="0">
              <a:lnSpc>
                <a:spcPct val="100000"/>
              </a:lnSpc>
              <a:spcBef>
                <a:spcPts val="600"/>
              </a:spcBef>
              <a:spcAft>
                <a:spcPts val="600"/>
              </a:spcAft>
              <a:buNone/>
            </a:pPr>
            <a:endParaRPr lang="en-US" dirty="0"/>
          </a:p>
        </p:txBody>
      </p:sp>
      <p:sp>
        <p:nvSpPr>
          <p:cNvPr id="4" name="Textplatzhalter 3"/>
          <p:cNvSpPr>
            <a:spLocks noGrp="1"/>
          </p:cNvSpPr>
          <p:nvPr>
            <p:ph type="body" sz="quarter" idx="12"/>
          </p:nvPr>
        </p:nvSpPr>
        <p:spPr>
          <a:xfrm>
            <a:off x="306419" y="945957"/>
            <a:ext cx="6795650" cy="456564"/>
          </a:xfrm>
        </p:spPr>
        <p:txBody>
          <a:bodyPr anchor="t" anchorCtr="0"/>
          <a:lstStyle/>
          <a:p>
            <a:r>
              <a:rPr lang="de-DE" sz="1600" dirty="0"/>
              <a:t>Förderschwerpunkte MB</a:t>
            </a:r>
          </a:p>
        </p:txBody>
      </p:sp>
      <p:sp>
        <p:nvSpPr>
          <p:cNvPr id="7" name="Textplatzhalter 1">
            <a:extLst>
              <a:ext uri="{FF2B5EF4-FFF2-40B4-BE49-F238E27FC236}">
                <a16:creationId xmlns:a16="http://schemas.microsoft.com/office/drawing/2014/main" id="{CD14F947-C60C-498E-85FE-4DEC71E9CD41}"/>
              </a:ext>
            </a:extLst>
          </p:cNvPr>
          <p:cNvSpPr>
            <a:spLocks noGrp="1"/>
          </p:cNvSpPr>
          <p:nvPr>
            <p:ph type="body" sz="quarter" idx="10"/>
          </p:nvPr>
        </p:nvSpPr>
        <p:spPr>
          <a:xfrm>
            <a:off x="306419" y="278674"/>
            <a:ext cx="5358452" cy="241443"/>
          </a:xfrm>
        </p:spPr>
        <p:txBody>
          <a:bodyPr/>
          <a:lstStyle/>
          <a:p>
            <a:r>
              <a:rPr lang="de-DE" dirty="0">
                <a:solidFill>
                  <a:srgbClr val="E0003C"/>
                </a:solidFill>
              </a:rPr>
              <a:t>Regionale Auftaktveranstaltungen</a:t>
            </a:r>
          </a:p>
        </p:txBody>
      </p:sp>
    </p:spTree>
    <p:extLst>
      <p:ext uri="{BB962C8B-B14F-4D97-AF65-F5344CB8AC3E}">
        <p14:creationId xmlns:p14="http://schemas.microsoft.com/office/powerpoint/2010/main" val="3865317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311149" y="1679130"/>
            <a:ext cx="7267187" cy="2965237"/>
          </a:xfrm>
        </p:spPr>
        <p:txBody>
          <a:bodyPr/>
          <a:lstStyle/>
          <a:p>
            <a:pPr marL="285750" indent="-285750">
              <a:lnSpc>
                <a:spcPct val="100000"/>
              </a:lnSpc>
              <a:spcBef>
                <a:spcPts val="600"/>
              </a:spcBef>
              <a:spcAft>
                <a:spcPts val="300"/>
              </a:spcAft>
              <a:buFont typeface="Wingdings" panose="05000000000000000000" pitchFamily="2" charset="2"/>
              <a:buChar char="Ø"/>
            </a:pPr>
            <a:r>
              <a:rPr lang="de-DE" dirty="0"/>
              <a:t>Konsequente Umsetzung des Multifonds-Ansatzes</a:t>
            </a:r>
          </a:p>
          <a:p>
            <a:pPr marL="285750" indent="-285750">
              <a:lnSpc>
                <a:spcPct val="100000"/>
              </a:lnSpc>
              <a:spcBef>
                <a:spcPts val="600"/>
              </a:spcBef>
              <a:spcAft>
                <a:spcPts val="300"/>
              </a:spcAft>
              <a:buFont typeface="Wingdings" panose="05000000000000000000" pitchFamily="2" charset="2"/>
              <a:buChar char="Ø"/>
            </a:pPr>
            <a:r>
              <a:rPr lang="de-DE" dirty="0"/>
              <a:t>Konsequente regionalisierte Ausrichtung der Förderung an regionalen Bedarfen </a:t>
            </a:r>
          </a:p>
          <a:p>
            <a:pPr marL="285750" indent="-285750">
              <a:lnSpc>
                <a:spcPct val="100000"/>
              </a:lnSpc>
              <a:spcBef>
                <a:spcPts val="600"/>
              </a:spcBef>
              <a:spcAft>
                <a:spcPts val="300"/>
              </a:spcAft>
              <a:buFont typeface="Wingdings" panose="05000000000000000000" pitchFamily="2" charset="2"/>
              <a:buChar char="Ø"/>
            </a:pPr>
            <a:r>
              <a:rPr lang="de-DE" dirty="0"/>
              <a:t>Einbeziehung regionaler Akteurinnen und Akteure in Förderentscheidungen</a:t>
            </a:r>
          </a:p>
          <a:p>
            <a:pPr marL="285750" indent="-285750">
              <a:lnSpc>
                <a:spcPct val="100000"/>
              </a:lnSpc>
              <a:spcBef>
                <a:spcPts val="600"/>
              </a:spcBef>
              <a:spcAft>
                <a:spcPts val="300"/>
              </a:spcAft>
              <a:buFont typeface="Wingdings" panose="05000000000000000000" pitchFamily="2" charset="2"/>
              <a:buChar char="Ø"/>
            </a:pPr>
            <a:r>
              <a:rPr lang="de-DE" dirty="0"/>
              <a:t>Stärkung regionaler Fähigkeiten zur Steuerung von Transformationsprozessen </a:t>
            </a:r>
          </a:p>
          <a:p>
            <a:pPr marL="285750" indent="-285750">
              <a:lnSpc>
                <a:spcPct val="100000"/>
              </a:lnSpc>
              <a:spcBef>
                <a:spcPts val="600"/>
              </a:spcBef>
              <a:spcAft>
                <a:spcPts val="300"/>
              </a:spcAft>
              <a:buFont typeface="Wingdings" panose="05000000000000000000" pitchFamily="2" charset="2"/>
              <a:buChar char="Ø"/>
            </a:pPr>
            <a:r>
              <a:rPr lang="de-DE" u="sng" dirty="0"/>
              <a:t>Umsetzung durch Nutzung territorialer Instrumente</a:t>
            </a:r>
          </a:p>
          <a:p>
            <a:pPr marL="285750" indent="-285750">
              <a:lnSpc>
                <a:spcPct val="100000"/>
              </a:lnSpc>
              <a:spcBef>
                <a:spcPts val="600"/>
              </a:spcBef>
              <a:spcAft>
                <a:spcPts val="300"/>
              </a:spcAft>
              <a:buFont typeface="Wingdings" panose="05000000000000000000" pitchFamily="2" charset="2"/>
              <a:buChar char="Ø"/>
            </a:pPr>
            <a:endParaRPr lang="en-US" dirty="0"/>
          </a:p>
          <a:p>
            <a:pPr indent="0">
              <a:lnSpc>
                <a:spcPct val="100000"/>
              </a:lnSpc>
              <a:spcBef>
                <a:spcPts val="600"/>
              </a:spcBef>
              <a:spcAft>
                <a:spcPts val="600"/>
              </a:spcAft>
              <a:buNone/>
            </a:pPr>
            <a:endParaRPr lang="en-US" dirty="0"/>
          </a:p>
        </p:txBody>
      </p:sp>
      <p:sp>
        <p:nvSpPr>
          <p:cNvPr id="4" name="Textplatzhalter 3"/>
          <p:cNvSpPr>
            <a:spLocks noGrp="1"/>
          </p:cNvSpPr>
          <p:nvPr>
            <p:ph type="body" sz="quarter" idx="12"/>
          </p:nvPr>
        </p:nvSpPr>
        <p:spPr>
          <a:xfrm>
            <a:off x="306419" y="945957"/>
            <a:ext cx="6795650" cy="456564"/>
          </a:xfrm>
        </p:spPr>
        <p:txBody>
          <a:bodyPr anchor="t" anchorCtr="0"/>
          <a:lstStyle/>
          <a:p>
            <a:r>
              <a:rPr lang="de-DE" sz="1600" dirty="0"/>
              <a:t>Neuerungen gegenüber der letzten Förderperiode</a:t>
            </a:r>
          </a:p>
        </p:txBody>
      </p:sp>
      <p:sp>
        <p:nvSpPr>
          <p:cNvPr id="7" name="Textplatzhalter 1">
            <a:extLst>
              <a:ext uri="{FF2B5EF4-FFF2-40B4-BE49-F238E27FC236}">
                <a16:creationId xmlns:a16="http://schemas.microsoft.com/office/drawing/2014/main" id="{B69CCE01-58B1-423E-A120-4BB370CC4415}"/>
              </a:ext>
            </a:extLst>
          </p:cNvPr>
          <p:cNvSpPr>
            <a:spLocks noGrp="1"/>
          </p:cNvSpPr>
          <p:nvPr>
            <p:ph type="body" sz="quarter" idx="10"/>
          </p:nvPr>
        </p:nvSpPr>
        <p:spPr>
          <a:xfrm>
            <a:off x="310793" y="278674"/>
            <a:ext cx="5358452" cy="241443"/>
          </a:xfrm>
        </p:spPr>
        <p:txBody>
          <a:bodyPr/>
          <a:lstStyle/>
          <a:p>
            <a:r>
              <a:rPr lang="de-DE" dirty="0">
                <a:solidFill>
                  <a:srgbClr val="E0003C"/>
                </a:solidFill>
              </a:rPr>
              <a:t>Regionale Auftaktveranstaltungen</a:t>
            </a:r>
          </a:p>
        </p:txBody>
      </p:sp>
    </p:spTree>
    <p:extLst>
      <p:ext uri="{BB962C8B-B14F-4D97-AF65-F5344CB8AC3E}">
        <p14:creationId xmlns:p14="http://schemas.microsoft.com/office/powerpoint/2010/main" val="2190759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311148" y="1647601"/>
            <a:ext cx="9006273" cy="2965237"/>
          </a:xfrm>
        </p:spPr>
        <p:txBody>
          <a:bodyPr/>
          <a:lstStyle/>
          <a:p>
            <a:pPr marL="285750" indent="-285750">
              <a:lnSpc>
                <a:spcPct val="100000"/>
              </a:lnSpc>
              <a:spcBef>
                <a:spcPts val="600"/>
              </a:spcBef>
              <a:spcAft>
                <a:spcPts val="300"/>
              </a:spcAft>
              <a:buFont typeface="Wingdings" panose="05000000000000000000" pitchFamily="2" charset="2"/>
              <a:buChar char="Ø"/>
            </a:pPr>
            <a:r>
              <a:rPr lang="de-DE" dirty="0"/>
              <a:t>Soziale Innovation 	(ESF+, 18,6 Mio. Euro)</a:t>
            </a:r>
          </a:p>
          <a:p>
            <a:pPr indent="0">
              <a:lnSpc>
                <a:spcPct val="100000"/>
              </a:lnSpc>
              <a:spcBef>
                <a:spcPts val="600"/>
              </a:spcBef>
              <a:spcAft>
                <a:spcPts val="300"/>
              </a:spcAft>
              <a:buNone/>
            </a:pPr>
            <a:endParaRPr lang="de-DE" dirty="0"/>
          </a:p>
          <a:p>
            <a:pPr marL="285750" indent="-285750">
              <a:lnSpc>
                <a:spcPct val="100000"/>
              </a:lnSpc>
              <a:spcBef>
                <a:spcPts val="600"/>
              </a:spcBef>
              <a:spcAft>
                <a:spcPts val="300"/>
              </a:spcAft>
              <a:buFont typeface="Wingdings" panose="05000000000000000000" pitchFamily="2" charset="2"/>
              <a:buChar char="Ø"/>
            </a:pPr>
            <a:r>
              <a:rPr lang="de-DE" dirty="0"/>
              <a:t>Resiliente Innenstädte 	(EFRE, 61,5 Mio. Euro, Umsetzung als territoriales Instrument)</a:t>
            </a:r>
          </a:p>
          <a:p>
            <a:pPr marL="285750" indent="-285750">
              <a:lnSpc>
                <a:spcPct val="100000"/>
              </a:lnSpc>
              <a:spcBef>
                <a:spcPts val="600"/>
              </a:spcBef>
              <a:spcAft>
                <a:spcPts val="300"/>
              </a:spcAft>
              <a:buFont typeface="Wingdings" panose="05000000000000000000" pitchFamily="2" charset="2"/>
              <a:buChar char="Ø"/>
            </a:pPr>
            <a:endParaRPr lang="de-DE" dirty="0"/>
          </a:p>
          <a:p>
            <a:pPr marL="285750" indent="-285750">
              <a:lnSpc>
                <a:spcPct val="100000"/>
              </a:lnSpc>
              <a:spcBef>
                <a:spcPts val="600"/>
              </a:spcBef>
              <a:spcAft>
                <a:spcPts val="300"/>
              </a:spcAft>
              <a:buFont typeface="Wingdings" panose="05000000000000000000" pitchFamily="2" charset="2"/>
              <a:buChar char="Ø"/>
            </a:pPr>
            <a:r>
              <a:rPr lang="de-DE" dirty="0"/>
              <a:t>Zukunftsregionen 		(EFRE und ESF+, 95,9 Mio. Euro, Umsetzung als territoriales Instrument)</a:t>
            </a:r>
          </a:p>
        </p:txBody>
      </p:sp>
      <p:sp>
        <p:nvSpPr>
          <p:cNvPr id="4" name="Textplatzhalter 3"/>
          <p:cNvSpPr>
            <a:spLocks noGrp="1"/>
          </p:cNvSpPr>
          <p:nvPr>
            <p:ph type="body" sz="quarter" idx="12"/>
          </p:nvPr>
        </p:nvSpPr>
        <p:spPr>
          <a:xfrm>
            <a:off x="306419" y="945957"/>
            <a:ext cx="6795650" cy="456564"/>
          </a:xfrm>
        </p:spPr>
        <p:txBody>
          <a:bodyPr anchor="t" anchorCtr="0"/>
          <a:lstStyle/>
          <a:p>
            <a:r>
              <a:rPr lang="de-DE" sz="1600" dirty="0"/>
              <a:t>Richtlinien des MB in der FP 2021-2027</a:t>
            </a:r>
          </a:p>
        </p:txBody>
      </p:sp>
      <p:sp>
        <p:nvSpPr>
          <p:cNvPr id="7" name="Textplatzhalter 1">
            <a:extLst>
              <a:ext uri="{FF2B5EF4-FFF2-40B4-BE49-F238E27FC236}">
                <a16:creationId xmlns:a16="http://schemas.microsoft.com/office/drawing/2014/main" id="{776DDEF3-1EEC-4866-8824-F325104BB6F0}"/>
              </a:ext>
            </a:extLst>
          </p:cNvPr>
          <p:cNvSpPr>
            <a:spLocks noGrp="1"/>
          </p:cNvSpPr>
          <p:nvPr>
            <p:ph type="body" sz="quarter" idx="10"/>
          </p:nvPr>
        </p:nvSpPr>
        <p:spPr>
          <a:xfrm>
            <a:off x="310793" y="278674"/>
            <a:ext cx="5358452" cy="241443"/>
          </a:xfrm>
        </p:spPr>
        <p:txBody>
          <a:bodyPr/>
          <a:lstStyle/>
          <a:p>
            <a:r>
              <a:rPr lang="de-DE" dirty="0">
                <a:solidFill>
                  <a:srgbClr val="E0003C"/>
                </a:solidFill>
              </a:rPr>
              <a:t>Regionale Auftaktveranstaltungen</a:t>
            </a:r>
          </a:p>
        </p:txBody>
      </p:sp>
    </p:spTree>
    <p:extLst>
      <p:ext uri="{BB962C8B-B14F-4D97-AF65-F5344CB8AC3E}">
        <p14:creationId xmlns:p14="http://schemas.microsoft.com/office/powerpoint/2010/main" val="59434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1151" y="753020"/>
            <a:ext cx="7564030" cy="4198519"/>
          </a:xfrm>
        </p:spPr>
        <p:txBody>
          <a:bodyPr/>
          <a:lstStyle/>
          <a:p>
            <a:endParaRPr lang="de-DE" sz="1400" b="1" dirty="0"/>
          </a:p>
          <a:p>
            <a:r>
              <a:rPr lang="de-DE" sz="1600" b="1" dirty="0"/>
              <a:t>1. Richtlinie Soziale Innovation</a:t>
            </a:r>
          </a:p>
          <a:p>
            <a:endParaRPr lang="de-DE" sz="1400" b="1" dirty="0"/>
          </a:p>
          <a:p>
            <a:r>
              <a:rPr lang="de-DE" sz="1400" b="1" dirty="0"/>
              <a:t>Ziel: </a:t>
            </a:r>
          </a:p>
          <a:p>
            <a:r>
              <a:rPr lang="de-DE" sz="1400" dirty="0"/>
              <a:t>Ziel des Programms ist es, innovative Ansätze zur Lösung sozialer Herausforderungen und zur Deckung lokaler und regionaler Bedarfe zu finden. Dabei stehen die Entwicklung und Erprobung neuer Wege bei der Anpassung von Unternehmen und Arbeitskräften an den Wandel sowie beim Zugang zu Gesundheits- und Sozialdienstleistungen im Vordergrund.</a:t>
            </a:r>
          </a:p>
          <a:p>
            <a:endParaRPr lang="de-DE" sz="1200" b="1" dirty="0"/>
          </a:p>
          <a:p>
            <a:pPr>
              <a:spcBef>
                <a:spcPts val="600"/>
              </a:spcBef>
            </a:pPr>
            <a:r>
              <a:rPr lang="de-DE" sz="1400" b="1" dirty="0"/>
              <a:t>Kurzbeschreibung:</a:t>
            </a:r>
          </a:p>
          <a:p>
            <a:pPr marL="285750" indent="-285750">
              <a:buFont typeface="Wingdings" panose="05000000000000000000" pitchFamily="2" charset="2"/>
              <a:buChar char="Ø"/>
            </a:pPr>
            <a:r>
              <a:rPr lang="de-DE" sz="1400" dirty="0"/>
              <a:t>Förderfähig sind Projekte, die aufgrund ihres innovativen Charakters der Entwicklung, Erprobung und Umsetzung neuer und verbesserter Lösungen für soziale Herausforderungen und zur Deckung lokaler und regionaler Bedarfe dienen und die sich als übertragbar eignen. </a:t>
            </a:r>
          </a:p>
          <a:p>
            <a:pPr marL="285750" indent="-285750">
              <a:buFont typeface="Wingdings" panose="05000000000000000000" pitchFamily="2" charset="2"/>
              <a:buChar char="Ø"/>
            </a:pPr>
            <a:r>
              <a:rPr lang="de-DE" sz="1400" dirty="0"/>
              <a:t>Des Weiteren werden drei Stellen für Soziale Innovation gefördert. Sie aktivieren regionale Akteurinnen und Akteure, helfen bei der Identifizierung und Entwicklung von Projektansätzen und unterstützen die Träger bei der Projektumsetzung. </a:t>
            </a:r>
          </a:p>
          <a:p>
            <a:endParaRPr lang="de-DE" sz="1400" dirty="0"/>
          </a:p>
          <a:p>
            <a:endParaRPr lang="de-DE" sz="1400" dirty="0"/>
          </a:p>
          <a:p>
            <a:endParaRPr lang="de-DE" sz="1400" dirty="0"/>
          </a:p>
          <a:p>
            <a:endParaRPr lang="de-DE" sz="1400" b="1" dirty="0"/>
          </a:p>
          <a:p>
            <a:endParaRPr lang="de-DE" sz="1400" dirty="0"/>
          </a:p>
        </p:txBody>
      </p:sp>
    </p:spTree>
    <p:extLst>
      <p:ext uri="{BB962C8B-B14F-4D97-AF65-F5344CB8AC3E}">
        <p14:creationId xmlns:p14="http://schemas.microsoft.com/office/powerpoint/2010/main" val="3810520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1151" y="745137"/>
            <a:ext cx="7564030" cy="4198519"/>
          </a:xfrm>
        </p:spPr>
        <p:txBody>
          <a:bodyPr/>
          <a:lstStyle/>
          <a:p>
            <a:endParaRPr lang="de-DE" sz="1400" b="1" dirty="0"/>
          </a:p>
          <a:p>
            <a:r>
              <a:rPr lang="de-DE" sz="1600" b="1" dirty="0"/>
              <a:t>2. Richtlinie Resiliente Innenstädte</a:t>
            </a:r>
          </a:p>
          <a:p>
            <a:endParaRPr lang="de-DE" sz="1400" b="1" dirty="0"/>
          </a:p>
          <a:p>
            <a:r>
              <a:rPr lang="de-DE" sz="1400" b="1" dirty="0"/>
              <a:t>Ziel:</a:t>
            </a:r>
          </a:p>
          <a:p>
            <a:r>
              <a:rPr lang="de-DE" sz="1400" dirty="0"/>
              <a:t>Unterstützung von Transformationsprozessen in Innenstädten durch eine nachhaltige Stadtentwicklung</a:t>
            </a:r>
          </a:p>
          <a:p>
            <a:endParaRPr lang="de-DE" sz="1400" b="1" dirty="0"/>
          </a:p>
          <a:p>
            <a:r>
              <a:rPr lang="de-DE" sz="1400" b="1" dirty="0"/>
              <a:t>Kurzbeschreibung: </a:t>
            </a:r>
          </a:p>
          <a:p>
            <a:pPr marL="285750" indent="-285750">
              <a:buFont typeface="Wingdings" panose="05000000000000000000" pitchFamily="2" charset="2"/>
              <a:buChar char="Ø"/>
            </a:pPr>
            <a:r>
              <a:rPr lang="de-DE" sz="1400" dirty="0"/>
              <a:t>Ziel des Programmes ist eine erhöhte </a:t>
            </a:r>
            <a:r>
              <a:rPr lang="de-DE" sz="1400" dirty="0" err="1"/>
              <a:t>Krisenresilienz</a:t>
            </a:r>
            <a:r>
              <a:rPr lang="de-DE" sz="1400" dirty="0"/>
              <a:t>; dafür sollen Aufenthaltsqualität, Lebendigkeit und Nutzungsvielfalt im Einklang mit Klimaschutz und Klimaanpassung erreicht werden.</a:t>
            </a:r>
          </a:p>
          <a:p>
            <a:pPr marL="285750" indent="-285750">
              <a:buFont typeface="Wingdings" panose="05000000000000000000" pitchFamily="2" charset="2"/>
              <a:buChar char="Ø"/>
            </a:pPr>
            <a:r>
              <a:rPr lang="de-DE" sz="1400" dirty="0"/>
              <a:t>Fördervoraussetzungen sind die  Beteiligung von </a:t>
            </a:r>
            <a:r>
              <a:rPr lang="de-DE" sz="1400" dirty="0" err="1"/>
              <a:t>WiSo</a:t>
            </a:r>
            <a:r>
              <a:rPr lang="de-DE" sz="1400" dirty="0"/>
              <a:t>-Partnern und Zivilgesellschaft sowie eine strategische Ausrichtung von Veränderungsprozessen. So erhöht sich die Akzeptanz von Vorhaben und die Kreativität wird gesteigert.</a:t>
            </a:r>
          </a:p>
          <a:p>
            <a:pPr marL="285750" indent="-285750">
              <a:buFont typeface="Wingdings" panose="05000000000000000000" pitchFamily="2" charset="2"/>
              <a:buChar char="Ø"/>
            </a:pPr>
            <a:r>
              <a:rPr lang="de-DE" sz="1400" dirty="0"/>
              <a:t>Längerfristig nutzbare Budgets ermöglichen den Städten eigene Steuerungsmöglichkeiten. </a:t>
            </a:r>
          </a:p>
        </p:txBody>
      </p:sp>
      <p:pic>
        <p:nvPicPr>
          <p:cNvPr id="5" name="Grafik 4">
            <a:extLst>
              <a:ext uri="{FF2B5EF4-FFF2-40B4-BE49-F238E27FC236}">
                <a16:creationId xmlns:a16="http://schemas.microsoft.com/office/drawing/2014/main" id="{3484748D-CFEF-4BE8-9B4F-EA54336E3F74}"/>
              </a:ext>
            </a:extLst>
          </p:cNvPr>
          <p:cNvPicPr>
            <a:picLocks noChangeAspect="1"/>
          </p:cNvPicPr>
          <p:nvPr/>
        </p:nvPicPr>
        <p:blipFill rotWithShape="1">
          <a:blip r:embed="rId3"/>
          <a:srcRect l="35260" t="24210" r="11368" b="17466"/>
          <a:stretch/>
        </p:blipFill>
        <p:spPr>
          <a:xfrm>
            <a:off x="5597473" y="155732"/>
            <a:ext cx="2223581" cy="845378"/>
          </a:xfrm>
          <a:prstGeom prst="rect">
            <a:avLst/>
          </a:prstGeom>
        </p:spPr>
      </p:pic>
    </p:spTree>
    <p:extLst>
      <p:ext uri="{BB962C8B-B14F-4D97-AF65-F5344CB8AC3E}">
        <p14:creationId xmlns:p14="http://schemas.microsoft.com/office/powerpoint/2010/main" val="2073960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1151" y="745137"/>
            <a:ext cx="7564030" cy="4198519"/>
          </a:xfrm>
        </p:spPr>
        <p:txBody>
          <a:bodyPr/>
          <a:lstStyle/>
          <a:p>
            <a:endParaRPr lang="de-DE" sz="1400" b="1" dirty="0"/>
          </a:p>
          <a:p>
            <a:r>
              <a:rPr lang="de-DE" sz="1600" b="1" dirty="0"/>
              <a:t>3. Programm Zukunftsregionen:</a:t>
            </a:r>
          </a:p>
          <a:p>
            <a:endParaRPr lang="de-DE" sz="1600" b="1" dirty="0"/>
          </a:p>
          <a:p>
            <a:r>
              <a:rPr lang="de-DE" sz="1400" b="1" dirty="0"/>
              <a:t>Ziel:</a:t>
            </a:r>
          </a:p>
          <a:p>
            <a:r>
              <a:rPr lang="de-DE" sz="1400" dirty="0"/>
              <a:t>Stärkung regionaler Zusammenarbeit zur Förderung regionaler Entwicklungsimpulse in zentralen Handlungsfeldern </a:t>
            </a:r>
          </a:p>
          <a:p>
            <a:endParaRPr lang="de-DE" sz="1400" b="1" dirty="0"/>
          </a:p>
          <a:p>
            <a:r>
              <a:rPr lang="de-DE" sz="1400" b="1" dirty="0"/>
              <a:t>Kurzbeschreibung: </a:t>
            </a:r>
          </a:p>
          <a:p>
            <a:pPr marL="285750" indent="-285750">
              <a:buFont typeface="Wingdings" panose="05000000000000000000" pitchFamily="2" charset="2"/>
              <a:buChar char="Ø"/>
            </a:pPr>
            <a:r>
              <a:rPr lang="de-DE" sz="1400" dirty="0"/>
              <a:t>Stärkung kreisübergreifender Strukturen der regionalen Zusammenarbeit durch gemeinsame Steuerungsgremien und Regionalmanagement</a:t>
            </a:r>
          </a:p>
          <a:p>
            <a:pPr marL="285750" indent="-285750">
              <a:buFont typeface="Wingdings" panose="05000000000000000000" pitchFamily="2" charset="2"/>
              <a:buChar char="Ø"/>
            </a:pPr>
            <a:r>
              <a:rPr lang="de-DE" sz="1400" dirty="0"/>
              <a:t>Stärkung regionaler Ressourcen zur Projektenwicklung und -steuerung</a:t>
            </a:r>
          </a:p>
          <a:p>
            <a:pPr marL="285750" indent="-285750">
              <a:buFont typeface="Wingdings" panose="05000000000000000000" pitchFamily="2" charset="2"/>
              <a:buChar char="Ø"/>
            </a:pPr>
            <a:r>
              <a:rPr lang="de-DE" sz="1400" dirty="0"/>
              <a:t>Entwicklung einer regionalen Strategie zur Bewältigung zentraler Herausforderungen</a:t>
            </a:r>
          </a:p>
          <a:p>
            <a:pPr marL="285750" indent="-285750">
              <a:buFont typeface="Wingdings" panose="05000000000000000000" pitchFamily="2" charset="2"/>
              <a:buChar char="Ø"/>
            </a:pPr>
            <a:r>
              <a:rPr lang="de-DE" sz="1400" dirty="0"/>
              <a:t>Umsetzung der regionalen Strategie über regionale Projekte aus einem regionalen Budget</a:t>
            </a:r>
          </a:p>
        </p:txBody>
      </p:sp>
      <p:pic>
        <p:nvPicPr>
          <p:cNvPr id="5" name="Grafik 4">
            <a:extLst>
              <a:ext uri="{FF2B5EF4-FFF2-40B4-BE49-F238E27FC236}">
                <a16:creationId xmlns:a16="http://schemas.microsoft.com/office/drawing/2014/main" id="{79FA716F-44E3-4034-A02B-05153294916F}"/>
              </a:ext>
            </a:extLst>
          </p:cNvPr>
          <p:cNvPicPr>
            <a:picLocks noChangeAspect="1"/>
          </p:cNvPicPr>
          <p:nvPr/>
        </p:nvPicPr>
        <p:blipFill rotWithShape="1">
          <a:blip r:embed="rId2">
            <a:extLst>
              <a:ext uri="{28A0092B-C50C-407E-A947-70E740481C1C}">
                <a14:useLocalDpi xmlns:a14="http://schemas.microsoft.com/office/drawing/2010/main" val="0"/>
              </a:ext>
            </a:extLst>
          </a:blip>
          <a:srcRect l="-8055" t="7635" r="-5175" b="15024"/>
          <a:stretch/>
        </p:blipFill>
        <p:spPr>
          <a:xfrm>
            <a:off x="5756565" y="6928"/>
            <a:ext cx="2251363" cy="1087581"/>
          </a:xfrm>
          <a:prstGeom prst="rect">
            <a:avLst/>
          </a:prstGeom>
        </p:spPr>
      </p:pic>
    </p:spTree>
    <p:extLst>
      <p:ext uri="{BB962C8B-B14F-4D97-AF65-F5344CB8AC3E}">
        <p14:creationId xmlns:p14="http://schemas.microsoft.com/office/powerpoint/2010/main" val="443375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de-DE" dirty="0"/>
              <a:t>Regionale Auftaktveranstaltungen</a:t>
            </a:r>
          </a:p>
        </p:txBody>
      </p:sp>
      <p:sp>
        <p:nvSpPr>
          <p:cNvPr id="3" name="Textplatzhalter 2"/>
          <p:cNvSpPr>
            <a:spLocks noGrp="1"/>
          </p:cNvSpPr>
          <p:nvPr>
            <p:ph type="body" sz="quarter" idx="11"/>
          </p:nvPr>
        </p:nvSpPr>
        <p:spPr>
          <a:xfrm>
            <a:off x="311150" y="666307"/>
            <a:ext cx="7855387" cy="4198519"/>
          </a:xfrm>
        </p:spPr>
        <p:txBody>
          <a:bodyPr/>
          <a:lstStyle/>
          <a:p>
            <a:endParaRPr lang="de-DE" sz="1400" b="1" dirty="0"/>
          </a:p>
          <a:p>
            <a:endParaRPr lang="de-DE" sz="1400" b="1" dirty="0"/>
          </a:p>
          <a:p>
            <a:r>
              <a:rPr lang="de-DE" sz="1600" b="1" dirty="0"/>
              <a:t>Niedersächsisches Ministerium für Bundes- und Europaangelegenheiten und Regionale Entwicklung </a:t>
            </a:r>
          </a:p>
          <a:p>
            <a:endParaRPr lang="de-DE" sz="1400" dirty="0"/>
          </a:p>
          <a:p>
            <a:r>
              <a:rPr lang="de-DE" sz="1400" b="1" dirty="0"/>
              <a:t>Standnummer: 15</a:t>
            </a:r>
          </a:p>
          <a:p>
            <a:endParaRPr lang="de-DE" sz="1400" b="1" dirty="0"/>
          </a:p>
          <a:p>
            <a:r>
              <a:rPr lang="de-DE" sz="1400" b="1" dirty="0"/>
              <a:t>Ansprechpartner/innen bei der Veranstaltung:</a:t>
            </a:r>
          </a:p>
          <a:p>
            <a:endParaRPr lang="de-DE" sz="1400" b="1" dirty="0"/>
          </a:p>
          <a:p>
            <a:r>
              <a:rPr lang="de-DE" sz="1400" b="1" dirty="0"/>
              <a:t>Soziale Innovationen: 	</a:t>
            </a:r>
            <a:r>
              <a:rPr lang="de-DE" sz="1400" b="1" dirty="0">
                <a:hlinkClick r:id="rId2"/>
              </a:rPr>
              <a:t>Claudia.Voertmann@mb.niedersachsen.de</a:t>
            </a:r>
            <a:r>
              <a:rPr lang="de-DE" sz="1400" b="1" dirty="0"/>
              <a:t> 		(0511 120 8440)</a:t>
            </a:r>
          </a:p>
          <a:p>
            <a:r>
              <a:rPr lang="de-DE" sz="1400" b="1" dirty="0"/>
              <a:t>				 	</a:t>
            </a:r>
            <a:r>
              <a:rPr lang="de-DE" sz="1400" b="1" dirty="0">
                <a:hlinkClick r:id="rId3"/>
              </a:rPr>
              <a:t>Xenia.Behnke@mb.niedersachsen.de</a:t>
            </a:r>
            <a:r>
              <a:rPr lang="de-DE" sz="1400" b="1" dirty="0"/>
              <a:t> 			(0511 120 9758)</a:t>
            </a:r>
          </a:p>
          <a:p>
            <a:endParaRPr lang="de-DE" sz="1400" b="1" dirty="0"/>
          </a:p>
          <a:p>
            <a:r>
              <a:rPr lang="de-DE" sz="1400" b="1" dirty="0"/>
              <a:t>Resiliente Innenstädte: 	</a:t>
            </a:r>
            <a:r>
              <a:rPr lang="de-DE" sz="1400" b="1" dirty="0">
                <a:hlinkClick r:id="rId4"/>
              </a:rPr>
              <a:t>Christoph.Lahner@mb.niedersachsen.de</a:t>
            </a:r>
            <a:r>
              <a:rPr lang="de-DE" sz="1400" b="1" dirty="0"/>
              <a:t> 		(0511 120 8480)</a:t>
            </a:r>
          </a:p>
          <a:p>
            <a:endParaRPr lang="de-DE" sz="1400" b="1" dirty="0"/>
          </a:p>
          <a:p>
            <a:r>
              <a:rPr lang="de-DE" sz="1400" b="1" dirty="0"/>
              <a:t>Zukunftsregionen: 		</a:t>
            </a:r>
            <a:r>
              <a:rPr lang="de-DE" sz="1400" b="1" dirty="0">
                <a:hlinkClick r:id="rId5"/>
              </a:rPr>
              <a:t>Silke.Hatzenbühler@mb.niedersachsen.de</a:t>
            </a:r>
            <a:r>
              <a:rPr lang="de-DE" sz="1400" b="1" dirty="0"/>
              <a:t> 		(0511 120 8435)</a:t>
            </a:r>
            <a:br>
              <a:rPr lang="de-DE" sz="1400" b="1" dirty="0"/>
            </a:br>
            <a:r>
              <a:rPr lang="de-DE" sz="1400" b="1" dirty="0"/>
              <a:t>					</a:t>
            </a:r>
            <a:r>
              <a:rPr lang="de-DE" sz="1400" b="1" dirty="0">
                <a:hlinkClick r:id="rId6"/>
              </a:rPr>
              <a:t>Thomas.Schleifnecker@mb.niedersachsen.de</a:t>
            </a:r>
            <a:r>
              <a:rPr lang="de-DE" sz="1400" b="1" dirty="0"/>
              <a:t> 	(0511 120 8438)</a:t>
            </a:r>
            <a:endParaRPr lang="de-DE" sz="1400" dirty="0"/>
          </a:p>
        </p:txBody>
      </p:sp>
    </p:spTree>
    <p:extLst>
      <p:ext uri="{BB962C8B-B14F-4D97-AF65-F5344CB8AC3E}">
        <p14:creationId xmlns:p14="http://schemas.microsoft.com/office/powerpoint/2010/main" val="639632920"/>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ch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B-AHA-14040_Master_PPT.thmx</Template>
  <TotalTime>0</TotalTime>
  <Words>534</Words>
  <Application>Microsoft Office PowerPoint</Application>
  <PresentationFormat>Bildschirmpräsentation (16:9)</PresentationFormat>
  <Paragraphs>81</Paragraphs>
  <Slides>8</Slides>
  <Notes>6</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8</vt:i4>
      </vt:variant>
    </vt:vector>
  </HeadingPairs>
  <TitlesOfParts>
    <vt:vector size="12" baseType="lpstr">
      <vt:lpstr>Arial</vt:lpstr>
      <vt:lpstr>Calibri</vt:lpstr>
      <vt:lpstr>Wingdings</vt:lpstr>
      <vt:lpstr>Office-Design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B&amp;B. Markenagentur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David Bussenius</dc:creator>
  <cp:lastModifiedBy>Schleifnecker, Thomas (MB-101)</cp:lastModifiedBy>
  <cp:revision>348</cp:revision>
  <cp:lastPrinted>2021-06-21T12:52:01Z</cp:lastPrinted>
  <dcterms:created xsi:type="dcterms:W3CDTF">2016-03-01T08:53:27Z</dcterms:created>
  <dcterms:modified xsi:type="dcterms:W3CDTF">2022-02-28T12:44:27Z</dcterms:modified>
</cp:coreProperties>
</file>