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  <p:sldMasterId id="2147483672" r:id="rId3"/>
  </p:sldMasterIdLst>
  <p:notesMasterIdLst>
    <p:notesMasterId r:id="rId14"/>
  </p:notesMasterIdLst>
  <p:sldIdLst>
    <p:sldId id="350" r:id="rId4"/>
    <p:sldId id="381" r:id="rId5"/>
    <p:sldId id="351" r:id="rId6"/>
    <p:sldId id="379" r:id="rId7"/>
    <p:sldId id="375" r:id="rId8"/>
    <p:sldId id="377" r:id="rId9"/>
    <p:sldId id="376" r:id="rId10"/>
    <p:sldId id="378" r:id="rId11"/>
    <p:sldId id="380" r:id="rId12"/>
    <p:sldId id="382" r:id="rId13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1CEF2C-5209-47E7-AC9F-EF48B135C1DA}" v="102" dt="2020-09-18T15:08:01.0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6958" autoAdjust="0"/>
  </p:normalViewPr>
  <p:slideViewPr>
    <p:cSldViewPr snapToGrid="0">
      <p:cViewPr>
        <p:scale>
          <a:sx n="110" d="100"/>
          <a:sy n="110" d="100"/>
        </p:scale>
        <p:origin x="64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1" d="100"/>
          <a:sy n="61" d="100"/>
        </p:scale>
        <p:origin x="29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40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m Jacobsen" userId="549159e4f5052efa" providerId="LiveId" clId="{CC1CEF2C-5209-47E7-AC9F-EF48B135C1DA}"/>
    <pc:docChg chg="undo custSel mod addSld delSld modSld sldOrd modMainMaster addSection delSection">
      <pc:chgData name="Timm Jacobsen" userId="549159e4f5052efa" providerId="LiveId" clId="{CC1CEF2C-5209-47E7-AC9F-EF48B135C1DA}" dt="2020-09-18T15:14:03.540" v="2761" actId="403"/>
      <pc:docMkLst>
        <pc:docMk/>
      </pc:docMkLst>
      <pc:sldChg chg="modSp mod">
        <pc:chgData name="Timm Jacobsen" userId="549159e4f5052efa" providerId="LiveId" clId="{CC1CEF2C-5209-47E7-AC9F-EF48B135C1DA}" dt="2020-09-18T12:17:13.712" v="1463" actId="27636"/>
        <pc:sldMkLst>
          <pc:docMk/>
          <pc:sldMk cId="2437097576" sldId="256"/>
        </pc:sldMkLst>
        <pc:spChg chg="mod">
          <ac:chgData name="Timm Jacobsen" userId="549159e4f5052efa" providerId="LiveId" clId="{CC1CEF2C-5209-47E7-AC9F-EF48B135C1DA}" dt="2020-09-18T12:17:13.712" v="1463" actId="27636"/>
          <ac:spMkLst>
            <pc:docMk/>
            <pc:sldMk cId="2437097576" sldId="256"/>
            <ac:spMk id="3" creationId="{F6E2FDF8-64ED-4B1D-ADEE-B52121AF210C}"/>
          </ac:spMkLst>
        </pc:spChg>
      </pc:sldChg>
      <pc:sldChg chg="delSp modSp mod">
        <pc:chgData name="Timm Jacobsen" userId="549159e4f5052efa" providerId="LiveId" clId="{CC1CEF2C-5209-47E7-AC9F-EF48B135C1DA}" dt="2020-09-18T09:02:26.297" v="955" actId="20578"/>
        <pc:sldMkLst>
          <pc:docMk/>
          <pc:sldMk cId="509785740" sldId="257"/>
        </pc:sldMkLst>
        <pc:spChg chg="mod">
          <ac:chgData name="Timm Jacobsen" userId="549159e4f5052efa" providerId="LiveId" clId="{CC1CEF2C-5209-47E7-AC9F-EF48B135C1DA}" dt="2020-09-18T08:58:24.841" v="747" actId="1076"/>
          <ac:spMkLst>
            <pc:docMk/>
            <pc:sldMk cId="509785740" sldId="257"/>
            <ac:spMk id="2" creationId="{4CC28311-F010-4A8F-B212-876D5D8E8B3B}"/>
          </ac:spMkLst>
        </pc:spChg>
        <pc:spChg chg="mod">
          <ac:chgData name="Timm Jacobsen" userId="549159e4f5052efa" providerId="LiveId" clId="{CC1CEF2C-5209-47E7-AC9F-EF48B135C1DA}" dt="2020-09-18T09:02:26.297" v="955" actId="20578"/>
          <ac:spMkLst>
            <pc:docMk/>
            <pc:sldMk cId="509785740" sldId="257"/>
            <ac:spMk id="3" creationId="{D473534C-7216-4E45-8485-5AD56C3974AF}"/>
          </ac:spMkLst>
        </pc:spChg>
        <pc:spChg chg="del mod ord">
          <ac:chgData name="Timm Jacobsen" userId="549159e4f5052efa" providerId="LiveId" clId="{CC1CEF2C-5209-47E7-AC9F-EF48B135C1DA}" dt="2020-09-18T08:49:18.051" v="26" actId="478"/>
          <ac:spMkLst>
            <pc:docMk/>
            <pc:sldMk cId="509785740" sldId="257"/>
            <ac:spMk id="5" creationId="{0E15290E-FDB3-4E81-990E-2DEC50FD7E84}"/>
          </ac:spMkLst>
        </pc:spChg>
        <pc:spChg chg="mod">
          <ac:chgData name="Timm Jacobsen" userId="549159e4f5052efa" providerId="LiveId" clId="{CC1CEF2C-5209-47E7-AC9F-EF48B135C1DA}" dt="2020-09-18T09:01:52.232" v="919" actId="14100"/>
          <ac:spMkLst>
            <pc:docMk/>
            <pc:sldMk cId="509785740" sldId="257"/>
            <ac:spMk id="7" creationId="{8884B0CB-A043-4EFB-8826-BAA0DE49240E}"/>
          </ac:spMkLst>
        </pc:spChg>
      </pc:sldChg>
      <pc:sldChg chg="modSp mod ord">
        <pc:chgData name="Timm Jacobsen" userId="549159e4f5052efa" providerId="LiveId" clId="{CC1CEF2C-5209-47E7-AC9F-EF48B135C1DA}" dt="2020-09-18T12:21:12.696" v="1535" actId="14100"/>
        <pc:sldMkLst>
          <pc:docMk/>
          <pc:sldMk cId="2046706631" sldId="259"/>
        </pc:sldMkLst>
        <pc:spChg chg="mod">
          <ac:chgData name="Timm Jacobsen" userId="549159e4f5052efa" providerId="LiveId" clId="{CC1CEF2C-5209-47E7-AC9F-EF48B135C1DA}" dt="2020-09-18T12:20:05.149" v="1524" actId="6549"/>
          <ac:spMkLst>
            <pc:docMk/>
            <pc:sldMk cId="2046706631" sldId="259"/>
            <ac:spMk id="2" creationId="{B20AA761-96DD-4E29-A4C5-67C966A025B5}"/>
          </ac:spMkLst>
        </pc:spChg>
        <pc:spChg chg="mod">
          <ac:chgData name="Timm Jacobsen" userId="549159e4f5052efa" providerId="LiveId" clId="{CC1CEF2C-5209-47E7-AC9F-EF48B135C1DA}" dt="2020-09-18T12:21:12.696" v="1535" actId="14100"/>
          <ac:spMkLst>
            <pc:docMk/>
            <pc:sldMk cId="2046706631" sldId="259"/>
            <ac:spMk id="3" creationId="{CFB827CD-D35B-4991-9479-48460EFED6F9}"/>
          </ac:spMkLst>
        </pc:spChg>
      </pc:sldChg>
      <pc:sldChg chg="addSp modSp new mod modClrScheme chgLayout">
        <pc:chgData name="Timm Jacobsen" userId="549159e4f5052efa" providerId="LiveId" clId="{CC1CEF2C-5209-47E7-AC9F-EF48B135C1DA}" dt="2020-09-18T15:05:23.604" v="2539" actId="20577"/>
        <pc:sldMkLst>
          <pc:docMk/>
          <pc:sldMk cId="2652843196" sldId="262"/>
        </pc:sldMkLst>
        <pc:spChg chg="mod ord">
          <ac:chgData name="Timm Jacobsen" userId="549159e4f5052efa" providerId="LiveId" clId="{CC1CEF2C-5209-47E7-AC9F-EF48B135C1DA}" dt="2020-09-18T14:59:55.300" v="2079" actId="1076"/>
          <ac:spMkLst>
            <pc:docMk/>
            <pc:sldMk cId="2652843196" sldId="262"/>
            <ac:spMk id="2" creationId="{4240BE2F-19A2-497F-A524-7A2831BBB691}"/>
          </ac:spMkLst>
        </pc:spChg>
        <pc:spChg chg="mod ord">
          <ac:chgData name="Timm Jacobsen" userId="549159e4f5052efa" providerId="LiveId" clId="{CC1CEF2C-5209-47E7-AC9F-EF48B135C1DA}" dt="2020-09-18T14:58:59" v="2009" actId="700"/>
          <ac:spMkLst>
            <pc:docMk/>
            <pc:sldMk cId="2652843196" sldId="262"/>
            <ac:spMk id="3" creationId="{A311677A-B0EF-4FBF-88ED-2A38AE2F6D88}"/>
          </ac:spMkLst>
        </pc:spChg>
        <pc:spChg chg="mod ord">
          <ac:chgData name="Timm Jacobsen" userId="549159e4f5052efa" providerId="LiveId" clId="{CC1CEF2C-5209-47E7-AC9F-EF48B135C1DA}" dt="2020-09-18T14:58:59" v="2009" actId="700"/>
          <ac:spMkLst>
            <pc:docMk/>
            <pc:sldMk cId="2652843196" sldId="262"/>
            <ac:spMk id="4" creationId="{63EDCC2D-9A2C-46DB-B972-5F3CC04DB6AD}"/>
          </ac:spMkLst>
        </pc:spChg>
        <pc:spChg chg="add mod ord">
          <ac:chgData name="Timm Jacobsen" userId="549159e4f5052efa" providerId="LiveId" clId="{CC1CEF2C-5209-47E7-AC9F-EF48B135C1DA}" dt="2020-09-18T14:59:36.533" v="2078" actId="20577"/>
          <ac:spMkLst>
            <pc:docMk/>
            <pc:sldMk cId="2652843196" sldId="262"/>
            <ac:spMk id="5" creationId="{7666BDD8-A44D-4BCD-A5DA-93494801586C}"/>
          </ac:spMkLst>
        </pc:spChg>
        <pc:spChg chg="add mod ord">
          <ac:chgData name="Timm Jacobsen" userId="549159e4f5052efa" providerId="LiveId" clId="{CC1CEF2C-5209-47E7-AC9F-EF48B135C1DA}" dt="2020-09-18T15:02:43.438" v="2433" actId="27636"/>
          <ac:spMkLst>
            <pc:docMk/>
            <pc:sldMk cId="2652843196" sldId="262"/>
            <ac:spMk id="6" creationId="{5FCD67F2-83EA-4ACD-B2B5-8DE7A42CBD69}"/>
          </ac:spMkLst>
        </pc:spChg>
        <pc:spChg chg="add mod ord">
          <ac:chgData name="Timm Jacobsen" userId="549159e4f5052efa" providerId="LiveId" clId="{CC1CEF2C-5209-47E7-AC9F-EF48B135C1DA}" dt="2020-09-18T14:59:29.048" v="2055" actId="20577"/>
          <ac:spMkLst>
            <pc:docMk/>
            <pc:sldMk cId="2652843196" sldId="262"/>
            <ac:spMk id="7" creationId="{F4AFBF0D-5830-48C6-9351-7AD43A15BA37}"/>
          </ac:spMkLst>
        </pc:spChg>
        <pc:spChg chg="add mod ord">
          <ac:chgData name="Timm Jacobsen" userId="549159e4f5052efa" providerId="LiveId" clId="{CC1CEF2C-5209-47E7-AC9F-EF48B135C1DA}" dt="2020-09-18T15:05:23.604" v="2539" actId="20577"/>
          <ac:spMkLst>
            <pc:docMk/>
            <pc:sldMk cId="2652843196" sldId="262"/>
            <ac:spMk id="8" creationId="{21FD03AC-8AC0-4027-A22D-7777D47E42FF}"/>
          </ac:spMkLst>
        </pc:spChg>
      </pc:sldChg>
      <pc:sldChg chg="addSp delSp modSp new del mod setBg modClrScheme setClrOvrMap chgLayout">
        <pc:chgData name="Timm Jacobsen" userId="549159e4f5052efa" providerId="LiveId" clId="{CC1CEF2C-5209-47E7-AC9F-EF48B135C1DA}" dt="2020-09-18T11:55:49.264" v="1277" actId="2696"/>
        <pc:sldMkLst>
          <pc:docMk/>
          <pc:sldMk cId="3213383412" sldId="263"/>
        </pc:sldMkLst>
        <pc:spChg chg="mod ord">
          <ac:chgData name="Timm Jacobsen" userId="549159e4f5052efa" providerId="LiveId" clId="{CC1CEF2C-5209-47E7-AC9F-EF48B135C1DA}" dt="2020-09-18T11:55:46.041" v="1276" actId="1076"/>
          <ac:spMkLst>
            <pc:docMk/>
            <pc:sldMk cId="3213383412" sldId="263"/>
            <ac:spMk id="2" creationId="{6279D644-9B56-451B-8F35-8AE5FC9F8FBE}"/>
          </ac:spMkLst>
        </pc:spChg>
        <pc:spChg chg="mod ord">
          <ac:chgData name="Timm Jacobsen" userId="549159e4f5052efa" providerId="LiveId" clId="{CC1CEF2C-5209-47E7-AC9F-EF48B135C1DA}" dt="2020-09-18T09:16:45.715" v="1087" actId="26606"/>
          <ac:spMkLst>
            <pc:docMk/>
            <pc:sldMk cId="3213383412" sldId="263"/>
            <ac:spMk id="3" creationId="{FACABDC0-C487-447E-B583-9E603498C8DC}"/>
          </ac:spMkLst>
        </pc:spChg>
        <pc:spChg chg="mod ord">
          <ac:chgData name="Timm Jacobsen" userId="549159e4f5052efa" providerId="LiveId" clId="{CC1CEF2C-5209-47E7-AC9F-EF48B135C1DA}" dt="2020-09-18T09:16:45.715" v="1087" actId="26606"/>
          <ac:spMkLst>
            <pc:docMk/>
            <pc:sldMk cId="3213383412" sldId="263"/>
            <ac:spMk id="4" creationId="{AF889F32-4251-4420-80E4-640E5E8BBEFA}"/>
          </ac:spMkLst>
        </pc:spChg>
        <pc:spChg chg="add mod ord">
          <ac:chgData name="Timm Jacobsen" userId="549159e4f5052efa" providerId="LiveId" clId="{CC1CEF2C-5209-47E7-AC9F-EF48B135C1DA}" dt="2020-09-18T11:55:35.620" v="1275" actId="27636"/>
          <ac:spMkLst>
            <pc:docMk/>
            <pc:sldMk cId="3213383412" sldId="263"/>
            <ac:spMk id="5" creationId="{CC9B8927-6562-4314-938C-39760C6A2056}"/>
          </ac:spMkLst>
        </pc:spChg>
        <pc:spChg chg="add del">
          <ac:chgData name="Timm Jacobsen" userId="549159e4f5052efa" providerId="LiveId" clId="{CC1CEF2C-5209-47E7-AC9F-EF48B135C1DA}" dt="2020-09-18T09:16:25.866" v="1084" actId="26606"/>
          <ac:spMkLst>
            <pc:docMk/>
            <pc:sldMk cId="3213383412" sldId="263"/>
            <ac:spMk id="10" creationId="{4351DFE5-F63D-4BE0-BDA9-E3EB88F01AA5}"/>
          </ac:spMkLst>
        </pc:spChg>
        <pc:spChg chg="add del">
          <ac:chgData name="Timm Jacobsen" userId="549159e4f5052efa" providerId="LiveId" clId="{CC1CEF2C-5209-47E7-AC9F-EF48B135C1DA}" dt="2020-09-18T09:16:45.697" v="1086" actId="26606"/>
          <ac:spMkLst>
            <pc:docMk/>
            <pc:sldMk cId="3213383412" sldId="263"/>
            <ac:spMk id="14" creationId="{A580F890-B085-4E95-96AA-55AEBEC5CE6E}"/>
          </ac:spMkLst>
        </pc:spChg>
        <pc:spChg chg="add del">
          <ac:chgData name="Timm Jacobsen" userId="549159e4f5052efa" providerId="LiveId" clId="{CC1CEF2C-5209-47E7-AC9F-EF48B135C1DA}" dt="2020-09-18T09:16:45.697" v="1086" actId="26606"/>
          <ac:spMkLst>
            <pc:docMk/>
            <pc:sldMk cId="3213383412" sldId="263"/>
            <ac:spMk id="15" creationId="{2B566528-1B12-4246-9431-5C2D7D081168}"/>
          </ac:spMkLst>
        </pc:spChg>
        <pc:spChg chg="add del">
          <ac:chgData name="Timm Jacobsen" userId="549159e4f5052efa" providerId="LiveId" clId="{CC1CEF2C-5209-47E7-AC9F-EF48B135C1DA}" dt="2020-09-18T09:16:45.697" v="1086" actId="26606"/>
          <ac:spMkLst>
            <pc:docMk/>
            <pc:sldMk cId="3213383412" sldId="263"/>
            <ac:spMk id="16" creationId="{D3F51FEB-38FB-4F6C-9F7B-2F2AFAB65463}"/>
          </ac:spMkLst>
        </pc:spChg>
        <pc:spChg chg="add del">
          <ac:chgData name="Timm Jacobsen" userId="549159e4f5052efa" providerId="LiveId" clId="{CC1CEF2C-5209-47E7-AC9F-EF48B135C1DA}" dt="2020-09-18T09:16:45.697" v="1086" actId="26606"/>
          <ac:spMkLst>
            <pc:docMk/>
            <pc:sldMk cId="3213383412" sldId="263"/>
            <ac:spMk id="17" creationId="{2E80C965-DB6D-4F81-9E9E-B027384D0BD6}"/>
          </ac:spMkLst>
        </pc:spChg>
        <pc:spChg chg="add del">
          <ac:chgData name="Timm Jacobsen" userId="549159e4f5052efa" providerId="LiveId" clId="{CC1CEF2C-5209-47E7-AC9F-EF48B135C1DA}" dt="2020-09-18T09:16:45.697" v="1086" actId="26606"/>
          <ac:spMkLst>
            <pc:docMk/>
            <pc:sldMk cId="3213383412" sldId="263"/>
            <ac:spMk id="18" creationId="{1E547BA6-BAE0-43BB-A7CA-60F69CE252F0}"/>
          </ac:spMkLst>
        </pc:spChg>
        <pc:spChg chg="add">
          <ac:chgData name="Timm Jacobsen" userId="549159e4f5052efa" providerId="LiveId" clId="{CC1CEF2C-5209-47E7-AC9F-EF48B135C1DA}" dt="2020-09-18T09:16:45.715" v="1087" actId="26606"/>
          <ac:spMkLst>
            <pc:docMk/>
            <pc:sldMk cId="3213383412" sldId="263"/>
            <ac:spMk id="20" creationId="{2CB6C291-6CAF-46DF-ACFF-AADF0FD03F58}"/>
          </ac:spMkLst>
        </pc:spChg>
        <pc:picChg chg="add del mod">
          <ac:chgData name="Timm Jacobsen" userId="549159e4f5052efa" providerId="LiveId" clId="{CC1CEF2C-5209-47E7-AC9F-EF48B135C1DA}" dt="2020-09-18T09:19:46.469" v="1222" actId="478"/>
          <ac:picMkLst>
            <pc:docMk/>
            <pc:sldMk cId="3213383412" sldId="263"/>
            <ac:picMk id="6" creationId="{A4168836-DDFA-49EE-9BC1-8D2976011D12}"/>
          </ac:picMkLst>
        </pc:picChg>
        <pc:picChg chg="add mod ord">
          <ac:chgData name="Timm Jacobsen" userId="549159e4f5052efa" providerId="LiveId" clId="{CC1CEF2C-5209-47E7-AC9F-EF48B135C1DA}" dt="2020-09-18T09:22:48.738" v="1266"/>
          <ac:picMkLst>
            <pc:docMk/>
            <pc:sldMk cId="3213383412" sldId="263"/>
            <ac:picMk id="8" creationId="{A873E1CD-2D7A-4DAE-90F6-C64EDE8F6738}"/>
          </ac:picMkLst>
        </pc:picChg>
        <pc:picChg chg="add del">
          <ac:chgData name="Timm Jacobsen" userId="549159e4f5052efa" providerId="LiveId" clId="{CC1CEF2C-5209-47E7-AC9F-EF48B135C1DA}" dt="2020-09-18T09:16:25.866" v="1084" actId="26606"/>
          <ac:picMkLst>
            <pc:docMk/>
            <pc:sldMk cId="3213383412" sldId="263"/>
            <ac:picMk id="12" creationId="{3AA16612-ACD2-4A16-8F2B-4514FD6BF28F}"/>
          </ac:picMkLst>
        </pc:picChg>
        <pc:picChg chg="add">
          <ac:chgData name="Timm Jacobsen" userId="549159e4f5052efa" providerId="LiveId" clId="{CC1CEF2C-5209-47E7-AC9F-EF48B135C1DA}" dt="2020-09-18T09:16:45.715" v="1087" actId="26606"/>
          <ac:picMkLst>
            <pc:docMk/>
            <pc:sldMk cId="3213383412" sldId="263"/>
            <ac:picMk id="21" creationId="{63C11A00-A2A3-417C-B33D-DC753ED7C3BB}"/>
          </ac:picMkLst>
        </pc:picChg>
      </pc:sldChg>
      <pc:sldChg chg="addSp modSp new mod setBg modClrScheme chgLayout">
        <pc:chgData name="Timm Jacobsen" userId="549159e4f5052efa" providerId="LiveId" clId="{CC1CEF2C-5209-47E7-AC9F-EF48B135C1DA}" dt="2020-09-18T11:59:21.828" v="1319" actId="113"/>
        <pc:sldMkLst>
          <pc:docMk/>
          <pc:sldMk cId="4047980905" sldId="263"/>
        </pc:sldMkLst>
        <pc:spChg chg="mod ord">
          <ac:chgData name="Timm Jacobsen" userId="549159e4f5052efa" providerId="LiveId" clId="{CC1CEF2C-5209-47E7-AC9F-EF48B135C1DA}" dt="2020-09-18T11:58:05.768" v="1303" actId="26606"/>
          <ac:spMkLst>
            <pc:docMk/>
            <pc:sldMk cId="4047980905" sldId="263"/>
            <ac:spMk id="2" creationId="{8186C751-2732-4194-A097-2B053FE1ECC0}"/>
          </ac:spMkLst>
        </pc:spChg>
        <pc:spChg chg="mod ord">
          <ac:chgData name="Timm Jacobsen" userId="549159e4f5052efa" providerId="LiveId" clId="{CC1CEF2C-5209-47E7-AC9F-EF48B135C1DA}" dt="2020-09-18T11:58:05.768" v="1303" actId="26606"/>
          <ac:spMkLst>
            <pc:docMk/>
            <pc:sldMk cId="4047980905" sldId="263"/>
            <ac:spMk id="3" creationId="{3BA8CDE6-1879-4F4D-8E83-8469E65431F3}"/>
          </ac:spMkLst>
        </pc:spChg>
        <pc:spChg chg="mod ord">
          <ac:chgData name="Timm Jacobsen" userId="549159e4f5052efa" providerId="LiveId" clId="{CC1CEF2C-5209-47E7-AC9F-EF48B135C1DA}" dt="2020-09-18T11:58:05.768" v="1303" actId="26606"/>
          <ac:spMkLst>
            <pc:docMk/>
            <pc:sldMk cId="4047980905" sldId="263"/>
            <ac:spMk id="4" creationId="{6758AE76-986D-4728-B04A-4F88EE0887AA}"/>
          </ac:spMkLst>
        </pc:spChg>
        <pc:spChg chg="add mod ord">
          <ac:chgData name="Timm Jacobsen" userId="549159e4f5052efa" providerId="LiveId" clId="{CC1CEF2C-5209-47E7-AC9F-EF48B135C1DA}" dt="2020-09-18T11:59:21.828" v="1319" actId="113"/>
          <ac:spMkLst>
            <pc:docMk/>
            <pc:sldMk cId="4047980905" sldId="263"/>
            <ac:spMk id="5" creationId="{5E06205D-2E9F-443E-854E-92CC6968E3FA}"/>
          </ac:spMkLst>
        </pc:spChg>
        <pc:spChg chg="add">
          <ac:chgData name="Timm Jacobsen" userId="549159e4f5052efa" providerId="LiveId" clId="{CC1CEF2C-5209-47E7-AC9F-EF48B135C1DA}" dt="2020-09-18T11:58:05.768" v="1303" actId="26606"/>
          <ac:spMkLst>
            <pc:docMk/>
            <pc:sldMk cId="4047980905" sldId="263"/>
            <ac:spMk id="10" creationId="{3B854194-185D-494D-905C-7C7CB2E30F6E}"/>
          </ac:spMkLst>
        </pc:spChg>
        <pc:spChg chg="add">
          <ac:chgData name="Timm Jacobsen" userId="549159e4f5052efa" providerId="LiveId" clId="{CC1CEF2C-5209-47E7-AC9F-EF48B135C1DA}" dt="2020-09-18T11:58:05.768" v="1303" actId="26606"/>
          <ac:spMkLst>
            <pc:docMk/>
            <pc:sldMk cId="4047980905" sldId="263"/>
            <ac:spMk id="12" creationId="{B4F5FA0D-0104-4987-8241-EFF7C85B88DE}"/>
          </ac:spMkLst>
        </pc:spChg>
        <pc:picChg chg="add">
          <ac:chgData name="Timm Jacobsen" userId="549159e4f5052efa" providerId="LiveId" clId="{CC1CEF2C-5209-47E7-AC9F-EF48B135C1DA}" dt="2020-09-18T11:58:05.768" v="1303" actId="26606"/>
          <ac:picMkLst>
            <pc:docMk/>
            <pc:sldMk cId="4047980905" sldId="263"/>
            <ac:picMk id="14" creationId="{2897127E-6CEF-446C-BE87-93B7C46E49D1}"/>
          </ac:picMkLst>
        </pc:picChg>
      </pc:sldChg>
      <pc:sldChg chg="addSp delSp modSp new mod setBg chgLayout">
        <pc:chgData name="Timm Jacobsen" userId="549159e4f5052efa" providerId="LiveId" clId="{CC1CEF2C-5209-47E7-AC9F-EF48B135C1DA}" dt="2020-09-18T12:00:44.804" v="1350" actId="113"/>
        <pc:sldMkLst>
          <pc:docMk/>
          <pc:sldMk cId="3051253224" sldId="264"/>
        </pc:sldMkLst>
        <pc:spChg chg="del">
          <ac:chgData name="Timm Jacobsen" userId="549159e4f5052efa" providerId="LiveId" clId="{CC1CEF2C-5209-47E7-AC9F-EF48B135C1DA}" dt="2020-09-18T11:59:34.674" v="1321" actId="700"/>
          <ac:spMkLst>
            <pc:docMk/>
            <pc:sldMk cId="3051253224" sldId="264"/>
            <ac:spMk id="2" creationId="{491C9AF4-DB86-41F1-ACE7-C82322654979}"/>
          </ac:spMkLst>
        </pc:spChg>
        <pc:spChg chg="del">
          <ac:chgData name="Timm Jacobsen" userId="549159e4f5052efa" providerId="LiveId" clId="{CC1CEF2C-5209-47E7-AC9F-EF48B135C1DA}" dt="2020-09-18T11:59:34.674" v="1321" actId="700"/>
          <ac:spMkLst>
            <pc:docMk/>
            <pc:sldMk cId="3051253224" sldId="264"/>
            <ac:spMk id="3" creationId="{FB809702-F80A-4250-97A5-0AB37CE28E13}"/>
          </ac:spMkLst>
        </pc:spChg>
        <pc:spChg chg="mod ord">
          <ac:chgData name="Timm Jacobsen" userId="549159e4f5052efa" providerId="LiveId" clId="{CC1CEF2C-5209-47E7-AC9F-EF48B135C1DA}" dt="2020-09-18T11:59:37.791" v="1322" actId="26606"/>
          <ac:spMkLst>
            <pc:docMk/>
            <pc:sldMk cId="3051253224" sldId="264"/>
            <ac:spMk id="4" creationId="{0607BF6B-6D6B-44BC-BDE2-516CEA380D17}"/>
          </ac:spMkLst>
        </pc:spChg>
        <pc:spChg chg="mod ord">
          <ac:chgData name="Timm Jacobsen" userId="549159e4f5052efa" providerId="LiveId" clId="{CC1CEF2C-5209-47E7-AC9F-EF48B135C1DA}" dt="2020-09-18T11:59:37.791" v="1322" actId="26606"/>
          <ac:spMkLst>
            <pc:docMk/>
            <pc:sldMk cId="3051253224" sldId="264"/>
            <ac:spMk id="5" creationId="{DAEBC058-C7D6-48E3-BE8E-4020F96777DB}"/>
          </ac:spMkLst>
        </pc:spChg>
        <pc:spChg chg="add mod ord">
          <ac:chgData name="Timm Jacobsen" userId="549159e4f5052efa" providerId="LiveId" clId="{CC1CEF2C-5209-47E7-AC9F-EF48B135C1DA}" dt="2020-09-18T11:59:50.396" v="1343" actId="20577"/>
          <ac:spMkLst>
            <pc:docMk/>
            <pc:sldMk cId="3051253224" sldId="264"/>
            <ac:spMk id="6" creationId="{6FAA936D-8BA4-4C57-94DF-00D37EDE6DB2}"/>
          </ac:spMkLst>
        </pc:spChg>
        <pc:spChg chg="add mod ord">
          <ac:chgData name="Timm Jacobsen" userId="549159e4f5052efa" providerId="LiveId" clId="{CC1CEF2C-5209-47E7-AC9F-EF48B135C1DA}" dt="2020-09-18T12:00:44.804" v="1350" actId="113"/>
          <ac:spMkLst>
            <pc:docMk/>
            <pc:sldMk cId="3051253224" sldId="264"/>
            <ac:spMk id="7" creationId="{62669007-B532-4A6F-90FF-0136D2940932}"/>
          </ac:spMkLst>
        </pc:spChg>
        <pc:spChg chg="add">
          <ac:chgData name="Timm Jacobsen" userId="549159e4f5052efa" providerId="LiveId" clId="{CC1CEF2C-5209-47E7-AC9F-EF48B135C1DA}" dt="2020-09-18T11:59:37.791" v="1322" actId="26606"/>
          <ac:spMkLst>
            <pc:docMk/>
            <pc:sldMk cId="3051253224" sldId="264"/>
            <ac:spMk id="12" creationId="{3B854194-185D-494D-905C-7C7CB2E30F6E}"/>
          </ac:spMkLst>
        </pc:spChg>
        <pc:spChg chg="add">
          <ac:chgData name="Timm Jacobsen" userId="549159e4f5052efa" providerId="LiveId" clId="{CC1CEF2C-5209-47E7-AC9F-EF48B135C1DA}" dt="2020-09-18T11:59:37.791" v="1322" actId="26606"/>
          <ac:spMkLst>
            <pc:docMk/>
            <pc:sldMk cId="3051253224" sldId="264"/>
            <ac:spMk id="14" creationId="{B4F5FA0D-0104-4987-8241-EFF7C85B88DE}"/>
          </ac:spMkLst>
        </pc:spChg>
        <pc:picChg chg="add">
          <ac:chgData name="Timm Jacobsen" userId="549159e4f5052efa" providerId="LiveId" clId="{CC1CEF2C-5209-47E7-AC9F-EF48B135C1DA}" dt="2020-09-18T11:59:37.791" v="1322" actId="26606"/>
          <ac:picMkLst>
            <pc:docMk/>
            <pc:sldMk cId="3051253224" sldId="264"/>
            <ac:picMk id="16" creationId="{2897127E-6CEF-446C-BE87-93B7C46E49D1}"/>
          </ac:picMkLst>
        </pc:picChg>
      </pc:sldChg>
      <pc:sldChg chg="addSp delSp modSp new mod ord setBg">
        <pc:chgData name="Timm Jacobsen" userId="549159e4f5052efa" providerId="LiveId" clId="{CC1CEF2C-5209-47E7-AC9F-EF48B135C1DA}" dt="2020-09-18T13:39:43.343" v="1900"/>
        <pc:sldMkLst>
          <pc:docMk/>
          <pc:sldMk cId="887985346" sldId="265"/>
        </pc:sldMkLst>
        <pc:spChg chg="mod ord">
          <ac:chgData name="Timm Jacobsen" userId="549159e4f5052efa" providerId="LiveId" clId="{CC1CEF2C-5209-47E7-AC9F-EF48B135C1DA}" dt="2020-09-18T12:02:39.452" v="1361" actId="26606"/>
          <ac:spMkLst>
            <pc:docMk/>
            <pc:sldMk cId="887985346" sldId="265"/>
            <ac:spMk id="2" creationId="{6236F228-1246-4D6A-8B25-6AA760A4B6DA}"/>
          </ac:spMkLst>
        </pc:spChg>
        <pc:spChg chg="mod">
          <ac:chgData name="Timm Jacobsen" userId="549159e4f5052efa" providerId="LiveId" clId="{CC1CEF2C-5209-47E7-AC9F-EF48B135C1DA}" dt="2020-09-18T12:02:39.452" v="1361" actId="26606"/>
          <ac:spMkLst>
            <pc:docMk/>
            <pc:sldMk cId="887985346" sldId="265"/>
            <ac:spMk id="3" creationId="{17457B05-F040-4E11-B539-61DF7CA2A153}"/>
          </ac:spMkLst>
        </pc:spChg>
        <pc:spChg chg="add del">
          <ac:chgData name="Timm Jacobsen" userId="549159e4f5052efa" providerId="LiveId" clId="{CC1CEF2C-5209-47E7-AC9F-EF48B135C1DA}" dt="2020-09-18T12:02:39.440" v="1360" actId="26606"/>
          <ac:spMkLst>
            <pc:docMk/>
            <pc:sldMk cId="887985346" sldId="265"/>
            <ac:spMk id="9" creationId="{57845966-6EFC-468A-9CC7-BAB4B95854E7}"/>
          </ac:spMkLst>
        </pc:spChg>
        <pc:spChg chg="add del">
          <ac:chgData name="Timm Jacobsen" userId="549159e4f5052efa" providerId="LiveId" clId="{CC1CEF2C-5209-47E7-AC9F-EF48B135C1DA}" dt="2020-09-18T12:02:39.440" v="1360" actId="26606"/>
          <ac:spMkLst>
            <pc:docMk/>
            <pc:sldMk cId="887985346" sldId="265"/>
            <ac:spMk id="13" creationId="{ADAD1991-FFD1-4E94-ABAB-7560D33008E4}"/>
          </ac:spMkLst>
        </pc:spChg>
        <pc:picChg chg="add mod ord">
          <ac:chgData name="Timm Jacobsen" userId="549159e4f5052efa" providerId="LiveId" clId="{CC1CEF2C-5209-47E7-AC9F-EF48B135C1DA}" dt="2020-09-18T12:02:39.452" v="1361" actId="26606"/>
          <ac:picMkLst>
            <pc:docMk/>
            <pc:sldMk cId="887985346" sldId="265"/>
            <ac:picMk id="4" creationId="{F0C640B0-FF86-4EF1-AE4B-6EAF578962DE}"/>
          </ac:picMkLst>
        </pc:picChg>
        <pc:picChg chg="add del">
          <ac:chgData name="Timm Jacobsen" userId="549159e4f5052efa" providerId="LiveId" clId="{CC1CEF2C-5209-47E7-AC9F-EF48B135C1DA}" dt="2020-09-18T12:02:39.440" v="1360" actId="26606"/>
          <ac:picMkLst>
            <pc:docMk/>
            <pc:sldMk cId="887985346" sldId="265"/>
            <ac:picMk id="11" creationId="{75554383-98AF-4A47-BB65-705FAAA4BE6A}"/>
          </ac:picMkLst>
        </pc:picChg>
      </pc:sldChg>
      <pc:sldChg chg="new del">
        <pc:chgData name="Timm Jacobsen" userId="549159e4f5052efa" providerId="LiveId" clId="{CC1CEF2C-5209-47E7-AC9F-EF48B135C1DA}" dt="2020-09-18T12:02:09.450" v="1356" actId="2696"/>
        <pc:sldMkLst>
          <pc:docMk/>
          <pc:sldMk cId="1869125674" sldId="265"/>
        </pc:sldMkLst>
      </pc:sldChg>
      <pc:sldChg chg="addSp modSp new del mod setBg modClrScheme chgLayout">
        <pc:chgData name="Timm Jacobsen" userId="549159e4f5052efa" providerId="LiveId" clId="{CC1CEF2C-5209-47E7-AC9F-EF48B135C1DA}" dt="2020-09-18T12:08:27.610" v="1398" actId="2696"/>
        <pc:sldMkLst>
          <pc:docMk/>
          <pc:sldMk cId="2843497239" sldId="266"/>
        </pc:sldMkLst>
        <pc:spChg chg="mod ord">
          <ac:chgData name="Timm Jacobsen" userId="549159e4f5052efa" providerId="LiveId" clId="{CC1CEF2C-5209-47E7-AC9F-EF48B135C1DA}" dt="2020-09-18T12:05:05.619" v="1364" actId="26606"/>
          <ac:spMkLst>
            <pc:docMk/>
            <pc:sldMk cId="2843497239" sldId="266"/>
            <ac:spMk id="2" creationId="{13A77F5C-3935-4332-B65A-A61E0D4416AE}"/>
          </ac:spMkLst>
        </pc:spChg>
        <pc:spChg chg="mod ord">
          <ac:chgData name="Timm Jacobsen" userId="549159e4f5052efa" providerId="LiveId" clId="{CC1CEF2C-5209-47E7-AC9F-EF48B135C1DA}" dt="2020-09-18T12:05:05.619" v="1364" actId="26606"/>
          <ac:spMkLst>
            <pc:docMk/>
            <pc:sldMk cId="2843497239" sldId="266"/>
            <ac:spMk id="3" creationId="{DF0CD2F7-735D-4510-BD4F-6D9049BA99BC}"/>
          </ac:spMkLst>
        </pc:spChg>
        <pc:spChg chg="add mod ord">
          <ac:chgData name="Timm Jacobsen" userId="549159e4f5052efa" providerId="LiveId" clId="{CC1CEF2C-5209-47E7-AC9F-EF48B135C1DA}" dt="2020-09-18T12:05:05.619" v="1364" actId="26606"/>
          <ac:spMkLst>
            <pc:docMk/>
            <pc:sldMk cId="2843497239" sldId="266"/>
            <ac:spMk id="4" creationId="{49F184BA-4B12-4C00-B293-E6F4C4B3566B}"/>
          </ac:spMkLst>
        </pc:spChg>
        <pc:spChg chg="add mod ord">
          <ac:chgData name="Timm Jacobsen" userId="549159e4f5052efa" providerId="LiveId" clId="{CC1CEF2C-5209-47E7-AC9F-EF48B135C1DA}" dt="2020-09-18T12:05:05.619" v="1364" actId="26606"/>
          <ac:spMkLst>
            <pc:docMk/>
            <pc:sldMk cId="2843497239" sldId="266"/>
            <ac:spMk id="5" creationId="{FBA2C3DF-9CDB-4982-83A1-18DC126F1FC5}"/>
          </ac:spMkLst>
        </pc:spChg>
        <pc:spChg chg="add">
          <ac:chgData name="Timm Jacobsen" userId="549159e4f5052efa" providerId="LiveId" clId="{CC1CEF2C-5209-47E7-AC9F-EF48B135C1DA}" dt="2020-09-18T12:05:05.619" v="1364" actId="26606"/>
          <ac:spMkLst>
            <pc:docMk/>
            <pc:sldMk cId="2843497239" sldId="266"/>
            <ac:spMk id="10" creationId="{3B854194-185D-494D-905C-7C7CB2E30F6E}"/>
          </ac:spMkLst>
        </pc:spChg>
        <pc:spChg chg="add">
          <ac:chgData name="Timm Jacobsen" userId="549159e4f5052efa" providerId="LiveId" clId="{CC1CEF2C-5209-47E7-AC9F-EF48B135C1DA}" dt="2020-09-18T12:05:05.619" v="1364" actId="26606"/>
          <ac:spMkLst>
            <pc:docMk/>
            <pc:sldMk cId="2843497239" sldId="266"/>
            <ac:spMk id="12" creationId="{B4F5FA0D-0104-4987-8241-EFF7C85B88DE}"/>
          </ac:spMkLst>
        </pc:spChg>
        <pc:picChg chg="add">
          <ac:chgData name="Timm Jacobsen" userId="549159e4f5052efa" providerId="LiveId" clId="{CC1CEF2C-5209-47E7-AC9F-EF48B135C1DA}" dt="2020-09-18T12:05:05.619" v="1364" actId="26606"/>
          <ac:picMkLst>
            <pc:docMk/>
            <pc:sldMk cId="2843497239" sldId="266"/>
            <ac:picMk id="14" creationId="{2897127E-6CEF-446C-BE87-93B7C46E49D1}"/>
          </ac:picMkLst>
        </pc:picChg>
      </pc:sldChg>
      <pc:sldChg chg="new del">
        <pc:chgData name="Timm Jacobsen" userId="549159e4f5052efa" providerId="LiveId" clId="{CC1CEF2C-5209-47E7-AC9F-EF48B135C1DA}" dt="2020-09-18T12:01:58.719" v="1353" actId="2696"/>
        <pc:sldMkLst>
          <pc:docMk/>
          <pc:sldMk cId="3083360889" sldId="266"/>
        </pc:sldMkLst>
      </pc:sldChg>
      <pc:sldChg chg="addSp delSp modSp new mod modClrScheme chgLayout">
        <pc:chgData name="Timm Jacobsen" userId="549159e4f5052efa" providerId="LiveId" clId="{CC1CEF2C-5209-47E7-AC9F-EF48B135C1DA}" dt="2020-09-18T13:50:30.551" v="1915" actId="1076"/>
        <pc:sldMkLst>
          <pc:docMk/>
          <pc:sldMk cId="3238696500" sldId="266"/>
        </pc:sldMkLst>
        <pc:spChg chg="del mod ord">
          <ac:chgData name="Timm Jacobsen" userId="549159e4f5052efa" providerId="LiveId" clId="{CC1CEF2C-5209-47E7-AC9F-EF48B135C1DA}" dt="2020-09-18T12:21:29.390" v="1537" actId="700"/>
          <ac:spMkLst>
            <pc:docMk/>
            <pc:sldMk cId="3238696500" sldId="266"/>
            <ac:spMk id="2" creationId="{082CC390-BD28-4667-90DD-4B9E5EBA4ECD}"/>
          </ac:spMkLst>
        </pc:spChg>
        <pc:spChg chg="mod ord">
          <ac:chgData name="Timm Jacobsen" userId="549159e4f5052efa" providerId="LiveId" clId="{CC1CEF2C-5209-47E7-AC9F-EF48B135C1DA}" dt="2020-09-18T13:40:57.673" v="1908" actId="700"/>
          <ac:spMkLst>
            <pc:docMk/>
            <pc:sldMk cId="3238696500" sldId="266"/>
            <ac:spMk id="3" creationId="{6B963B46-4ABE-4D31-98FB-C7DDE3DD2271}"/>
          </ac:spMkLst>
        </pc:spChg>
        <pc:spChg chg="mod ord">
          <ac:chgData name="Timm Jacobsen" userId="549159e4f5052efa" providerId="LiveId" clId="{CC1CEF2C-5209-47E7-AC9F-EF48B135C1DA}" dt="2020-09-18T13:40:57.673" v="1908" actId="700"/>
          <ac:spMkLst>
            <pc:docMk/>
            <pc:sldMk cId="3238696500" sldId="266"/>
            <ac:spMk id="4" creationId="{60A52FB3-950D-4576-8B38-0B0DD3AD66C7}"/>
          </ac:spMkLst>
        </pc:spChg>
        <pc:spChg chg="add del mod ord">
          <ac:chgData name="Timm Jacobsen" userId="549159e4f5052efa" providerId="LiveId" clId="{CC1CEF2C-5209-47E7-AC9F-EF48B135C1DA}" dt="2020-09-18T13:40:19.359" v="1907" actId="478"/>
          <ac:spMkLst>
            <pc:docMk/>
            <pc:sldMk cId="3238696500" sldId="266"/>
            <ac:spMk id="5" creationId="{75FB21C5-24DB-4EEC-A602-F82831E441F2}"/>
          </ac:spMkLst>
        </pc:spChg>
        <pc:spChg chg="add mod ord">
          <ac:chgData name="Timm Jacobsen" userId="549159e4f5052efa" providerId="LiveId" clId="{CC1CEF2C-5209-47E7-AC9F-EF48B135C1DA}" dt="2020-09-18T13:40:57.673" v="1908" actId="700"/>
          <ac:spMkLst>
            <pc:docMk/>
            <pc:sldMk cId="3238696500" sldId="266"/>
            <ac:spMk id="6" creationId="{F64E9DD9-8D2F-46F1-91E8-5BE6AFA2DC28}"/>
          </ac:spMkLst>
        </pc:spChg>
        <pc:spChg chg="add mod ord">
          <ac:chgData name="Timm Jacobsen" userId="549159e4f5052efa" providerId="LiveId" clId="{CC1CEF2C-5209-47E7-AC9F-EF48B135C1DA}" dt="2020-09-18T13:50:30.551" v="1915" actId="1076"/>
          <ac:spMkLst>
            <pc:docMk/>
            <pc:sldMk cId="3238696500" sldId="266"/>
            <ac:spMk id="7" creationId="{210EC38A-0FCB-4900-9507-5C65E838F329}"/>
          </ac:spMkLst>
        </pc:spChg>
      </pc:sldChg>
      <pc:sldChg chg="addSp delSp modSp new mod chgLayout">
        <pc:chgData name="Timm Jacobsen" userId="549159e4f5052efa" providerId="LiveId" clId="{CC1CEF2C-5209-47E7-AC9F-EF48B135C1DA}" dt="2020-09-18T14:58:48.645" v="2008" actId="27636"/>
        <pc:sldMkLst>
          <pc:docMk/>
          <pc:sldMk cId="4147341789" sldId="267"/>
        </pc:sldMkLst>
        <pc:spChg chg="del">
          <ac:chgData name="Timm Jacobsen" userId="549159e4f5052efa" providerId="LiveId" clId="{CC1CEF2C-5209-47E7-AC9F-EF48B135C1DA}" dt="2020-09-18T14:55:00.757" v="1917" actId="700"/>
          <ac:spMkLst>
            <pc:docMk/>
            <pc:sldMk cId="4147341789" sldId="267"/>
            <ac:spMk id="2" creationId="{A8884BF0-E22C-4819-A770-D8C4218C85E8}"/>
          </ac:spMkLst>
        </pc:spChg>
        <pc:spChg chg="del">
          <ac:chgData name="Timm Jacobsen" userId="549159e4f5052efa" providerId="LiveId" clId="{CC1CEF2C-5209-47E7-AC9F-EF48B135C1DA}" dt="2020-09-18T14:55:00.757" v="1917" actId="700"/>
          <ac:spMkLst>
            <pc:docMk/>
            <pc:sldMk cId="4147341789" sldId="267"/>
            <ac:spMk id="3" creationId="{767C7EA4-4BC9-4DAA-B8E7-639EA879DC1E}"/>
          </ac:spMkLst>
        </pc:spChg>
        <pc:spChg chg="mod ord">
          <ac:chgData name="Timm Jacobsen" userId="549159e4f5052efa" providerId="LiveId" clId="{CC1CEF2C-5209-47E7-AC9F-EF48B135C1DA}" dt="2020-09-18T14:55:00.757" v="1917" actId="700"/>
          <ac:spMkLst>
            <pc:docMk/>
            <pc:sldMk cId="4147341789" sldId="267"/>
            <ac:spMk id="4" creationId="{C842F762-92A1-47F7-BC98-D15D8D6315A8}"/>
          </ac:spMkLst>
        </pc:spChg>
        <pc:spChg chg="mod ord">
          <ac:chgData name="Timm Jacobsen" userId="549159e4f5052efa" providerId="LiveId" clId="{CC1CEF2C-5209-47E7-AC9F-EF48B135C1DA}" dt="2020-09-18T14:55:00.757" v="1917" actId="700"/>
          <ac:spMkLst>
            <pc:docMk/>
            <pc:sldMk cId="4147341789" sldId="267"/>
            <ac:spMk id="5" creationId="{6987480B-A4FE-4F57-9236-287A6F620F2F}"/>
          </ac:spMkLst>
        </pc:spChg>
        <pc:spChg chg="add mod ord">
          <ac:chgData name="Timm Jacobsen" userId="549159e4f5052efa" providerId="LiveId" clId="{CC1CEF2C-5209-47E7-AC9F-EF48B135C1DA}" dt="2020-09-18T14:55:33.868" v="1923" actId="1076"/>
          <ac:spMkLst>
            <pc:docMk/>
            <pc:sldMk cId="4147341789" sldId="267"/>
            <ac:spMk id="6" creationId="{92069D68-99EC-4751-AFA5-CF269A12BD35}"/>
          </ac:spMkLst>
        </pc:spChg>
        <pc:spChg chg="add mod ord">
          <ac:chgData name="Timm Jacobsen" userId="549159e4f5052efa" providerId="LiveId" clId="{CC1CEF2C-5209-47E7-AC9F-EF48B135C1DA}" dt="2020-09-18T14:58:48.645" v="2008" actId="27636"/>
          <ac:spMkLst>
            <pc:docMk/>
            <pc:sldMk cId="4147341789" sldId="267"/>
            <ac:spMk id="7" creationId="{1559545F-5D97-49D7-9C81-167EA6C50786}"/>
          </ac:spMkLst>
        </pc:spChg>
      </pc:sldChg>
      <pc:sldChg chg="addSp delSp modSp new mod modClrScheme chgLayout">
        <pc:chgData name="Timm Jacobsen" userId="549159e4f5052efa" providerId="LiveId" clId="{CC1CEF2C-5209-47E7-AC9F-EF48B135C1DA}" dt="2020-09-18T15:09:53.813" v="2552" actId="1076"/>
        <pc:sldMkLst>
          <pc:docMk/>
          <pc:sldMk cId="4213209491" sldId="268"/>
        </pc:sldMkLst>
        <pc:spChg chg="del mod ord">
          <ac:chgData name="Timm Jacobsen" userId="549159e4f5052efa" providerId="LiveId" clId="{CC1CEF2C-5209-47E7-AC9F-EF48B135C1DA}" dt="2020-09-18T15:06:15.553" v="2541" actId="700"/>
          <ac:spMkLst>
            <pc:docMk/>
            <pc:sldMk cId="4213209491" sldId="268"/>
            <ac:spMk id="2" creationId="{7517A41C-8D99-446C-9F2A-AC023A9A4FBF}"/>
          </ac:spMkLst>
        </pc:spChg>
        <pc:spChg chg="del">
          <ac:chgData name="Timm Jacobsen" userId="549159e4f5052efa" providerId="LiveId" clId="{CC1CEF2C-5209-47E7-AC9F-EF48B135C1DA}" dt="2020-09-18T15:06:15.553" v="2541" actId="700"/>
          <ac:spMkLst>
            <pc:docMk/>
            <pc:sldMk cId="4213209491" sldId="268"/>
            <ac:spMk id="3" creationId="{E5E5B4C0-C563-4D7D-91AF-1B612015BC00}"/>
          </ac:spMkLst>
        </pc:spChg>
        <pc:spChg chg="del mod ord">
          <ac:chgData name="Timm Jacobsen" userId="549159e4f5052efa" providerId="LiveId" clId="{CC1CEF2C-5209-47E7-AC9F-EF48B135C1DA}" dt="2020-09-18T15:06:15.553" v="2541" actId="700"/>
          <ac:spMkLst>
            <pc:docMk/>
            <pc:sldMk cId="4213209491" sldId="268"/>
            <ac:spMk id="4" creationId="{92A812E8-4F6C-405C-B595-5F8BE14F0BBE}"/>
          </ac:spMkLst>
        </pc:spChg>
        <pc:spChg chg="del">
          <ac:chgData name="Timm Jacobsen" userId="549159e4f5052efa" providerId="LiveId" clId="{CC1CEF2C-5209-47E7-AC9F-EF48B135C1DA}" dt="2020-09-18T15:06:15.553" v="2541" actId="700"/>
          <ac:spMkLst>
            <pc:docMk/>
            <pc:sldMk cId="4213209491" sldId="268"/>
            <ac:spMk id="5" creationId="{93AEB82D-DA1C-4285-805A-8B80EE639197}"/>
          </ac:spMkLst>
        </pc:spChg>
        <pc:spChg chg="del">
          <ac:chgData name="Timm Jacobsen" userId="549159e4f5052efa" providerId="LiveId" clId="{CC1CEF2C-5209-47E7-AC9F-EF48B135C1DA}" dt="2020-09-18T15:06:15.553" v="2541" actId="700"/>
          <ac:spMkLst>
            <pc:docMk/>
            <pc:sldMk cId="4213209491" sldId="268"/>
            <ac:spMk id="6" creationId="{2B65B173-4D01-4666-9A1D-61A76E7065CE}"/>
          </ac:spMkLst>
        </pc:spChg>
        <pc:spChg chg="mod ord">
          <ac:chgData name="Timm Jacobsen" userId="549159e4f5052efa" providerId="LiveId" clId="{CC1CEF2C-5209-47E7-AC9F-EF48B135C1DA}" dt="2020-09-18T15:06:15.553" v="2541" actId="700"/>
          <ac:spMkLst>
            <pc:docMk/>
            <pc:sldMk cId="4213209491" sldId="268"/>
            <ac:spMk id="7" creationId="{2AB8C723-D1B5-4727-859B-4F8E3E94F85E}"/>
          </ac:spMkLst>
        </pc:spChg>
        <pc:spChg chg="mod ord">
          <ac:chgData name="Timm Jacobsen" userId="549159e4f5052efa" providerId="LiveId" clId="{CC1CEF2C-5209-47E7-AC9F-EF48B135C1DA}" dt="2020-09-18T15:06:15.553" v="2541" actId="700"/>
          <ac:spMkLst>
            <pc:docMk/>
            <pc:sldMk cId="4213209491" sldId="268"/>
            <ac:spMk id="8" creationId="{1DDA6A4D-5195-4C62-B3A2-079269BFE171}"/>
          </ac:spMkLst>
        </pc:spChg>
        <pc:spChg chg="add del mod ord">
          <ac:chgData name="Timm Jacobsen" userId="549159e4f5052efa" providerId="LiveId" clId="{CC1CEF2C-5209-47E7-AC9F-EF48B135C1DA}" dt="2020-09-18T15:09:44.256" v="2549" actId="478"/>
          <ac:spMkLst>
            <pc:docMk/>
            <pc:sldMk cId="4213209491" sldId="268"/>
            <ac:spMk id="9" creationId="{62F9E49D-614C-4CF4-BD53-123D7E976C0C}"/>
          </ac:spMkLst>
        </pc:spChg>
        <pc:spChg chg="add del mod ord">
          <ac:chgData name="Timm Jacobsen" userId="549159e4f5052efa" providerId="LiveId" clId="{CC1CEF2C-5209-47E7-AC9F-EF48B135C1DA}" dt="2020-09-18T15:06:24.054" v="2542"/>
          <ac:spMkLst>
            <pc:docMk/>
            <pc:sldMk cId="4213209491" sldId="268"/>
            <ac:spMk id="10" creationId="{414AD426-1B71-466C-9A42-ED0A45D72977}"/>
          </ac:spMkLst>
        </pc:spChg>
        <pc:spChg chg="add del mod">
          <ac:chgData name="Timm Jacobsen" userId="549159e4f5052efa" providerId="LiveId" clId="{CC1CEF2C-5209-47E7-AC9F-EF48B135C1DA}" dt="2020-09-18T15:08:01.043" v="2546" actId="931"/>
          <ac:spMkLst>
            <pc:docMk/>
            <pc:sldMk cId="4213209491" sldId="268"/>
            <ac:spMk id="13" creationId="{39A31556-CD45-4B9B-BD82-DAD123E61CA5}"/>
          </ac:spMkLst>
        </pc:spChg>
        <pc:spChg chg="add del mod">
          <ac:chgData name="Timm Jacobsen" userId="549159e4f5052efa" providerId="LiveId" clId="{CC1CEF2C-5209-47E7-AC9F-EF48B135C1DA}" dt="2020-09-18T15:09:37.610" v="2548" actId="22"/>
          <ac:spMkLst>
            <pc:docMk/>
            <pc:sldMk cId="4213209491" sldId="268"/>
            <ac:spMk id="17" creationId="{7F0DC6EE-110E-4CFC-81AE-E7E5C904CBBC}"/>
          </ac:spMkLst>
        </pc:spChg>
        <pc:picChg chg="add del mod">
          <ac:chgData name="Timm Jacobsen" userId="549159e4f5052efa" providerId="LiveId" clId="{CC1CEF2C-5209-47E7-AC9F-EF48B135C1DA}" dt="2020-09-18T15:07:33.181" v="2545" actId="478"/>
          <ac:picMkLst>
            <pc:docMk/>
            <pc:sldMk cId="4213209491" sldId="268"/>
            <ac:picMk id="11" creationId="{81B5BE19-9DCA-4F9E-A5DF-0C0D9F449EB5}"/>
          </ac:picMkLst>
        </pc:picChg>
        <pc:picChg chg="add del mod">
          <ac:chgData name="Timm Jacobsen" userId="549159e4f5052efa" providerId="LiveId" clId="{CC1CEF2C-5209-47E7-AC9F-EF48B135C1DA}" dt="2020-09-18T15:08:09.516" v="2547" actId="478"/>
          <ac:picMkLst>
            <pc:docMk/>
            <pc:sldMk cId="4213209491" sldId="268"/>
            <ac:picMk id="15" creationId="{14F47D35-66F8-4D60-86A5-B8E1D3FED5B3}"/>
          </ac:picMkLst>
        </pc:picChg>
        <pc:picChg chg="add mod ord">
          <ac:chgData name="Timm Jacobsen" userId="549159e4f5052efa" providerId="LiveId" clId="{CC1CEF2C-5209-47E7-AC9F-EF48B135C1DA}" dt="2020-09-18T15:09:53.813" v="2552" actId="1076"/>
          <ac:picMkLst>
            <pc:docMk/>
            <pc:sldMk cId="4213209491" sldId="268"/>
            <ac:picMk id="19" creationId="{F43A56CC-592C-4732-BDAB-23A09E7A0FF6}"/>
          </ac:picMkLst>
        </pc:picChg>
      </pc:sldChg>
      <pc:sldChg chg="modSp new mod">
        <pc:chgData name="Timm Jacobsen" userId="549159e4f5052efa" providerId="LiveId" clId="{CC1CEF2C-5209-47E7-AC9F-EF48B135C1DA}" dt="2020-09-18T15:10:24.957" v="2578" actId="20577"/>
        <pc:sldMkLst>
          <pc:docMk/>
          <pc:sldMk cId="924407156" sldId="269"/>
        </pc:sldMkLst>
        <pc:spChg chg="mod">
          <ac:chgData name="Timm Jacobsen" userId="549159e4f5052efa" providerId="LiveId" clId="{CC1CEF2C-5209-47E7-AC9F-EF48B135C1DA}" dt="2020-09-18T15:10:24.957" v="2578" actId="20577"/>
          <ac:spMkLst>
            <pc:docMk/>
            <pc:sldMk cId="924407156" sldId="269"/>
            <ac:spMk id="2" creationId="{F153CCF9-8B26-4B8A-B684-BA9B6E564852}"/>
          </ac:spMkLst>
        </pc:spChg>
      </pc:sldChg>
      <pc:sldChg chg="modSp new mod">
        <pc:chgData name="Timm Jacobsen" userId="549159e4f5052efa" providerId="LiveId" clId="{CC1CEF2C-5209-47E7-AC9F-EF48B135C1DA}" dt="2020-09-18T15:11:08.116" v="2599" actId="20577"/>
        <pc:sldMkLst>
          <pc:docMk/>
          <pc:sldMk cId="2156207013" sldId="270"/>
        </pc:sldMkLst>
        <pc:spChg chg="mod">
          <ac:chgData name="Timm Jacobsen" userId="549159e4f5052efa" providerId="LiveId" clId="{CC1CEF2C-5209-47E7-AC9F-EF48B135C1DA}" dt="2020-09-18T15:11:08.116" v="2599" actId="20577"/>
          <ac:spMkLst>
            <pc:docMk/>
            <pc:sldMk cId="2156207013" sldId="270"/>
            <ac:spMk id="2" creationId="{3B2C2523-C7D1-4C8E-8175-DDE7349B3038}"/>
          </ac:spMkLst>
        </pc:spChg>
      </pc:sldChg>
      <pc:sldChg chg="new">
        <pc:chgData name="Timm Jacobsen" userId="549159e4f5052efa" providerId="LiveId" clId="{CC1CEF2C-5209-47E7-AC9F-EF48B135C1DA}" dt="2020-09-18T15:11:13.513" v="2600" actId="680"/>
        <pc:sldMkLst>
          <pc:docMk/>
          <pc:sldMk cId="3261318623" sldId="271"/>
        </pc:sldMkLst>
      </pc:sldChg>
      <pc:sldChg chg="addSp delSp modSp new mod modClrScheme chgLayout">
        <pc:chgData name="Timm Jacobsen" userId="549159e4f5052efa" providerId="LiveId" clId="{CC1CEF2C-5209-47E7-AC9F-EF48B135C1DA}" dt="2020-09-18T15:14:03.540" v="2761" actId="403"/>
        <pc:sldMkLst>
          <pc:docMk/>
          <pc:sldMk cId="737569107" sldId="272"/>
        </pc:sldMkLst>
        <pc:spChg chg="del mod ord">
          <ac:chgData name="Timm Jacobsen" userId="549159e4f5052efa" providerId="LiveId" clId="{CC1CEF2C-5209-47E7-AC9F-EF48B135C1DA}" dt="2020-09-18T15:11:41.083" v="2602" actId="700"/>
          <ac:spMkLst>
            <pc:docMk/>
            <pc:sldMk cId="737569107" sldId="272"/>
            <ac:spMk id="2" creationId="{5B75254D-DE53-4F3B-9D6A-C679FFCC5E97}"/>
          </ac:spMkLst>
        </pc:spChg>
        <pc:spChg chg="del">
          <ac:chgData name="Timm Jacobsen" userId="549159e4f5052efa" providerId="LiveId" clId="{CC1CEF2C-5209-47E7-AC9F-EF48B135C1DA}" dt="2020-09-18T15:11:41.083" v="2602" actId="700"/>
          <ac:spMkLst>
            <pc:docMk/>
            <pc:sldMk cId="737569107" sldId="272"/>
            <ac:spMk id="3" creationId="{4D5465A9-DD2A-4703-9272-C7BCAFB57147}"/>
          </ac:spMkLst>
        </pc:spChg>
        <pc:spChg chg="del mod ord">
          <ac:chgData name="Timm Jacobsen" userId="549159e4f5052efa" providerId="LiveId" clId="{CC1CEF2C-5209-47E7-AC9F-EF48B135C1DA}" dt="2020-09-18T15:11:41.083" v="2602" actId="700"/>
          <ac:spMkLst>
            <pc:docMk/>
            <pc:sldMk cId="737569107" sldId="272"/>
            <ac:spMk id="4" creationId="{83684ED7-4474-4046-905F-9FD9849A0290}"/>
          </ac:spMkLst>
        </pc:spChg>
        <pc:spChg chg="del">
          <ac:chgData name="Timm Jacobsen" userId="549159e4f5052efa" providerId="LiveId" clId="{CC1CEF2C-5209-47E7-AC9F-EF48B135C1DA}" dt="2020-09-18T15:11:41.083" v="2602" actId="700"/>
          <ac:spMkLst>
            <pc:docMk/>
            <pc:sldMk cId="737569107" sldId="272"/>
            <ac:spMk id="5" creationId="{AEA805A9-9D7F-471C-8C01-E68F88272A62}"/>
          </ac:spMkLst>
        </pc:spChg>
        <pc:spChg chg="del">
          <ac:chgData name="Timm Jacobsen" userId="549159e4f5052efa" providerId="LiveId" clId="{CC1CEF2C-5209-47E7-AC9F-EF48B135C1DA}" dt="2020-09-18T15:11:41.083" v="2602" actId="700"/>
          <ac:spMkLst>
            <pc:docMk/>
            <pc:sldMk cId="737569107" sldId="272"/>
            <ac:spMk id="6" creationId="{C927533A-54B8-487B-92A8-6585B6ACF858}"/>
          </ac:spMkLst>
        </pc:spChg>
        <pc:spChg chg="mod ord">
          <ac:chgData name="Timm Jacobsen" userId="549159e4f5052efa" providerId="LiveId" clId="{CC1CEF2C-5209-47E7-AC9F-EF48B135C1DA}" dt="2020-09-18T15:11:41.083" v="2602" actId="700"/>
          <ac:spMkLst>
            <pc:docMk/>
            <pc:sldMk cId="737569107" sldId="272"/>
            <ac:spMk id="7" creationId="{61B0C984-DE2A-45F3-B342-B0EAE2027926}"/>
          </ac:spMkLst>
        </pc:spChg>
        <pc:spChg chg="mod ord">
          <ac:chgData name="Timm Jacobsen" userId="549159e4f5052efa" providerId="LiveId" clId="{CC1CEF2C-5209-47E7-AC9F-EF48B135C1DA}" dt="2020-09-18T15:11:41.083" v="2602" actId="700"/>
          <ac:spMkLst>
            <pc:docMk/>
            <pc:sldMk cId="737569107" sldId="272"/>
            <ac:spMk id="8" creationId="{FDE6C3D7-DC40-41DE-B6EE-92F49DC79FED}"/>
          </ac:spMkLst>
        </pc:spChg>
        <pc:spChg chg="add mod ord">
          <ac:chgData name="Timm Jacobsen" userId="549159e4f5052efa" providerId="LiveId" clId="{CC1CEF2C-5209-47E7-AC9F-EF48B135C1DA}" dt="2020-09-18T15:12:08.156" v="2677" actId="6549"/>
          <ac:spMkLst>
            <pc:docMk/>
            <pc:sldMk cId="737569107" sldId="272"/>
            <ac:spMk id="9" creationId="{549A447D-C4B9-40CC-B344-613463970266}"/>
          </ac:spMkLst>
        </pc:spChg>
        <pc:spChg chg="add mod ord">
          <ac:chgData name="Timm Jacobsen" userId="549159e4f5052efa" providerId="LiveId" clId="{CC1CEF2C-5209-47E7-AC9F-EF48B135C1DA}" dt="2020-09-18T15:14:03.540" v="2761" actId="403"/>
          <ac:spMkLst>
            <pc:docMk/>
            <pc:sldMk cId="737569107" sldId="272"/>
            <ac:spMk id="10" creationId="{190312B0-3994-4A31-85DC-F3E90EBF4AEC}"/>
          </ac:spMkLst>
        </pc:spChg>
      </pc:sldChg>
      <pc:sldMasterChg chg="addSp modSp mod modSldLayout">
        <pc:chgData name="Timm Jacobsen" userId="549159e4f5052efa" providerId="LiveId" clId="{CC1CEF2C-5209-47E7-AC9F-EF48B135C1DA}" dt="2020-09-18T09:06:46.989" v="1015" actId="478"/>
        <pc:sldMasterMkLst>
          <pc:docMk/>
          <pc:sldMasterMk cId="2904785051" sldId="2147483648"/>
        </pc:sldMasterMkLst>
        <pc:picChg chg="add mod">
          <ac:chgData name="Timm Jacobsen" userId="549159e4f5052efa" providerId="LiveId" clId="{CC1CEF2C-5209-47E7-AC9F-EF48B135C1DA}" dt="2020-09-18T09:06:31.187" v="1009" actId="14100"/>
          <ac:picMkLst>
            <pc:docMk/>
            <pc:sldMasterMk cId="2904785051" sldId="2147483648"/>
            <ac:picMk id="8" creationId="{CEF75C5D-5C3F-4673-863A-C0BCDCD20D0B}"/>
          </ac:picMkLst>
        </pc:picChg>
        <pc:sldLayoutChg chg="delSp modSp mod">
          <pc:chgData name="Timm Jacobsen" userId="549159e4f5052efa" providerId="LiveId" clId="{CC1CEF2C-5209-47E7-AC9F-EF48B135C1DA}" dt="2020-09-18T09:06:38.912" v="1011" actId="478"/>
          <pc:sldLayoutMkLst>
            <pc:docMk/>
            <pc:sldMasterMk cId="2904785051" sldId="2147483648"/>
            <pc:sldLayoutMk cId="2461524626" sldId="2147483649"/>
          </pc:sldLayoutMkLst>
          <pc:picChg chg="del mod">
            <ac:chgData name="Timm Jacobsen" userId="549159e4f5052efa" providerId="LiveId" clId="{CC1CEF2C-5209-47E7-AC9F-EF48B135C1DA}" dt="2020-09-18T09:06:38.912" v="1011" actId="478"/>
            <ac:picMkLst>
              <pc:docMk/>
              <pc:sldMasterMk cId="2904785051" sldId="2147483648"/>
              <pc:sldLayoutMk cId="2461524626" sldId="2147483649"/>
              <ac:picMk id="7" creationId="{00000000-0000-0000-0000-000000000000}"/>
            </ac:picMkLst>
          </pc:picChg>
        </pc:sldLayoutChg>
        <pc:sldLayoutChg chg="delSp modSp mod">
          <pc:chgData name="Timm Jacobsen" userId="549159e4f5052efa" providerId="LiveId" clId="{CC1CEF2C-5209-47E7-AC9F-EF48B135C1DA}" dt="2020-09-18T09:06:41.133" v="1012" actId="478"/>
          <pc:sldLayoutMkLst>
            <pc:docMk/>
            <pc:sldMasterMk cId="2904785051" sldId="2147483648"/>
            <pc:sldLayoutMk cId="1692970224" sldId="2147483650"/>
          </pc:sldLayoutMkLst>
          <pc:picChg chg="del mod">
            <ac:chgData name="Timm Jacobsen" userId="549159e4f5052efa" providerId="LiveId" clId="{CC1CEF2C-5209-47E7-AC9F-EF48B135C1DA}" dt="2020-09-18T09:06:41.133" v="1012" actId="478"/>
            <ac:picMkLst>
              <pc:docMk/>
              <pc:sldMasterMk cId="2904785051" sldId="2147483648"/>
              <pc:sldLayoutMk cId="1692970224" sldId="2147483650"/>
              <ac:picMk id="7" creationId="{00000000-0000-0000-0000-000000000000}"/>
            </ac:picMkLst>
          </pc:picChg>
        </pc:sldLayoutChg>
        <pc:sldLayoutChg chg="addSp delSp mod">
          <pc:chgData name="Timm Jacobsen" userId="549159e4f5052efa" providerId="LiveId" clId="{CC1CEF2C-5209-47E7-AC9F-EF48B135C1DA}" dt="2020-09-18T09:06:43.339" v="1013" actId="478"/>
          <pc:sldLayoutMkLst>
            <pc:docMk/>
            <pc:sldMasterMk cId="2904785051" sldId="2147483648"/>
            <pc:sldLayoutMk cId="3262733353" sldId="2147483651"/>
          </pc:sldLayoutMkLst>
          <pc:picChg chg="add del">
            <ac:chgData name="Timm Jacobsen" userId="549159e4f5052efa" providerId="LiveId" clId="{CC1CEF2C-5209-47E7-AC9F-EF48B135C1DA}" dt="2020-09-18T09:06:43.339" v="1013" actId="478"/>
            <ac:picMkLst>
              <pc:docMk/>
              <pc:sldMasterMk cId="2904785051" sldId="2147483648"/>
              <pc:sldLayoutMk cId="3262733353" sldId="2147483651"/>
              <ac:picMk id="8" creationId="{2567F2DA-E1E5-46C6-859F-0795103D73FB}"/>
            </ac:picMkLst>
          </pc:picChg>
        </pc:sldLayoutChg>
        <pc:sldLayoutChg chg="delSp modSp mod">
          <pc:chgData name="Timm Jacobsen" userId="549159e4f5052efa" providerId="LiveId" clId="{CC1CEF2C-5209-47E7-AC9F-EF48B135C1DA}" dt="2020-09-18T09:06:45.209" v="1014" actId="478"/>
          <pc:sldLayoutMkLst>
            <pc:docMk/>
            <pc:sldMasterMk cId="2904785051" sldId="2147483648"/>
            <pc:sldLayoutMk cId="67767400" sldId="2147483652"/>
          </pc:sldLayoutMkLst>
          <pc:picChg chg="del mod">
            <ac:chgData name="Timm Jacobsen" userId="549159e4f5052efa" providerId="LiveId" clId="{CC1CEF2C-5209-47E7-AC9F-EF48B135C1DA}" dt="2020-09-18T09:06:45.209" v="1014" actId="478"/>
            <ac:picMkLst>
              <pc:docMk/>
              <pc:sldMasterMk cId="2904785051" sldId="2147483648"/>
              <pc:sldLayoutMk cId="67767400" sldId="2147483652"/>
              <ac:picMk id="8" creationId="{00000000-0000-0000-0000-000000000000}"/>
            </ac:picMkLst>
          </pc:picChg>
        </pc:sldLayoutChg>
        <pc:sldLayoutChg chg="addSp delSp mod">
          <pc:chgData name="Timm Jacobsen" userId="549159e4f5052efa" providerId="LiveId" clId="{CC1CEF2C-5209-47E7-AC9F-EF48B135C1DA}" dt="2020-09-18T09:06:46.989" v="1015" actId="478"/>
          <pc:sldLayoutMkLst>
            <pc:docMk/>
            <pc:sldMasterMk cId="2904785051" sldId="2147483648"/>
            <pc:sldLayoutMk cId="921369592" sldId="2147483653"/>
          </pc:sldLayoutMkLst>
          <pc:picChg chg="add del">
            <ac:chgData name="Timm Jacobsen" userId="549159e4f5052efa" providerId="LiveId" clId="{CC1CEF2C-5209-47E7-AC9F-EF48B135C1DA}" dt="2020-09-18T09:06:46.989" v="1015" actId="478"/>
            <ac:picMkLst>
              <pc:docMk/>
              <pc:sldMasterMk cId="2904785051" sldId="2147483648"/>
              <pc:sldLayoutMk cId="921369592" sldId="2147483653"/>
              <ac:picMk id="11" creationId="{ED24BE38-E85E-40CC-A2C5-712EE78BC0C8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5A40F-F6C4-4931-976E-3ADA1E5CA19C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F742C3-1E61-46C0-9EDC-8C54B03654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6736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742C3-1E61-46C0-9EDC-8C54B036545C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3624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H2-Technologie in der Region Leine-Weser voranbringen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Fakt ist: Andere Länder sind teils weiter.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Aktivität des Wasserstoffnetzwerkes Leine-Weser</a:t>
            </a:r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742C3-1E61-46C0-9EDC-8C54B036545C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9083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Antragserarbeitung ab 09/2022, Antragsstellung 11/2022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Aberdeenshire</a:t>
            </a:r>
            <a:r>
              <a:rPr lang="de-DE" sz="2000" dirty="0" smtClean="0"/>
              <a:t> konnte kein Partner werden, eng assoziiert.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„A Warm </a:t>
            </a:r>
            <a:r>
              <a:rPr lang="de-DE" sz="2000" dirty="0" err="1" smtClean="0"/>
              <a:t>Welcmome</a:t>
            </a:r>
            <a:r>
              <a:rPr lang="de-DE" sz="2000" dirty="0" smtClean="0"/>
              <a:t>“ </a:t>
            </a:r>
            <a:r>
              <a:rPr lang="de-DE" sz="2000" dirty="0" err="1" smtClean="0"/>
              <a:t>to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colleagues</a:t>
            </a:r>
            <a:r>
              <a:rPr lang="de-DE" sz="2000" dirty="0" smtClean="0"/>
              <a:t> </a:t>
            </a:r>
            <a:r>
              <a:rPr lang="de-DE" sz="2000" dirty="0" err="1" smtClean="0"/>
              <a:t>from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Netherlands</a:t>
            </a:r>
            <a:r>
              <a:rPr lang="de-DE" sz="2000" dirty="0" smtClean="0"/>
              <a:t> </a:t>
            </a:r>
            <a:r>
              <a:rPr lang="de-DE" sz="2000" dirty="0" err="1" smtClean="0"/>
              <a:t>and</a:t>
            </a:r>
            <a:r>
              <a:rPr lang="de-DE" sz="2000" dirty="0" smtClean="0"/>
              <a:t> Scotland. </a:t>
            </a:r>
            <a:r>
              <a:rPr lang="de-DE" sz="2000" dirty="0" err="1" smtClean="0"/>
              <a:t>Thank</a:t>
            </a:r>
            <a:r>
              <a:rPr lang="de-DE" sz="2000" dirty="0" smtClean="0"/>
              <a:t> </a:t>
            </a:r>
            <a:r>
              <a:rPr lang="de-DE" sz="2000" dirty="0" err="1" smtClean="0"/>
              <a:t>you</a:t>
            </a:r>
            <a:r>
              <a:rPr lang="de-DE" sz="2000" dirty="0" smtClean="0"/>
              <a:t> </a:t>
            </a:r>
            <a:r>
              <a:rPr lang="de-DE" sz="2000" dirty="0" err="1" smtClean="0"/>
              <a:t>for</a:t>
            </a:r>
            <a:r>
              <a:rPr lang="de-DE" sz="2000" dirty="0" smtClean="0"/>
              <a:t> </a:t>
            </a:r>
            <a:r>
              <a:rPr lang="de-DE" sz="2000" dirty="0" err="1" smtClean="0"/>
              <a:t>beeing</a:t>
            </a:r>
            <a:r>
              <a:rPr lang="de-DE" sz="2000" dirty="0" smtClean="0"/>
              <a:t> </a:t>
            </a:r>
            <a:r>
              <a:rPr lang="de-DE" sz="2000" dirty="0" err="1" smtClean="0"/>
              <a:t>here</a:t>
            </a:r>
            <a:r>
              <a:rPr lang="de-DE" sz="2000" dirty="0" smtClean="0"/>
              <a:t>!</a:t>
            </a:r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742C3-1E61-46C0-9EDC-8C54B036545C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2847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Take-Off Guide wird im November zur Verfügung stehen.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Enge Verbindung und Wissenstransfer zum Wasserstoffnetzwerk Leine-Weser.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742C3-1E61-46C0-9EDC-8C54B036545C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19249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dirty="0" smtClean="0"/>
              <a:t>18 Interviews zwischen 11/2023 &amp; 01/2024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dirty="0" smtClean="0"/>
              <a:t>10 Thesen mit Unterfragen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800" dirty="0" smtClean="0"/>
              <a:t>„Es fehlt an Fachkräften -.u.a. auch H2-spezifischen“ im ländlichen Raum.“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800" dirty="0" smtClean="0"/>
              <a:t>„Im ländlichen Raum sind weniger Unternehmen, welche das Thema H2 betrifft.“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800" dirty="0" smtClean="0"/>
              <a:t>„Personelle Kapazitäten in Verwaltungen sind zu gering, dieses Zusatzthema aufzunehmen.“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742C3-1E61-46C0-9EDC-8C54B036545C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5378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Enger Zeitplan mit intensivem Arbeitsprogramm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Stakeholder involviert in Hannover, Malmö und nun Assen.</a:t>
            </a:r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742C3-1E61-46C0-9EDC-8C54B036545C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6685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Effekte eines solchen Meetings: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2 Kommunen im Gespräch mit Unternehmen zur Projektentwicklung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Ndl</a:t>
            </a:r>
            <a:r>
              <a:rPr lang="de-DE" sz="2000" dirty="0" smtClean="0"/>
              <a:t>. Partner direkt mit ENGINIUS zum Unternehmen gefahren.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Mit-</a:t>
            </a:r>
            <a:r>
              <a:rPr lang="de-DE" sz="2000" dirty="0" err="1" smtClean="0"/>
              <a:t>Anstoss</a:t>
            </a:r>
            <a:r>
              <a:rPr lang="de-DE" sz="2000" dirty="0" smtClean="0"/>
              <a:t> zur Entwicklung eines Forschungsprojektes.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D/NL Erfahrungsaustausch im Bereich Mobilität</a:t>
            </a:r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742C3-1E61-46C0-9EDC-8C54B036545C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87836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AutoNum type="arabicParenBoth"/>
            </a:pPr>
            <a:r>
              <a:rPr lang="de-DE" sz="2000" dirty="0"/>
              <a:t>Wer?/Bedürfnisse?/Erwartungen?/ Planungen?</a:t>
            </a:r>
          </a:p>
          <a:p>
            <a:pPr marL="457200" indent="-457200">
              <a:buAutoNum type="arabicParenBoth"/>
            </a:pPr>
            <a:r>
              <a:rPr lang="de-DE" sz="2000" dirty="0"/>
              <a:t>Ziele formulieren „Happy Land </a:t>
            </a:r>
            <a:r>
              <a:rPr lang="de-DE" sz="2000" dirty="0" err="1"/>
              <a:t>of</a:t>
            </a:r>
            <a:r>
              <a:rPr lang="de-DE" sz="2000" dirty="0"/>
              <a:t> Hydrogen“</a:t>
            </a:r>
          </a:p>
          <a:p>
            <a:pPr marL="457200" indent="-457200">
              <a:buAutoNum type="arabicParenBoth"/>
            </a:pPr>
            <a:r>
              <a:rPr lang="de-DE" sz="2000" dirty="0"/>
              <a:t>Handlungsstrategie zur </a:t>
            </a:r>
            <a:r>
              <a:rPr lang="de-DE" sz="2000" dirty="0" smtClean="0"/>
              <a:t>Zielerreichung</a:t>
            </a:r>
          </a:p>
          <a:p>
            <a:pPr marL="457200" indent="-457200">
              <a:buAutoNum type="arabicParenBoth"/>
            </a:pPr>
            <a:r>
              <a:rPr lang="de-DE" sz="2000" dirty="0" smtClean="0"/>
              <a:t>Welche Ressourcen einsetzen?</a:t>
            </a:r>
          </a:p>
          <a:p>
            <a:pPr marL="457200" indent="-457200">
              <a:buAutoNum type="arabicParenBoth"/>
            </a:pPr>
            <a:r>
              <a:rPr lang="de-DE" sz="2000" dirty="0" smtClean="0"/>
              <a:t>Starkes umfassendes Netzwerk, das alle berücksichtigt (Gleichstellung, Inklusion, große &amp; kleine Partner)</a:t>
            </a:r>
            <a:endParaRPr lang="de-DE" sz="2000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742C3-1E61-46C0-9EDC-8C54B036545C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54721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4 praktische Projekte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Austausch &amp; Inspiration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Netzwerke bilden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Interesse?</a:t>
            </a:r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742C3-1E61-46C0-9EDC-8C54B036545C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91214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Beleg für das Gesagte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Wir sind zusammen stärker!</a:t>
            </a:r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742C3-1E61-46C0-9EDC-8C54B036545C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1292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BBEECC-7CA4-4E02-A913-5CA7ACFAA9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41A9D5E-09BB-425C-9F2A-07E6DDC4C2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F00EB98-6C45-49E8-8566-20E485696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8FDB-7BB1-4B7C-92C7-120D2A769328}" type="datetime1">
              <a:rPr lang="de-DE" smtClean="0"/>
              <a:t>30.09.2024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A9D074-7265-42AC-8E2A-0179D15F9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Wasserstoffin der Region Leine-Weser - Präsentation Timm Jacobsen KSA 22.9.20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D825B76-43B0-45AF-ACEC-F18E61D28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B27D-3855-43F5-8A20-02BC9F1602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1524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0642D1-5B68-44E1-94D3-26B144C16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D47D65-90BE-47CE-9F8A-5C5FCEF78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ECCB9D0-1CA5-41D9-A48F-F5D6CB11E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FBA3-2667-499B-92EF-5EC7F282F9E6}" type="datetime1">
              <a:rPr lang="de-DE" smtClean="0"/>
              <a:t>30.09.2024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75A482-6D20-404F-9A4E-43BCE4EBD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Wasserstoffin der Region Leine-Weser - Präsentation Timm Jacobsen KSA 22.9.20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CF0A198-2669-423F-AFD1-B026164F2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B27D-3855-43F5-8A20-02BC9F1602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2970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6147E6-F97B-4B2A-9DA0-307491C54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397A9B-6866-4787-8B27-880528FC06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BD04658-F95E-4AB0-84D1-1D3D1BCA8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46883-357B-44EF-9155-E0602B74C6B0}" type="datetime1">
              <a:rPr lang="de-DE" smtClean="0"/>
              <a:t>30.09.2024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EF0843-C0FA-4BA0-858E-10C28D522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Wasserstoff in der Region Leine-Weser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819AD37-5548-40A3-8AC3-06D6C5ABC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B27D-3855-43F5-8A20-02BC9F1602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2733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C5E663-B5FE-4BAA-803C-18EDA78B6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5493AE-B7FC-4D0D-A49A-7ADD622D4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C8681B7-430E-4043-9D76-C68D3625AF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A6B72BF-F78A-416B-A7BE-08995374F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7CAEC-0AED-4853-877B-33C32A8F0A4B}" type="datetime1">
              <a:rPr lang="de-DE" smtClean="0"/>
              <a:t>30.09.2024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5B805D7-37D1-4A51-AF75-F591F5EC2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Wasserstoff in der Region Leine-Weser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FE6C59A-9F85-4BB7-B709-FFF0B9C5B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B27D-3855-43F5-8A20-02BC9F1602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767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9EAF14-8435-44D4-860A-7F8F5D5CB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AFF48D-0F62-42ED-85D5-4CB10ADF3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AD5F0DC-B73A-417F-B3BB-173E5CC70E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7C005BA-F3FE-4A47-8398-5622B87972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8F01E59-DE97-4516-A3A5-C0E5134BB3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1400850-67D1-47B5-A8E7-CB14DF85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C1DA3-FE59-488F-8AE9-99E78DAC6ED2}" type="datetime1">
              <a:rPr lang="de-DE" smtClean="0"/>
              <a:t>30.09.2024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D48FA92-0511-4AE9-BF14-4C735E4FB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Wasserstoff in der Region Leine-Weser 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D0A480C-C12B-4653-8C29-F28346A05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B27D-3855-43F5-8A20-02BC9F1602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1369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E8E598-2D19-476F-8F32-517016936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C4090AC-8315-426A-A173-A55DBBF04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421C8-8A9A-4D29-95A0-60CC3460ACBD}" type="datetime1">
              <a:rPr lang="de-DE" smtClean="0"/>
              <a:t>30.09.2024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6D076B9-9EBD-4980-8296-635726DA0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Wasserstoffin der Region Leine-Weser - Präsentation Timm Jacobsen KSA 22.9.20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EBCDEF1-1C09-4275-8EF4-32D5A1EC4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B27D-3855-43F5-8A20-02BC9F1602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25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19CB9B5-EA1E-4B3E-8F89-6834F76EE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05B6B-8067-43B3-9319-4311F8AC8AEB}" type="datetime1">
              <a:rPr lang="de-DE" smtClean="0"/>
              <a:t>30.09.2024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ED36666-59C4-4704-B215-7E6AA2DE3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Wasserstoffin der Region Leine-Weser - Präsentation Timm Jacobsen KSA 22.9.20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E5F8DF-4842-4C51-8B8C-F386FC886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B27D-3855-43F5-8A20-02BC9F1602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0129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2C374A-A59C-4DDB-9A6F-BCD90C738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0BF46B2-9BC5-4045-904C-5389BFDF1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A476671-E4CE-418C-8BCD-80ACDE1395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7D0823B-83B6-4309-88AB-14672362D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1432-C504-4C0A-97A0-6F7D67BF93C5}" type="datetime1">
              <a:rPr lang="de-DE" smtClean="0"/>
              <a:t>30.09.2024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2C6C242-A14A-4954-91F7-D35989F91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Wasserstoffin der Region Leine-Weser - Präsentation Timm Jacobsen KSA 22.9.20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8E70669-FDCA-43BE-BB47-9ECD12DE8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B27D-3855-43F5-8A20-02BC9F1602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7494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142E18-F2E9-4D23-BC16-8AA72CF92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AB9936C-8E7D-49B9-A4C7-DB4F36B943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E90B257-0F6B-4407-A5A1-CB037F0261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6C64001-7BFA-4E6B-9F72-B123AE6CF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2B07-ED20-47CB-9CAE-FFFF39BAED86}" type="datetime1">
              <a:rPr lang="de-DE" smtClean="0"/>
              <a:t>30.09.2024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8467FCA-944D-45ED-9F14-A2966E926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Wasserstoffin der Region Leine-Weser - Präsentation Timm Jacobsen KSA 22.9.20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76803A6-359F-41A8-8E22-3E0530459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B27D-3855-43F5-8A20-02BC9F1602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8318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5ACA0A-8DC7-4FC5-90EA-2F7897D9D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3A248DA-7A8B-495B-8581-4EFD9BAC32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8D6C7F7-7E72-429D-BFC5-08844CDB1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E137-FD7F-4CE3-B824-ECAEF9A876F2}" type="datetime1">
              <a:rPr lang="de-DE" smtClean="0"/>
              <a:t>30.09.2024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0FEE911-A74A-4C18-8406-1BE246E08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Wasserstoffin der Region Leine-Weser - Präsentation Timm Jacobsen KSA 22.9.20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993C039-7703-479F-A94B-D34F39AF7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B27D-3855-43F5-8A20-02BC9F1602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5731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876F7FA-3104-44FB-8EAE-434831D51E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8F81570-D21F-4291-AFE1-D131C89263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EB1301-2072-412C-A93A-2EB6EE19C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24E27-ECF4-4AAF-98D1-269FA834A46B}" type="datetime1">
              <a:rPr lang="de-DE" smtClean="0"/>
              <a:t>30.09.2024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32C64FA-BE49-4D91-B232-8C22AA33F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Wasserstoffin der Region Leine-Weser - Präsentation Timm Jacobsen KSA 22.9.20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4C9B386-EAF2-46A8-A85C-5BA5F91A8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B27D-3855-43F5-8A20-02BC9F1602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70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0A154-4BF3-4158-B5F3-DB7892A56E52}" type="datetimeFigureOut">
              <a:rPr lang="de-DE"/>
              <a:pPr>
                <a:defRPr/>
              </a:pPr>
              <a:t>30.09.2024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D9DFE1-BD96-4F46-BF46-7861E6B6FFC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775508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03C42-A5A3-4B38-A589-5C85D95E3C8C}" type="datetimeFigureOut">
              <a:rPr lang="de-DE"/>
              <a:pPr>
                <a:defRPr/>
              </a:pPr>
              <a:t>30.09.2024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3B146A-C6BF-4A52-A43F-4AA60A42356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19688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2912C-FC75-4FCA-B3E8-1DCC01B68128}" type="datetimeFigureOut">
              <a:rPr lang="de-DE"/>
              <a:pPr>
                <a:defRPr/>
              </a:pPr>
              <a:t>30.09.2024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9D06A7-E5E4-4684-9214-B6AEABF5622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87487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5C086-B523-4D86-8D9A-88054C7C84F7}" type="datetimeFigureOut">
              <a:rPr lang="de-DE"/>
              <a:pPr>
                <a:defRPr/>
              </a:pPr>
              <a:t>30.09.2024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A0A062-241C-4377-9633-064AABB8E62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05677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74AEC-9869-4CE8-B921-482DF937234A}" type="datetimeFigureOut">
              <a:rPr lang="de-DE"/>
              <a:pPr>
                <a:defRPr/>
              </a:pPr>
              <a:t>30.09.2024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F63478-9C76-48E6-B902-3F876CD5950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35061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E6CCD-B85C-4C4F-ABF8-5B4DC1694A51}" type="datetimeFigureOut">
              <a:rPr lang="de-DE"/>
              <a:pPr>
                <a:defRPr/>
              </a:pPr>
              <a:t>30.09.2024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6A5B28-820D-4ECC-AE7F-C0EC473FC9D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68196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B2D6F-03F8-4CAE-AAEB-9E8A166BCA9D}" type="datetimeFigureOut">
              <a:rPr lang="de-DE"/>
              <a:pPr>
                <a:defRPr/>
              </a:pPr>
              <a:t>30.09.2024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8B93DA-F63F-4969-B78F-69E94CEB025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031855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4F44E-48E2-40DD-A152-4BBFA0D3D96B}" type="datetimeFigureOut">
              <a:rPr lang="de-DE"/>
              <a:pPr>
                <a:defRPr/>
              </a:pPr>
              <a:t>30.09.2024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E10DA6-9206-4A3B-ADEF-1CA650CC39C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928452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673E7-0306-445A-B003-4766B3D1CB81}" type="datetimeFigureOut">
              <a:rPr lang="de-DE"/>
              <a:pPr>
                <a:defRPr/>
              </a:pPr>
              <a:t>30.09.2024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BC0A95-1008-48EC-9B6E-4FC16E089D3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417179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A8C18-802F-4588-87FA-B447A10C0236}" type="datetimeFigureOut">
              <a:rPr lang="de-DE"/>
              <a:pPr>
                <a:defRPr/>
              </a:pPr>
              <a:t>30.09.2024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6DC61F-0D54-451F-9944-6E021FD71E3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768821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9C020-871A-4924-8175-AA1FCAB7BE2F}" type="datetimeFigureOut">
              <a:rPr lang="de-DE"/>
              <a:pPr>
                <a:defRPr/>
              </a:pPr>
              <a:t>30.09.2024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D3EDBB-C355-45AE-9373-7B50CF05D4D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063298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/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txBody>
          <a:bodyPr lIns="68587" tIns="68587" rIns="68587" bIns="68587"/>
          <a:lstStyle/>
          <a:p>
            <a:pPr marL="173910" indent="-173910" defTabSz="871057" fontAlgn="auto">
              <a:spcBef>
                <a:spcPts val="0"/>
              </a:spcBef>
              <a:spcAft>
                <a:spcPts val="953"/>
              </a:spcAft>
              <a:buFont typeface="Arial" panose="020B0604020202020204" pitchFamily="34" charset="0"/>
              <a:buChar char="»"/>
              <a:defRPr/>
            </a:pPr>
            <a:endParaRPr lang="de-DE" sz="1524" dirty="0" err="1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5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4688" y="5843588"/>
            <a:ext cx="8921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5900738"/>
            <a:ext cx="3114675" cy="8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platzhalter 5"/>
          <p:cNvSpPr>
            <a:spLocks noGrp="1"/>
          </p:cNvSpPr>
          <p:nvPr>
            <p:ph type="body" sz="quarter" idx="12"/>
          </p:nvPr>
        </p:nvSpPr>
        <p:spPr>
          <a:xfrm>
            <a:off x="623889" y="3429000"/>
            <a:ext cx="1427342" cy="482028"/>
          </a:xfrm>
          <a:prstGeom prst="rect">
            <a:avLst/>
          </a:prstGeom>
          <a:solidFill>
            <a:srgbClr val="C00D0D"/>
          </a:solidFill>
        </p:spPr>
        <p:txBody>
          <a:bodyPr wrap="none" lIns="144000" tIns="108000" rIns="144000" bIns="108000">
            <a:spAutoFit/>
          </a:bodyPr>
          <a:lstStyle>
            <a:lvl1pPr marL="0" marR="0" indent="0" algn="l" defTabSz="8710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None/>
              <a:tabLst/>
              <a:defRPr lang="de-DE" sz="1715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65267" indent="0">
              <a:buNone/>
              <a:defRPr/>
            </a:lvl2pPr>
            <a:lvl3pPr marL="928466" indent="0">
              <a:buNone/>
              <a:defRPr/>
            </a:lvl3pPr>
            <a:lvl4pPr marL="1406140" indent="0">
              <a:buNone/>
              <a:defRPr/>
            </a:lvl4pPr>
            <a:lvl5pPr marL="1869340" indent="0">
              <a:buNone/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1" name="Titel 10">
            <a:extLst/>
          </p:cNvPr>
          <p:cNvSpPr>
            <a:spLocks noGrp="1"/>
          </p:cNvSpPr>
          <p:nvPr>
            <p:ph type="title"/>
          </p:nvPr>
        </p:nvSpPr>
        <p:spPr>
          <a:xfrm>
            <a:off x="623888" y="598488"/>
            <a:ext cx="10656887" cy="233045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675342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4688" y="5843588"/>
            <a:ext cx="8921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5900738"/>
            <a:ext cx="3114675" cy="8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platzhalter 5"/>
          <p:cNvSpPr>
            <a:spLocks noGrp="1"/>
          </p:cNvSpPr>
          <p:nvPr>
            <p:ph type="body" sz="quarter" idx="12"/>
          </p:nvPr>
        </p:nvSpPr>
        <p:spPr>
          <a:xfrm>
            <a:off x="623889" y="3429000"/>
            <a:ext cx="1427342" cy="482028"/>
          </a:xfrm>
          <a:prstGeom prst="rect">
            <a:avLst/>
          </a:prstGeom>
          <a:solidFill>
            <a:srgbClr val="C00D0D"/>
          </a:solidFill>
        </p:spPr>
        <p:txBody>
          <a:bodyPr wrap="none" lIns="144000" tIns="108000" rIns="144000" bIns="108000">
            <a:spAutoFit/>
          </a:bodyPr>
          <a:lstStyle>
            <a:lvl1pPr marL="0" marR="0" indent="0" algn="l" defTabSz="8710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None/>
              <a:tabLst/>
              <a:defRPr lang="de-DE" sz="1715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65267" indent="0">
              <a:buNone/>
              <a:defRPr/>
            </a:lvl2pPr>
            <a:lvl3pPr marL="928466" indent="0">
              <a:buNone/>
              <a:defRPr/>
            </a:lvl3pPr>
            <a:lvl4pPr marL="1406140" indent="0">
              <a:buNone/>
              <a:defRPr/>
            </a:lvl4pPr>
            <a:lvl5pPr marL="1869340" indent="0">
              <a:buNone/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1" name="Titel 10">
            <a:extLst/>
          </p:cNvPr>
          <p:cNvSpPr>
            <a:spLocks noGrp="1"/>
          </p:cNvSpPr>
          <p:nvPr>
            <p:ph type="title"/>
          </p:nvPr>
        </p:nvSpPr>
        <p:spPr>
          <a:xfrm>
            <a:off x="623888" y="598488"/>
            <a:ext cx="10656887" cy="2330450"/>
          </a:xfrm>
          <a:prstGeom prst="rect">
            <a:avLst/>
          </a:prstGeom>
        </p:spPr>
        <p:txBody>
          <a:bodyPr/>
          <a:lstStyle>
            <a:lvl1pPr algn="l" defTabSz="121919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e-DE" sz="6600" b="1" kern="1200" cap="all" spc="-191" baseline="0" noProof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4640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4688" y="5843588"/>
            <a:ext cx="8921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5900738"/>
            <a:ext cx="3114675" cy="8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Bildplatzhalter 28">
            <a:extLst/>
          </p:cNvPr>
          <p:cNvSpPr>
            <a:spLocks noGrp="1"/>
          </p:cNvSpPr>
          <p:nvPr>
            <p:ph type="pic" sz="quarter" idx="14"/>
          </p:nvPr>
        </p:nvSpPr>
        <p:spPr>
          <a:xfrm>
            <a:off x="1" y="2"/>
            <a:ext cx="12200141" cy="56759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bIns="648000" rtlCol="0" anchor="ctr">
            <a:noAutofit/>
          </a:bodyPr>
          <a:lstStyle>
            <a:lvl1pPr marL="0" indent="0" algn="ctr">
              <a:buNone/>
              <a:defRPr lang="de-DE" dirty="0"/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6" name="Titel 10">
            <a:extLst/>
          </p:cNvPr>
          <p:cNvSpPr>
            <a:spLocks noGrp="1"/>
          </p:cNvSpPr>
          <p:nvPr>
            <p:ph type="title"/>
          </p:nvPr>
        </p:nvSpPr>
        <p:spPr>
          <a:xfrm>
            <a:off x="623888" y="598488"/>
            <a:ext cx="10656887" cy="233045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Textplatzhalter 5">
            <a:extLst/>
          </p:cNvPr>
          <p:cNvSpPr>
            <a:spLocks noGrp="1"/>
          </p:cNvSpPr>
          <p:nvPr>
            <p:ph type="body" sz="quarter" idx="12"/>
          </p:nvPr>
        </p:nvSpPr>
        <p:spPr>
          <a:xfrm>
            <a:off x="623889" y="3429000"/>
            <a:ext cx="1427342" cy="482028"/>
          </a:xfrm>
          <a:prstGeom prst="rect">
            <a:avLst/>
          </a:prstGeom>
          <a:solidFill>
            <a:srgbClr val="C00D0D"/>
          </a:solidFill>
        </p:spPr>
        <p:txBody>
          <a:bodyPr wrap="none" lIns="144000" tIns="108000" rIns="144000" bIns="108000">
            <a:spAutoFit/>
          </a:bodyPr>
          <a:lstStyle>
            <a:lvl1pPr marL="0" marR="0" indent="0" algn="l" defTabSz="8710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None/>
              <a:tabLst/>
              <a:defRPr lang="de-DE" sz="1715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65267" indent="0">
              <a:buNone/>
              <a:defRPr/>
            </a:lvl2pPr>
            <a:lvl3pPr marL="928466" indent="0">
              <a:buNone/>
              <a:defRPr/>
            </a:lvl3pPr>
            <a:lvl4pPr marL="1406140" indent="0">
              <a:buNone/>
              <a:defRPr/>
            </a:lvl4pPr>
            <a:lvl5pPr marL="1869340" indent="0">
              <a:buNone/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886989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Bild grü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/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txBody>
          <a:bodyPr lIns="68587" tIns="68587" rIns="68587" bIns="68587"/>
          <a:lstStyle/>
          <a:p>
            <a:pPr marL="173910" indent="-173910" defTabSz="871057" fontAlgn="auto">
              <a:spcBef>
                <a:spcPts val="0"/>
              </a:spcBef>
              <a:spcAft>
                <a:spcPts val="953"/>
              </a:spcAft>
              <a:buFont typeface="Arial" panose="020B0604020202020204" pitchFamily="34" charset="0"/>
              <a:buChar char="»"/>
              <a:defRPr/>
            </a:pPr>
            <a:endParaRPr lang="de-DE" sz="1524" dirty="0" err="1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6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4688" y="5843588"/>
            <a:ext cx="8921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5900738"/>
            <a:ext cx="3114675" cy="8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Bildplatzhalter 28">
            <a:extLst/>
          </p:cNvPr>
          <p:cNvSpPr>
            <a:spLocks noGrp="1"/>
          </p:cNvSpPr>
          <p:nvPr>
            <p:ph type="pic" sz="quarter" idx="14"/>
          </p:nvPr>
        </p:nvSpPr>
        <p:spPr>
          <a:xfrm>
            <a:off x="1" y="2"/>
            <a:ext cx="12200141" cy="56759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bIns="648000" rtlCol="0" anchor="ctr">
            <a:noAutofit/>
          </a:bodyPr>
          <a:lstStyle>
            <a:lvl1pPr marL="0" indent="0" algn="ctr">
              <a:buNone/>
              <a:defRPr lang="de-DE" dirty="0"/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8" name="Textplatzhalter 5"/>
          <p:cNvSpPr>
            <a:spLocks noGrp="1"/>
          </p:cNvSpPr>
          <p:nvPr>
            <p:ph type="body" sz="quarter" idx="12"/>
          </p:nvPr>
        </p:nvSpPr>
        <p:spPr>
          <a:xfrm>
            <a:off x="623889" y="3429000"/>
            <a:ext cx="1427342" cy="482028"/>
          </a:xfrm>
          <a:prstGeom prst="rect">
            <a:avLst/>
          </a:prstGeom>
          <a:solidFill>
            <a:srgbClr val="C00D0D"/>
          </a:solidFill>
        </p:spPr>
        <p:txBody>
          <a:bodyPr wrap="none" lIns="144000" tIns="108000" rIns="144000" bIns="108000">
            <a:spAutoFit/>
          </a:bodyPr>
          <a:lstStyle>
            <a:lvl1pPr marL="0" marR="0" indent="0" algn="l" defTabSz="8710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None/>
              <a:tabLst/>
              <a:defRPr lang="de-DE" sz="1715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65267" indent="0">
              <a:buNone/>
              <a:defRPr/>
            </a:lvl2pPr>
            <a:lvl3pPr marL="928466" indent="0">
              <a:buNone/>
              <a:defRPr/>
            </a:lvl3pPr>
            <a:lvl4pPr marL="1406140" indent="0">
              <a:buNone/>
              <a:defRPr/>
            </a:lvl4pPr>
            <a:lvl5pPr marL="1869340" indent="0">
              <a:buNone/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1" name="Titel 10">
            <a:extLst/>
          </p:cNvPr>
          <p:cNvSpPr>
            <a:spLocks noGrp="1"/>
          </p:cNvSpPr>
          <p:nvPr>
            <p:ph type="title"/>
          </p:nvPr>
        </p:nvSpPr>
        <p:spPr>
          <a:xfrm>
            <a:off x="623888" y="598488"/>
            <a:ext cx="10656887" cy="233045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12183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/>
          </p:cNvPr>
          <p:cNvSpPr/>
          <p:nvPr userDrawn="1"/>
        </p:nvSpPr>
        <p:spPr>
          <a:xfrm>
            <a:off x="0" y="6319838"/>
            <a:ext cx="12192000" cy="538162"/>
          </a:xfrm>
          <a:prstGeom prst="rect">
            <a:avLst/>
          </a:prstGeom>
          <a:solidFill>
            <a:schemeClr val="accent1"/>
          </a:solidFill>
        </p:spPr>
        <p:txBody>
          <a:bodyPr lIns="68587" tIns="68587" rIns="68587" bIns="68587"/>
          <a:lstStyle/>
          <a:p>
            <a:pPr marL="173910" indent="-173910" defTabSz="871057" fontAlgn="auto">
              <a:spcBef>
                <a:spcPts val="0"/>
              </a:spcBef>
              <a:spcAft>
                <a:spcPts val="953"/>
              </a:spcAft>
              <a:buFont typeface="Arial" panose="020B0604020202020204" pitchFamily="34" charset="0"/>
              <a:buChar char="»"/>
              <a:defRPr/>
            </a:pPr>
            <a:endParaRPr lang="de-DE" sz="1524" dirty="0" err="1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1925" y="6429375"/>
            <a:ext cx="347663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623887" y="2276475"/>
            <a:ext cx="10656887" cy="3903663"/>
          </a:xfrm>
          <a:prstGeom prst="rect">
            <a:avLst/>
          </a:prstGeom>
        </p:spPr>
        <p:txBody>
          <a:bodyPr numCol="2" spcCol="540000">
            <a:noAutofit/>
          </a:bodyPr>
          <a:lstStyle>
            <a:lvl1pPr marL="252000" indent="-2520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  <a:tabLst>
                <a:tab pos="1168338" algn="l"/>
              </a:tabLst>
              <a:defRPr sz="1600">
                <a:solidFill>
                  <a:schemeClr val="tx1"/>
                </a:solidFill>
              </a:defRPr>
            </a:lvl1pPr>
            <a:lvl2pPr marL="609597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2pPr>
            <a:lvl3pPr marL="1219194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3pPr>
            <a:lvl4pPr marL="1828791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4pPr>
            <a:lvl5pPr marL="2438387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5" name="Titel 10">
            <a:extLst/>
          </p:cNvPr>
          <p:cNvSpPr>
            <a:spLocks noGrp="1"/>
          </p:cNvSpPr>
          <p:nvPr>
            <p:ph type="title"/>
          </p:nvPr>
        </p:nvSpPr>
        <p:spPr>
          <a:xfrm>
            <a:off x="623888" y="598488"/>
            <a:ext cx="10656887" cy="1282700"/>
          </a:xfrm>
          <a:prstGeom prst="rect">
            <a:avLst/>
          </a:prstGeom>
        </p:spPr>
        <p:txBody>
          <a:bodyPr/>
          <a:lstStyle>
            <a:lvl1pPr algn="l" defTabSz="121919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e-DE" sz="4500" b="1" kern="1200" cap="all" spc="-191" baseline="0" noProof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Footer Placeholder 3">
            <a:extLst/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lang="de-DE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t>AK DEZENT / Fuhl April 2023 / Eine Haftung für die Richtigkeit und Vollständigkeit der gemachten Angaben in dieser Präsentation kann nicht übernommen werden - Änderungen und Irrtümer vorbehalten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8678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oliennummernplatzhalter 2">
            <a:extLst/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BE5E857-9E1F-46A8-86C2-706711B98030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4" name="Footer Placeholder 3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AK DEZENT / Fuhl April 2023 / Eine Haftung für die Richtigkeit und Vollständigkeit der gemachten Angaben in dieser Präsentation kann nicht übernommen werden - Änderungen und Irrtümer vorbehalten</a:t>
            </a:r>
          </a:p>
        </p:txBody>
      </p:sp>
    </p:spTree>
    <p:extLst>
      <p:ext uri="{BB962C8B-B14F-4D97-AF65-F5344CB8AC3E}">
        <p14:creationId xmlns:p14="http://schemas.microsoft.com/office/powerpoint/2010/main" val="12988637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oliennummernplatzhalter 2">
            <a:extLst/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9F7AB14-D21F-4E03-8D8A-8FE70043FB1A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4" name="Footer Placeholder 3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AK DEZENT / Fuhl April 2023 / Eine Haftung für die Richtigkeit und Vollständigkeit der gemachten Angaben in dieser Präsentation kann nicht übernommen werden - Änderungen und Irrtümer vorbehalten</a:t>
            </a:r>
          </a:p>
        </p:txBody>
      </p:sp>
    </p:spTree>
    <p:extLst>
      <p:ext uri="{BB962C8B-B14F-4D97-AF65-F5344CB8AC3E}">
        <p14:creationId xmlns:p14="http://schemas.microsoft.com/office/powerpoint/2010/main" val="3849411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oliennummernplatzhalter 2">
            <a:extLst/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BE64245-3AF3-43D3-BD64-85796B15F126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4" name="Footer Placeholder 3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AK DEZENT / Fuhl April 2023 / Eine Haftung für die Richtigkeit und Vollständigkeit der gemachten Angaben in dieser Präsentation kann nicht übernommen werden - Änderungen und Irrtümer vorbehalten</a:t>
            </a:r>
          </a:p>
        </p:txBody>
      </p:sp>
    </p:spTree>
    <p:extLst>
      <p:ext uri="{BB962C8B-B14F-4D97-AF65-F5344CB8AC3E}">
        <p14:creationId xmlns:p14="http://schemas.microsoft.com/office/powerpoint/2010/main" val="28757891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oliennummernplatzhalter 2">
            <a:extLst/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F2CFF2D-80CD-4F57-8335-2FC72BD1A5BA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4" name="Footer Placeholder 3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AK DEZENT / Fuhl April 2023 / Eine Haftung für die Richtigkeit und Vollständigkeit der gemachten Angaben in dieser Präsentation kann nicht übernommen werden - Änderungen und Irrtümer vorbehalten</a:t>
            </a:r>
          </a:p>
        </p:txBody>
      </p:sp>
    </p:spTree>
    <p:extLst>
      <p:ext uri="{BB962C8B-B14F-4D97-AF65-F5344CB8AC3E}">
        <p14:creationId xmlns:p14="http://schemas.microsoft.com/office/powerpoint/2010/main" val="37319423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5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1925" y="6429375"/>
            <a:ext cx="347663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el 10">
            <a:extLst/>
          </p:cNvPr>
          <p:cNvSpPr>
            <a:spLocks noGrp="1"/>
          </p:cNvSpPr>
          <p:nvPr>
            <p:ph type="title"/>
          </p:nvPr>
        </p:nvSpPr>
        <p:spPr>
          <a:xfrm>
            <a:off x="623888" y="1881188"/>
            <a:ext cx="10656887" cy="443865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Footer Placeholder 3">
            <a:extLst/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lang="de-D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t>AK DEZENT / Fuhl April 2023 / Eine Haftung für die Richtigkeit und Vollständigkeit der gemachten Angaben in dieser Präsentation kann nicht übernommen werden - Änderungen und Irrtümer vorbehalten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4920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wei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/>
          </p:cNvPr>
          <p:cNvSpPr/>
          <p:nvPr userDrawn="1"/>
        </p:nvSpPr>
        <p:spPr>
          <a:xfrm>
            <a:off x="0" y="6319838"/>
            <a:ext cx="12192000" cy="538162"/>
          </a:xfrm>
          <a:prstGeom prst="rect">
            <a:avLst/>
          </a:prstGeom>
          <a:solidFill>
            <a:schemeClr val="accent1"/>
          </a:solidFill>
        </p:spPr>
        <p:txBody>
          <a:bodyPr lIns="68587" tIns="68587" rIns="68587" bIns="68587"/>
          <a:lstStyle/>
          <a:p>
            <a:pPr marL="173910" indent="-173910" defTabSz="871057" fontAlgn="auto">
              <a:spcBef>
                <a:spcPts val="0"/>
              </a:spcBef>
              <a:spcAft>
                <a:spcPts val="953"/>
              </a:spcAft>
              <a:buFont typeface="Arial" panose="020B0604020202020204" pitchFamily="34" charset="0"/>
              <a:buChar char="»"/>
              <a:defRPr/>
            </a:pPr>
            <a:endParaRPr lang="de-DE" sz="1524" dirty="0" err="1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4" name="Grafik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1925" y="6429375"/>
            <a:ext cx="347663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el 10">
            <a:extLst/>
          </p:cNvPr>
          <p:cNvSpPr>
            <a:spLocks noGrp="1"/>
          </p:cNvSpPr>
          <p:nvPr>
            <p:ph type="title"/>
          </p:nvPr>
        </p:nvSpPr>
        <p:spPr>
          <a:xfrm>
            <a:off x="623888" y="1881188"/>
            <a:ext cx="10656887" cy="443865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660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5" name="Footer Placeholder 3">
            <a:extLst/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lang="de-D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t>AK DEZENT / Fuhl April 2023 / Eine Haftung für die Richtigkeit und Vollständigkeit der gemachten Angaben in dieser Präsentation kann nicht übernommen werden - Änderungen und Irrtümer vorbehalten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12344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/>
          </p:cNvPr>
          <p:cNvSpPr/>
          <p:nvPr userDrawn="1"/>
        </p:nvSpPr>
        <p:spPr>
          <a:xfrm>
            <a:off x="0" y="6319838"/>
            <a:ext cx="12192000" cy="538162"/>
          </a:xfrm>
          <a:prstGeom prst="rect">
            <a:avLst/>
          </a:prstGeom>
          <a:solidFill>
            <a:schemeClr val="accent1"/>
          </a:solidFill>
        </p:spPr>
        <p:txBody>
          <a:bodyPr lIns="68587" tIns="68587" rIns="68587" bIns="68587"/>
          <a:lstStyle/>
          <a:p>
            <a:pPr marL="173910" indent="-173910" defTabSz="871057" fontAlgn="auto">
              <a:spcBef>
                <a:spcPts val="0"/>
              </a:spcBef>
              <a:spcAft>
                <a:spcPts val="953"/>
              </a:spcAft>
              <a:buFont typeface="Arial" panose="020B0604020202020204" pitchFamily="34" charset="0"/>
              <a:buChar char="»"/>
              <a:defRPr/>
            </a:pPr>
            <a:endParaRPr lang="de-DE" sz="1524" dirty="0" err="1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1925" y="6429375"/>
            <a:ext cx="347663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Bildplatzhalter 8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3313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bIns="648000" rtlCol="0" anchor="ctr">
            <a:noAutofit/>
          </a:bodyPr>
          <a:lstStyle>
            <a:lvl1pPr marL="0" indent="0" algn="ctr">
              <a:buNone/>
              <a:defRPr lang="de-DE" dirty="0"/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4" name="Titel 10">
            <a:extLst/>
          </p:cNvPr>
          <p:cNvSpPr>
            <a:spLocks noGrp="1"/>
          </p:cNvSpPr>
          <p:nvPr>
            <p:ph type="title"/>
          </p:nvPr>
        </p:nvSpPr>
        <p:spPr>
          <a:xfrm>
            <a:off x="623888" y="1881188"/>
            <a:ext cx="10656887" cy="443865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50800" dir="27000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Footer Placeholder 3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de-DE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t>AK DEZENT / Fuhl April 2023 / Eine Haftung für die Richtigkeit und Vollständigkeit der gemachten Angaben in dieser Präsentation kann nicht übernommen werden - Änderungen und Irrtümer vorbehalten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135896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/>
          </p:cNvPr>
          <p:cNvSpPr/>
          <p:nvPr userDrawn="1"/>
        </p:nvSpPr>
        <p:spPr>
          <a:xfrm>
            <a:off x="0" y="6319838"/>
            <a:ext cx="12192000" cy="538162"/>
          </a:xfrm>
          <a:prstGeom prst="rect">
            <a:avLst/>
          </a:prstGeom>
          <a:solidFill>
            <a:schemeClr val="accent1"/>
          </a:solidFill>
        </p:spPr>
        <p:txBody>
          <a:bodyPr lIns="68587" tIns="68587" rIns="68587" bIns="68587"/>
          <a:lstStyle/>
          <a:p>
            <a:pPr marL="173910" indent="-173910" defTabSz="871057" fontAlgn="auto">
              <a:spcBef>
                <a:spcPts val="0"/>
              </a:spcBef>
              <a:spcAft>
                <a:spcPts val="953"/>
              </a:spcAft>
              <a:buFont typeface="Arial" panose="020B0604020202020204" pitchFamily="34" charset="0"/>
              <a:buChar char="»"/>
              <a:defRPr/>
            </a:pPr>
            <a:endParaRPr lang="de-DE" sz="1524" dirty="0" err="1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4" name="Grafik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1925" y="6429375"/>
            <a:ext cx="347663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623888" y="584200"/>
            <a:ext cx="10656888" cy="828676"/>
          </a:xfrm>
          <a:prstGeom prst="rect">
            <a:avLst/>
          </a:prstGeom>
        </p:spPr>
        <p:txBody>
          <a:bodyPr/>
          <a:lstStyle>
            <a:lvl1pPr algn="l" defTabSz="1219194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de-DE" sz="3200" b="1" kern="0" spc="-52" baseline="0" dirty="0">
                <a:solidFill>
                  <a:srgbClr val="0055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5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11604625" y="174625"/>
            <a:ext cx="274638" cy="204788"/>
          </a:xfrm>
        </p:spPr>
        <p:txBody>
          <a:bodyPr/>
          <a:lstStyle>
            <a:lvl1pPr>
              <a:defRPr/>
            </a:lvl1pPr>
          </a:lstStyle>
          <a:p>
            <a:fld id="{D61CF1DD-D875-4670-8638-BA9349699A77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6" name="Footer Placeholder 3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de-DE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t>AK DEZENT / Fuhl April 2023 / Eine Haftung für die Richtigkeit und Vollständigkeit der gemachten Angaben in dieser Präsentation kann nicht übernommen werden - Änderungen und Irrtümer vorbehalten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564325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/>
          </p:cNvPr>
          <p:cNvSpPr/>
          <p:nvPr userDrawn="1"/>
        </p:nvSpPr>
        <p:spPr>
          <a:xfrm>
            <a:off x="0" y="6319838"/>
            <a:ext cx="12192000" cy="538162"/>
          </a:xfrm>
          <a:prstGeom prst="rect">
            <a:avLst/>
          </a:prstGeom>
          <a:solidFill>
            <a:schemeClr val="accent1"/>
          </a:solidFill>
        </p:spPr>
        <p:txBody>
          <a:bodyPr lIns="68587" tIns="68587" rIns="68587" bIns="68587"/>
          <a:lstStyle/>
          <a:p>
            <a:pPr marL="173910" indent="-173910" defTabSz="871057" fontAlgn="auto">
              <a:spcBef>
                <a:spcPts val="0"/>
              </a:spcBef>
              <a:spcAft>
                <a:spcPts val="953"/>
              </a:spcAft>
              <a:buFont typeface="Arial" panose="020B0604020202020204" pitchFamily="34" charset="0"/>
              <a:buChar char="»"/>
              <a:defRPr/>
            </a:pPr>
            <a:endParaRPr lang="de-DE" sz="1524" dirty="0" err="1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5" name="Grafik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1925" y="6429375"/>
            <a:ext cx="347663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623888" y="584200"/>
            <a:ext cx="10656888" cy="828676"/>
          </a:xfrm>
          <a:prstGeom prst="rect">
            <a:avLst/>
          </a:prstGeom>
        </p:spPr>
        <p:txBody>
          <a:bodyPr/>
          <a:lstStyle>
            <a:lvl1pPr algn="l" defTabSz="1219194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de-DE" sz="3200" b="1" kern="0" spc="-52" baseline="0" dirty="0">
                <a:solidFill>
                  <a:srgbClr val="0055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>
            <a:extLst/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Foliennummernplatzhalter 2"/>
          <p:cNvSpPr>
            <a:spLocks noGrp="1"/>
          </p:cNvSpPr>
          <p:nvPr>
            <p:ph type="sldNum" sz="quarter" idx="15"/>
          </p:nvPr>
        </p:nvSpPr>
        <p:spPr>
          <a:xfrm>
            <a:off x="11604625" y="174625"/>
            <a:ext cx="274638" cy="204788"/>
          </a:xfrm>
        </p:spPr>
        <p:txBody>
          <a:bodyPr/>
          <a:lstStyle>
            <a:lvl1pPr>
              <a:defRPr/>
            </a:lvl1pPr>
          </a:lstStyle>
          <a:p>
            <a:fld id="{919A4BB1-4693-441A-BD2F-64213D74BD5A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8" name="Footer Placeholder 3">
            <a:extLst/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lang="de-DE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t>AK DEZENT / Fuhl April 2023 / Eine Haftung für die Richtigkeit und Vollständigkeit der gemachten Angaben in dieser Präsentation kann nicht übernommen werden - Änderungen und Irrtümer vorbehalten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11064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ppel-Tex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/>
          </p:cNvPr>
          <p:cNvSpPr/>
          <p:nvPr userDrawn="1"/>
        </p:nvSpPr>
        <p:spPr>
          <a:xfrm>
            <a:off x="0" y="6319838"/>
            <a:ext cx="12192000" cy="538162"/>
          </a:xfrm>
          <a:prstGeom prst="rect">
            <a:avLst/>
          </a:prstGeom>
          <a:solidFill>
            <a:schemeClr val="accent1"/>
          </a:solidFill>
        </p:spPr>
        <p:txBody>
          <a:bodyPr lIns="68587" tIns="68587" rIns="68587" bIns="68587"/>
          <a:lstStyle/>
          <a:p>
            <a:pPr marL="173910" indent="-173910" defTabSz="871057" fontAlgn="auto">
              <a:spcBef>
                <a:spcPts val="0"/>
              </a:spcBef>
              <a:spcAft>
                <a:spcPts val="953"/>
              </a:spcAft>
              <a:buFont typeface="Arial" panose="020B0604020202020204" pitchFamily="34" charset="0"/>
              <a:buChar char="»"/>
              <a:defRPr/>
            </a:pPr>
            <a:endParaRPr lang="de-DE" sz="1524" dirty="0" err="1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6" name="Grafik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1925" y="6429375"/>
            <a:ext cx="347663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el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623888" y="584200"/>
            <a:ext cx="10656888" cy="828676"/>
          </a:xfrm>
          <a:prstGeom prst="rect">
            <a:avLst/>
          </a:prstGeom>
        </p:spPr>
        <p:txBody>
          <a:bodyPr/>
          <a:lstStyle>
            <a:lvl1pPr algn="l" defTabSz="1219194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de-DE" sz="3200" b="1" kern="0" spc="-52" baseline="0" dirty="0">
                <a:solidFill>
                  <a:srgbClr val="0055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0" name="Textplatzhalter 2">
            <a:extLst/>
          </p:cNvPr>
          <p:cNvSpPr>
            <a:spLocks noGrp="1"/>
          </p:cNvSpPr>
          <p:nvPr>
            <p:ph type="body" sz="quarter" idx="14"/>
          </p:nvPr>
        </p:nvSpPr>
        <p:spPr>
          <a:xfrm>
            <a:off x="623888" y="2276475"/>
            <a:ext cx="5164137" cy="39036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6" name="Textplatzhalter 2">
            <a:extLst/>
          </p:cNvPr>
          <p:cNvSpPr>
            <a:spLocks noGrp="1"/>
          </p:cNvSpPr>
          <p:nvPr>
            <p:ph type="body" sz="quarter" idx="15"/>
          </p:nvPr>
        </p:nvSpPr>
        <p:spPr>
          <a:xfrm>
            <a:off x="6119813" y="2276474"/>
            <a:ext cx="5164137" cy="39036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Foliennummernplatzhalter 2">
            <a:extLst/>
          </p:cNvPr>
          <p:cNvSpPr>
            <a:spLocks noGrp="1"/>
          </p:cNvSpPr>
          <p:nvPr>
            <p:ph type="sldNum" sz="quarter" idx="16"/>
          </p:nvPr>
        </p:nvSpPr>
        <p:spPr>
          <a:xfrm>
            <a:off x="11604625" y="174625"/>
            <a:ext cx="274638" cy="204788"/>
          </a:xfrm>
        </p:spPr>
        <p:txBody>
          <a:bodyPr/>
          <a:lstStyle>
            <a:lvl1pPr>
              <a:defRPr/>
            </a:lvl1pPr>
          </a:lstStyle>
          <a:p>
            <a:fld id="{B6C9AAA5-6A95-4435-B340-252BAF7649D4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8" name="Footer Placeholder 3">
            <a:extLst/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lang="de-DE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t>AK DEZENT / Fuhl April 2023 / Eine Haftung für die Richtigkeit und Vollständigkeit der gemachten Angaben in dieser Präsentation kann nicht übernommen werden - Änderungen und Irrtümer vorbehalten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093816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/>
          </p:cNvPr>
          <p:cNvSpPr/>
          <p:nvPr userDrawn="1"/>
        </p:nvSpPr>
        <p:spPr>
          <a:xfrm>
            <a:off x="0" y="6319838"/>
            <a:ext cx="12192000" cy="538162"/>
          </a:xfrm>
          <a:prstGeom prst="rect">
            <a:avLst/>
          </a:prstGeom>
          <a:solidFill>
            <a:schemeClr val="accent1"/>
          </a:solidFill>
        </p:spPr>
        <p:txBody>
          <a:bodyPr lIns="68587" tIns="68587" rIns="68587" bIns="68587"/>
          <a:lstStyle/>
          <a:p>
            <a:pPr marL="173910" indent="-173910" defTabSz="871057" fontAlgn="auto">
              <a:spcBef>
                <a:spcPts val="0"/>
              </a:spcBef>
              <a:spcAft>
                <a:spcPts val="953"/>
              </a:spcAft>
              <a:buFont typeface="Arial" panose="020B0604020202020204" pitchFamily="34" charset="0"/>
              <a:buChar char="»"/>
              <a:defRPr/>
            </a:pPr>
            <a:endParaRPr lang="de-DE" sz="1524" dirty="0" err="1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6" name="Grafik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1925" y="6429375"/>
            <a:ext cx="347663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el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623888" y="584200"/>
            <a:ext cx="6500393" cy="828676"/>
          </a:xfrm>
          <a:prstGeom prst="rect">
            <a:avLst/>
          </a:prstGeom>
        </p:spPr>
        <p:txBody>
          <a:bodyPr/>
          <a:lstStyle>
            <a:lvl1pPr algn="l" defTabSz="1219194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de-DE" sz="3200" b="1" kern="0" spc="-52" baseline="0" dirty="0">
                <a:solidFill>
                  <a:srgbClr val="0055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7" name="Bildplatzhalter 2">
            <a:extLst/>
          </p:cNvPr>
          <p:cNvSpPr>
            <a:spLocks noGrp="1"/>
          </p:cNvSpPr>
          <p:nvPr>
            <p:ph type="pic" sz="quarter" idx="14"/>
          </p:nvPr>
        </p:nvSpPr>
        <p:spPr>
          <a:xfrm>
            <a:off x="7405688" y="0"/>
            <a:ext cx="4786312" cy="63309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bIns="648000" rtlCol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/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9" name="Textplatzhalter 2">
            <a:extLst/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2276475"/>
            <a:ext cx="6500393" cy="39036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Foliennummernplatzhalter 2">
            <a:extLst/>
          </p:cNvPr>
          <p:cNvSpPr>
            <a:spLocks noGrp="1"/>
          </p:cNvSpPr>
          <p:nvPr>
            <p:ph type="sldNum" sz="quarter" idx="16"/>
          </p:nvPr>
        </p:nvSpPr>
        <p:spPr>
          <a:xfrm>
            <a:off x="11604625" y="174625"/>
            <a:ext cx="274638" cy="204788"/>
          </a:xfrm>
        </p:spPr>
        <p:txBody>
          <a:bodyPr/>
          <a:lstStyle>
            <a:lvl1pPr>
              <a:defRPr/>
            </a:lvl1pPr>
          </a:lstStyle>
          <a:p>
            <a:fld id="{8F382FCB-4F75-45C5-8B96-30A77109A6EF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8" name="Footer Placeholder 3">
            <a:extLst/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lang="de-DE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t>AK DEZENT / Fuhl April 2023 / Eine Haftung für die Richtigkeit und Vollständigkeit der gemachten Angaben in dieser Präsentation kann nicht übernommen werden - Änderungen und Irrtümer vorbehalten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66096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/>
          </p:cNvPr>
          <p:cNvSpPr/>
          <p:nvPr userDrawn="1"/>
        </p:nvSpPr>
        <p:spPr>
          <a:xfrm>
            <a:off x="0" y="6319838"/>
            <a:ext cx="12192000" cy="538162"/>
          </a:xfrm>
          <a:prstGeom prst="rect">
            <a:avLst/>
          </a:prstGeom>
          <a:solidFill>
            <a:schemeClr val="accent1"/>
          </a:solidFill>
        </p:spPr>
        <p:txBody>
          <a:bodyPr lIns="68587" tIns="68587" rIns="68587" bIns="68587"/>
          <a:lstStyle/>
          <a:p>
            <a:pPr marL="173910" indent="-173910" defTabSz="871057" fontAlgn="auto">
              <a:spcBef>
                <a:spcPts val="0"/>
              </a:spcBef>
              <a:spcAft>
                <a:spcPts val="953"/>
              </a:spcAft>
              <a:buFont typeface="Arial" panose="020B0604020202020204" pitchFamily="34" charset="0"/>
              <a:buChar char="»"/>
              <a:defRPr/>
            </a:pPr>
            <a:endParaRPr lang="de-DE" sz="1524" dirty="0" err="1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6" name="Grafik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1925" y="6429375"/>
            <a:ext cx="347663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el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623888" y="584200"/>
            <a:ext cx="6500393" cy="828676"/>
          </a:xfrm>
          <a:prstGeom prst="rect">
            <a:avLst/>
          </a:prstGeom>
        </p:spPr>
        <p:txBody>
          <a:bodyPr/>
          <a:lstStyle>
            <a:lvl1pPr algn="l" defTabSz="1219194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de-DE" sz="3200" b="1" kern="0" spc="-52" baseline="0" dirty="0">
                <a:solidFill>
                  <a:srgbClr val="0055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7" name="Bildplatzhalter 2">
            <a:extLst/>
          </p:cNvPr>
          <p:cNvSpPr>
            <a:spLocks noGrp="1"/>
          </p:cNvSpPr>
          <p:nvPr>
            <p:ph type="pic" sz="quarter" idx="14"/>
          </p:nvPr>
        </p:nvSpPr>
        <p:spPr>
          <a:xfrm>
            <a:off x="7405688" y="0"/>
            <a:ext cx="4786312" cy="63309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bIns="648000" rtlCol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/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7" name="Inhaltsplatzhalter 6">
            <a:extLst/>
          </p:cNvPr>
          <p:cNvSpPr>
            <a:spLocks noGrp="1"/>
          </p:cNvSpPr>
          <p:nvPr>
            <p:ph sz="quarter" idx="15"/>
          </p:nvPr>
        </p:nvSpPr>
        <p:spPr>
          <a:xfrm>
            <a:off x="623888" y="2276474"/>
            <a:ext cx="6500812" cy="3903663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8" name="Foliennummernplatzhalter 2">
            <a:extLst/>
          </p:cNvPr>
          <p:cNvSpPr>
            <a:spLocks noGrp="1"/>
          </p:cNvSpPr>
          <p:nvPr>
            <p:ph type="sldNum" sz="quarter" idx="16"/>
          </p:nvPr>
        </p:nvSpPr>
        <p:spPr>
          <a:xfrm>
            <a:off x="11604625" y="174625"/>
            <a:ext cx="274638" cy="204788"/>
          </a:xfrm>
        </p:spPr>
        <p:txBody>
          <a:bodyPr/>
          <a:lstStyle>
            <a:lvl1pPr>
              <a:defRPr/>
            </a:lvl1pPr>
          </a:lstStyle>
          <a:p>
            <a:fld id="{A5596581-1C77-4A1C-AAEE-53D0D7516BF3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9" name="Footer Placeholder 3">
            <a:extLst/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lang="de-DE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t>AK DEZENT / Fuhl April 2023 / Eine Haftung für die Richtigkeit und Vollständigkeit der gemachten Angaben in dieser Präsentation kann nicht übernommen werden - Änderungen und Irrtümer vorbehalten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39809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/>
          </p:cNvPr>
          <p:cNvSpPr/>
          <p:nvPr userDrawn="1"/>
        </p:nvSpPr>
        <p:spPr>
          <a:xfrm>
            <a:off x="0" y="6319838"/>
            <a:ext cx="12192000" cy="538162"/>
          </a:xfrm>
          <a:prstGeom prst="rect">
            <a:avLst/>
          </a:prstGeom>
          <a:solidFill>
            <a:schemeClr val="accent1"/>
          </a:solidFill>
        </p:spPr>
        <p:txBody>
          <a:bodyPr lIns="68587" tIns="68587" rIns="68587" bIns="68587"/>
          <a:lstStyle/>
          <a:p>
            <a:pPr marL="173910" indent="-173910" defTabSz="871057" fontAlgn="auto">
              <a:spcBef>
                <a:spcPts val="0"/>
              </a:spcBef>
              <a:spcAft>
                <a:spcPts val="953"/>
              </a:spcAft>
              <a:buFont typeface="Arial" panose="020B0604020202020204" pitchFamily="34" charset="0"/>
              <a:buChar char="»"/>
              <a:defRPr/>
            </a:pPr>
            <a:endParaRPr lang="de-DE" sz="1524" dirty="0" err="1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" name="Grafik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1925" y="6429375"/>
            <a:ext cx="347663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623888" y="584200"/>
            <a:ext cx="10656888" cy="828676"/>
          </a:xfrm>
          <a:prstGeom prst="rect">
            <a:avLst/>
          </a:prstGeom>
        </p:spPr>
        <p:txBody>
          <a:bodyPr/>
          <a:lstStyle>
            <a:lvl1pPr algn="l" defTabSz="1219194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de-DE" sz="3200" b="1" kern="0" spc="-52" baseline="0" dirty="0">
                <a:solidFill>
                  <a:srgbClr val="0055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Bildplatzhalter 2">
            <a:extLst/>
          </p:cNvPr>
          <p:cNvSpPr>
            <a:spLocks noGrp="1"/>
          </p:cNvSpPr>
          <p:nvPr>
            <p:ph type="pic" sz="quarter" idx="14"/>
          </p:nvPr>
        </p:nvSpPr>
        <p:spPr>
          <a:xfrm>
            <a:off x="623888" y="2276475"/>
            <a:ext cx="1798637" cy="22685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18" name="Bildplatzhalter 2">
            <a:extLst/>
          </p:cNvPr>
          <p:cNvSpPr>
            <a:spLocks noGrp="1"/>
          </p:cNvSpPr>
          <p:nvPr>
            <p:ph type="pic" sz="quarter" idx="15"/>
          </p:nvPr>
        </p:nvSpPr>
        <p:spPr>
          <a:xfrm>
            <a:off x="3954916" y="2276475"/>
            <a:ext cx="1798637" cy="22685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19" name="Bildplatzhalter 2">
            <a:extLst/>
          </p:cNvPr>
          <p:cNvSpPr>
            <a:spLocks noGrp="1"/>
          </p:cNvSpPr>
          <p:nvPr>
            <p:ph type="pic" sz="quarter" idx="16"/>
          </p:nvPr>
        </p:nvSpPr>
        <p:spPr>
          <a:xfrm>
            <a:off x="7285944" y="2276475"/>
            <a:ext cx="1798637" cy="22685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5" name="Textplatzhalter 4">
            <a:extLst/>
          </p:cNvPr>
          <p:cNvSpPr>
            <a:spLocks noGrp="1"/>
          </p:cNvSpPr>
          <p:nvPr>
            <p:ph type="body" sz="quarter" idx="17"/>
          </p:nvPr>
        </p:nvSpPr>
        <p:spPr>
          <a:xfrm>
            <a:off x="623888" y="4683125"/>
            <a:ext cx="2740025" cy="8286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spcAft>
                <a:spcPts val="0"/>
              </a:spcAft>
              <a:buNone/>
              <a:defRPr sz="1200"/>
            </a:lvl1pPr>
            <a:lvl2pPr marL="252546" indent="0">
              <a:buNone/>
              <a:defRPr sz="1200"/>
            </a:lvl2pPr>
            <a:lvl3pPr marL="514165" indent="0">
              <a:buNone/>
              <a:defRPr sz="1200"/>
            </a:lvl3pPr>
            <a:lvl4pPr marL="766712" indent="0">
              <a:buNone/>
              <a:defRPr sz="1200"/>
            </a:lvl4pPr>
            <a:lvl5pPr marL="1028331" indent="0">
              <a:buNone/>
              <a:defRPr sz="1200"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0" name="Textplatzhalter 4">
            <a:extLst/>
          </p:cNvPr>
          <p:cNvSpPr>
            <a:spLocks noGrp="1"/>
          </p:cNvSpPr>
          <p:nvPr>
            <p:ph type="body" sz="quarter" idx="18"/>
          </p:nvPr>
        </p:nvSpPr>
        <p:spPr>
          <a:xfrm>
            <a:off x="3954916" y="4683125"/>
            <a:ext cx="2740025" cy="8286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spcAft>
                <a:spcPts val="0"/>
              </a:spcAft>
              <a:buNone/>
              <a:defRPr sz="1200"/>
            </a:lvl1pPr>
            <a:lvl2pPr marL="252546" indent="0">
              <a:buNone/>
              <a:defRPr sz="1200"/>
            </a:lvl2pPr>
            <a:lvl3pPr marL="514165" indent="0">
              <a:buNone/>
              <a:defRPr sz="1200"/>
            </a:lvl3pPr>
            <a:lvl4pPr marL="766712" indent="0">
              <a:buNone/>
              <a:defRPr sz="1200"/>
            </a:lvl4pPr>
            <a:lvl5pPr marL="1028331" indent="0">
              <a:buNone/>
              <a:defRPr sz="1200"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1" name="Textplatzhalter 4">
            <a:extLst/>
          </p:cNvPr>
          <p:cNvSpPr>
            <a:spLocks noGrp="1"/>
          </p:cNvSpPr>
          <p:nvPr>
            <p:ph type="body" sz="quarter" idx="19"/>
          </p:nvPr>
        </p:nvSpPr>
        <p:spPr>
          <a:xfrm>
            <a:off x="7285944" y="4683125"/>
            <a:ext cx="2740025" cy="8286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spcAft>
                <a:spcPts val="0"/>
              </a:spcAft>
              <a:buNone/>
              <a:defRPr sz="1200"/>
            </a:lvl1pPr>
            <a:lvl2pPr marL="252546" indent="0">
              <a:buNone/>
              <a:defRPr sz="1200"/>
            </a:lvl2pPr>
            <a:lvl3pPr marL="514165" indent="0">
              <a:buNone/>
              <a:defRPr sz="1200"/>
            </a:lvl3pPr>
            <a:lvl4pPr marL="766712" indent="0">
              <a:buNone/>
              <a:defRPr sz="1200"/>
            </a:lvl4pPr>
            <a:lvl5pPr marL="1028331" indent="0">
              <a:buNone/>
              <a:defRPr sz="1200"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1" name="Foliennummernplatzhalter 2"/>
          <p:cNvSpPr>
            <a:spLocks noGrp="1"/>
          </p:cNvSpPr>
          <p:nvPr>
            <p:ph type="sldNum" sz="quarter" idx="20"/>
          </p:nvPr>
        </p:nvSpPr>
        <p:spPr>
          <a:xfrm>
            <a:off x="11604625" y="174625"/>
            <a:ext cx="274638" cy="204788"/>
          </a:xfrm>
        </p:spPr>
        <p:txBody>
          <a:bodyPr/>
          <a:lstStyle>
            <a:lvl1pPr>
              <a:defRPr/>
            </a:lvl1pPr>
          </a:lstStyle>
          <a:p>
            <a:fld id="{6435AE2C-1ECD-41F5-9E6A-1B6E516A8BF4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12" name="Footer Placeholder 3">
            <a:extLst/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 lang="de-DE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t>AK DEZENT / Fuhl April 2023 / Eine Haftung für die Richtigkeit und Vollständigkeit der gemachten Angaben in dieser Präsentation kann nicht übernommen werden - Änderungen und Irrtümer vorbehalten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02076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/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txBody>
          <a:bodyPr lIns="68587" tIns="68587" rIns="68587" bIns="68587"/>
          <a:lstStyle/>
          <a:p>
            <a:pPr marL="173910" indent="-173910" defTabSz="871057" fontAlgn="auto">
              <a:spcBef>
                <a:spcPts val="0"/>
              </a:spcBef>
              <a:spcAft>
                <a:spcPts val="953"/>
              </a:spcAft>
              <a:buFont typeface="Arial" panose="020B0604020202020204" pitchFamily="34" charset="0"/>
              <a:buChar char="»"/>
              <a:defRPr/>
            </a:pPr>
            <a:endParaRPr lang="de-DE" sz="1524" dirty="0" err="1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5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4688" y="5843588"/>
            <a:ext cx="8921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5900738"/>
            <a:ext cx="3114675" cy="8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el 10">
            <a:extLst/>
          </p:cNvPr>
          <p:cNvSpPr>
            <a:spLocks noGrp="1"/>
          </p:cNvSpPr>
          <p:nvPr>
            <p:ph type="title"/>
          </p:nvPr>
        </p:nvSpPr>
        <p:spPr>
          <a:xfrm>
            <a:off x="623888" y="598488"/>
            <a:ext cx="10656887" cy="233045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Textplatzhalter 4">
            <a:extLst/>
          </p:cNvPr>
          <p:cNvSpPr>
            <a:spLocks noGrp="1"/>
          </p:cNvSpPr>
          <p:nvPr>
            <p:ph type="body" sz="quarter" idx="17"/>
          </p:nvPr>
        </p:nvSpPr>
        <p:spPr>
          <a:xfrm>
            <a:off x="622683" y="4888006"/>
            <a:ext cx="2740025" cy="8286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spcAft>
                <a:spcPts val="0"/>
              </a:spcAft>
              <a:buNone/>
              <a:defRPr sz="1200">
                <a:solidFill>
                  <a:schemeClr val="bg1"/>
                </a:solidFill>
              </a:defRPr>
            </a:lvl1pPr>
            <a:lvl2pPr marL="252546" indent="0">
              <a:buNone/>
              <a:defRPr sz="1200"/>
            </a:lvl2pPr>
            <a:lvl3pPr marL="514165" indent="0">
              <a:buNone/>
              <a:defRPr sz="1200"/>
            </a:lvl3pPr>
            <a:lvl4pPr marL="766712" indent="0">
              <a:buNone/>
              <a:defRPr sz="1200"/>
            </a:lvl4pPr>
            <a:lvl5pPr marL="1028331" indent="0">
              <a:buNone/>
              <a:defRPr sz="1200"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01328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CAB4E97-BC2F-485D-8044-65ABF93A5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AFE421-DBF6-4BE3-91B1-A10E6D473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21B8460-856A-4253-9020-1720F28741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1095F-9F70-4788-AB1B-F07355E37942}" type="datetime1">
              <a:rPr lang="de-DE" smtClean="0"/>
              <a:t>30.09.2024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C16FE5D-F43B-4C90-BF9C-E2CB8B7D6C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Wasserstoffin der Region Leine-Weser - Präsentation Timm Jacobsen KSA 22.9.20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A5F4198-19FE-4D77-A93F-502A7F2DE3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EB27D-3855-43F5-8A20-02BC9F1602D5}" type="slidenum">
              <a:rPr lang="de-DE" smtClean="0"/>
              <a:t>‹Nr.›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EF75C5D-5C3F-4673-863A-C0BCDCD20D0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" y="0"/>
            <a:ext cx="3916217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785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platzhalt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2051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601EE3F-F893-4243-99E9-C78DD892F2FF}" type="datetimeFigureOut">
              <a:rPr lang="de-DE"/>
              <a:pPr>
                <a:defRPr/>
              </a:pPr>
              <a:t>30.09.2024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755F3E25-505A-462F-9DE8-893EA5ECF1D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24280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platzhalter 4">
            <a:extLst/>
          </p:cNvPr>
          <p:cNvSpPr>
            <a:spLocks noGrp="1"/>
          </p:cNvSpPr>
          <p:nvPr>
            <p:ph type="title"/>
          </p:nvPr>
        </p:nvSpPr>
        <p:spPr>
          <a:xfrm>
            <a:off x="623888" y="584200"/>
            <a:ext cx="10656887" cy="8286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14" name="Foliennummernplatzhalter 2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038" y="174625"/>
            <a:ext cx="276225" cy="20478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chemeClr val="accent1"/>
                </a:solidFill>
              </a:defRPr>
            </a:lvl1pPr>
          </a:lstStyle>
          <a:p>
            <a:fld id="{3205B7B1-1D20-40B2-A67B-EFDE73D79235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1028" name="Textplatzhalter 1"/>
          <p:cNvSpPr>
            <a:spLocks noGrp="1"/>
          </p:cNvSpPr>
          <p:nvPr>
            <p:ph type="body" idx="1"/>
          </p:nvPr>
        </p:nvSpPr>
        <p:spPr bwMode="auto">
          <a:xfrm>
            <a:off x="623888" y="2276475"/>
            <a:ext cx="10656887" cy="390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Mastertextformat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Footer Placeholder 3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623888" y="6457950"/>
            <a:ext cx="10656887" cy="2841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-252000" defTabSz="1232451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de-DE" sz="800" baseline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t>AK DEZENT / Fuhl April 2023 / Eine Haftung für die Richtigkeit und Vollständigkeit der gemachten Angaben in dieser Präsentation kann nicht übernommen werden - Änderungen und Irrtümer vorbehalten</a:t>
            </a:r>
          </a:p>
        </p:txBody>
      </p:sp>
    </p:spTree>
    <p:extLst>
      <p:ext uri="{BB962C8B-B14F-4D97-AF65-F5344CB8AC3E}">
        <p14:creationId xmlns:p14="http://schemas.microsoft.com/office/powerpoint/2010/main" val="3635599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</p:sldLayoutIdLst>
  <p:hf sldNum="0" hdr="0" dt="0"/>
  <p:txStyles>
    <p:titleStyle>
      <a:lvl1pPr algn="l" defTabSz="1217613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lang="de-DE" sz="3200" b="1" kern="1200" cap="all" spc="-191" dirty="0">
          <a:solidFill>
            <a:srgbClr val="005546"/>
          </a:solidFill>
          <a:latin typeface="+mj-lt"/>
          <a:ea typeface="+mj-ea"/>
          <a:cs typeface="+mj-cs"/>
        </a:defRPr>
      </a:lvl1pPr>
      <a:lvl2pPr algn="l" defTabSz="1217613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rgbClr val="005546"/>
          </a:solidFill>
          <a:latin typeface="Arial Black" pitchFamily="34" charset="0"/>
        </a:defRPr>
      </a:lvl2pPr>
      <a:lvl3pPr algn="l" defTabSz="1217613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rgbClr val="005546"/>
          </a:solidFill>
          <a:latin typeface="Arial Black" pitchFamily="34" charset="0"/>
        </a:defRPr>
      </a:lvl3pPr>
      <a:lvl4pPr algn="l" defTabSz="1217613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rgbClr val="005546"/>
          </a:solidFill>
          <a:latin typeface="Arial Black" pitchFamily="34" charset="0"/>
        </a:defRPr>
      </a:lvl4pPr>
      <a:lvl5pPr algn="l" defTabSz="1217613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rgbClr val="005546"/>
          </a:solidFill>
          <a:latin typeface="Arial Black" pitchFamily="34" charset="0"/>
        </a:defRPr>
      </a:lvl5pPr>
      <a:lvl6pPr marL="457200" algn="l" defTabSz="1217613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rgbClr val="005546"/>
          </a:solidFill>
          <a:latin typeface="Arial Black" pitchFamily="34" charset="0"/>
        </a:defRPr>
      </a:lvl6pPr>
      <a:lvl7pPr marL="914400" algn="l" defTabSz="1217613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rgbClr val="005546"/>
          </a:solidFill>
          <a:latin typeface="Arial Black" pitchFamily="34" charset="0"/>
        </a:defRPr>
      </a:lvl7pPr>
      <a:lvl8pPr marL="1371600" algn="l" defTabSz="1217613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rgbClr val="005546"/>
          </a:solidFill>
          <a:latin typeface="Arial Black" pitchFamily="34" charset="0"/>
        </a:defRPr>
      </a:lvl8pPr>
      <a:lvl9pPr marL="1828800" algn="l" defTabSz="1217613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rgbClr val="005546"/>
          </a:solidFill>
          <a:latin typeface="Arial Black" pitchFamily="34" charset="0"/>
        </a:defRPr>
      </a:lvl9pPr>
    </p:titleStyle>
    <p:bodyStyle>
      <a:lvl1pPr marL="250825" indent="-250825" algn="l" defTabSz="1217613" rtl="0" eaLnBrk="0" fontAlgn="base" hangingPunct="0">
        <a:lnSpc>
          <a:spcPct val="120000"/>
        </a:lnSpc>
        <a:spcBef>
          <a:spcPct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lang="de-DE" sz="16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503238" indent="-250825" algn="l" defTabSz="1217613" rtl="0" eaLnBrk="0" fontAlgn="base" hangingPunct="0">
        <a:lnSpc>
          <a:spcPct val="120000"/>
        </a:lnSpc>
        <a:spcBef>
          <a:spcPct val="0"/>
        </a:spcBef>
        <a:spcAft>
          <a:spcPts val="600"/>
        </a:spcAft>
        <a:buClr>
          <a:schemeClr val="accent1"/>
        </a:buClr>
        <a:buSzPct val="90000"/>
        <a:buFont typeface="Courier New" panose="02070309020205020404" pitchFamily="49" charset="0"/>
        <a:buChar char="o"/>
        <a:defRPr lang="de-DE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755650" indent="-250825" algn="l" defTabSz="1217613" rtl="0" eaLnBrk="0" fontAlgn="base" hangingPunct="0">
        <a:lnSpc>
          <a:spcPct val="120000"/>
        </a:lnSpc>
        <a:spcBef>
          <a:spcPct val="0"/>
        </a:spcBef>
        <a:spcAft>
          <a:spcPts val="600"/>
        </a:spcAft>
        <a:buClr>
          <a:schemeClr val="accent1"/>
        </a:buClr>
        <a:buSzPct val="90000"/>
        <a:buFont typeface="Courier New" panose="02070309020205020404" pitchFamily="49" charset="0"/>
        <a:buChar char="o"/>
        <a:defRPr lang="de-DE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006475" indent="-250825" algn="l" defTabSz="1217613" rtl="0" eaLnBrk="0" fontAlgn="base" hangingPunct="0">
        <a:lnSpc>
          <a:spcPct val="120000"/>
        </a:lnSpc>
        <a:spcBef>
          <a:spcPct val="0"/>
        </a:spcBef>
        <a:spcAft>
          <a:spcPts val="600"/>
        </a:spcAft>
        <a:buClr>
          <a:schemeClr val="accent1"/>
        </a:buClr>
        <a:buSzPct val="90000"/>
        <a:buFont typeface="Courier New" panose="02070309020205020404" pitchFamily="49" charset="0"/>
        <a:buChar char="o"/>
        <a:defRPr lang="de-DE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258888" indent="-250825" algn="l" defTabSz="1217613" rtl="0" eaLnBrk="0" fontAlgn="base" hangingPunct="0">
        <a:lnSpc>
          <a:spcPct val="120000"/>
        </a:lnSpc>
        <a:spcBef>
          <a:spcPct val="0"/>
        </a:spcBef>
        <a:spcAft>
          <a:spcPts val="600"/>
        </a:spcAft>
        <a:buClr>
          <a:schemeClr val="accent1"/>
        </a:buClr>
        <a:buSzPct val="90000"/>
        <a:buFont typeface="Courier New" panose="02070309020205020404" pitchFamily="49" charset="0"/>
        <a:buChar char="o"/>
        <a:defRPr lang="de-DE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3352782" indent="-304799" algn="l" defTabSz="121919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79" indent="-304799" algn="l" defTabSz="121919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975" indent="-304799" algn="l" defTabSz="121919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572" indent="-304799" algn="l" defTabSz="121919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9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97" algn="l" defTabSz="121919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94" algn="l" defTabSz="121919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91" algn="l" defTabSz="121919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87" algn="l" defTabSz="121919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85" algn="l" defTabSz="121919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81" algn="l" defTabSz="121919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176" algn="l" defTabSz="121919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774" algn="l" defTabSz="121919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11" Type="http://schemas.openxmlformats.org/officeDocument/2006/relationships/image" Target="../media/image12.png"/><Relationship Id="rId5" Type="http://schemas.openxmlformats.org/officeDocument/2006/relationships/image" Target="../media/image20.png"/><Relationship Id="rId10" Type="http://schemas.openxmlformats.org/officeDocument/2006/relationships/image" Target="../media/image11.png"/><Relationship Id="rId4" Type="http://schemas.openxmlformats.org/officeDocument/2006/relationships/image" Target="../media/image19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26" Type="http://schemas.openxmlformats.org/officeDocument/2006/relationships/image" Target="../media/image46.png"/><Relationship Id="rId3" Type="http://schemas.openxmlformats.org/officeDocument/2006/relationships/image" Target="../media/image24.png"/><Relationship Id="rId21" Type="http://schemas.openxmlformats.org/officeDocument/2006/relationships/image" Target="../media/image41.jpeg"/><Relationship Id="rId7" Type="http://schemas.openxmlformats.org/officeDocument/2006/relationships/image" Target="../media/image7.png"/><Relationship Id="rId12" Type="http://schemas.openxmlformats.org/officeDocument/2006/relationships/image" Target="../media/image32.jpeg"/><Relationship Id="rId17" Type="http://schemas.openxmlformats.org/officeDocument/2006/relationships/image" Target="../media/image37.png"/><Relationship Id="rId25" Type="http://schemas.openxmlformats.org/officeDocument/2006/relationships/image" Target="../media/image45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6.png"/><Relationship Id="rId20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31.png"/><Relationship Id="rId24" Type="http://schemas.openxmlformats.org/officeDocument/2006/relationships/image" Target="../media/image44.png"/><Relationship Id="rId5" Type="http://schemas.openxmlformats.org/officeDocument/2006/relationships/image" Target="../media/image26.png"/><Relationship Id="rId15" Type="http://schemas.openxmlformats.org/officeDocument/2006/relationships/image" Target="../media/image35.png"/><Relationship Id="rId23" Type="http://schemas.openxmlformats.org/officeDocument/2006/relationships/image" Target="../media/image43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2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13" Type="http://schemas.openxmlformats.org/officeDocument/2006/relationships/image" Target="../media/image51.png"/><Relationship Id="rId3" Type="http://schemas.openxmlformats.org/officeDocument/2006/relationships/image" Target="../media/image24.png"/><Relationship Id="rId7" Type="http://schemas.openxmlformats.org/officeDocument/2006/relationships/image" Target="../media/image7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49.png"/><Relationship Id="rId5" Type="http://schemas.openxmlformats.org/officeDocument/2006/relationships/image" Target="../media/image26.png"/><Relationship Id="rId15" Type="http://schemas.openxmlformats.org/officeDocument/2006/relationships/image" Target="../media/image53.png"/><Relationship Id="rId10" Type="http://schemas.openxmlformats.org/officeDocument/2006/relationships/image" Target="../media/image37.png"/><Relationship Id="rId4" Type="http://schemas.openxmlformats.org/officeDocument/2006/relationships/image" Target="../media/image25.png"/><Relationship Id="rId9" Type="http://schemas.openxmlformats.org/officeDocument/2006/relationships/image" Target="../media/image36.png"/><Relationship Id="rId14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55.png"/><Relationship Id="rId4" Type="http://schemas.openxmlformats.org/officeDocument/2006/relationships/image" Target="../media/image25.png"/><Relationship Id="rId9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4.png"/><Relationship Id="rId7" Type="http://schemas.openxmlformats.org/officeDocument/2006/relationships/image" Target="../media/image7.png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59.png"/><Relationship Id="rId5" Type="http://schemas.openxmlformats.org/officeDocument/2006/relationships/image" Target="../media/image26.png"/><Relationship Id="rId10" Type="http://schemas.openxmlformats.org/officeDocument/2006/relationships/image" Target="../media/image58.png"/><Relationship Id="rId4" Type="http://schemas.openxmlformats.org/officeDocument/2006/relationships/image" Target="../media/image25.png"/><Relationship Id="rId9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2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708" y="0"/>
            <a:ext cx="3112555" cy="12621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EA23016-EEF1-4506-93DF-AE92189CFE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09736" y="1122362"/>
            <a:ext cx="4799396" cy="3967005"/>
          </a:xfrm>
        </p:spPr>
        <p:txBody>
          <a:bodyPr>
            <a:normAutofit fontScale="90000"/>
          </a:bodyPr>
          <a:lstStyle/>
          <a:p>
            <a:r>
              <a:rPr lang="de-DE" sz="4800" b="1" dirty="0" err="1" smtClean="0"/>
              <a:t>Excellent</a:t>
            </a:r>
            <a:r>
              <a:rPr lang="de-DE" sz="4800" b="1" dirty="0" smtClean="0"/>
              <a:t> Hydrogen </a:t>
            </a:r>
            <a:r>
              <a:rPr lang="de-DE" sz="4800" b="1" dirty="0" err="1" smtClean="0"/>
              <a:t>Regions</a:t>
            </a:r>
            <a:r>
              <a:rPr lang="de-DE" sz="4800" b="1" dirty="0" smtClean="0"/>
              <a:t> in Europe</a:t>
            </a:r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sz="2800" b="1" dirty="0" smtClean="0"/>
              <a:t>Hannover, 01.10.2024</a:t>
            </a:r>
            <a:br>
              <a:rPr lang="de-DE" sz="2800" b="1" dirty="0" smtClean="0"/>
            </a:br>
            <a:r>
              <a:rPr lang="de-DE" sz="2800" b="1" dirty="0" smtClean="0"/>
              <a:t>5. Forum Leine-Weser</a:t>
            </a:r>
            <a:br>
              <a:rPr lang="de-DE" sz="2800" b="1" dirty="0" smtClean="0"/>
            </a:br>
            <a:r>
              <a:rPr lang="de-DE" sz="2800" b="1" dirty="0" smtClean="0"/>
              <a:t/>
            </a:r>
            <a:br>
              <a:rPr lang="de-DE" sz="2800" b="1" dirty="0" smtClean="0"/>
            </a:br>
            <a:r>
              <a:rPr lang="de-DE" sz="2800" b="1" dirty="0" err="1" smtClean="0"/>
              <a:t>KlimaX</a:t>
            </a:r>
            <a:r>
              <a:rPr lang="de-DE" sz="2800" b="1" dirty="0" smtClean="0"/>
              <a:t/>
            </a:r>
            <a:br>
              <a:rPr lang="de-DE" sz="2800" b="1" dirty="0" smtClean="0"/>
            </a:br>
            <a:r>
              <a:rPr lang="de-DE" sz="2800" b="1" dirty="0" smtClean="0"/>
              <a:t>Der Wandel ist jetzt!</a:t>
            </a:r>
            <a:endParaRPr lang="de-DE" b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61" y="1122362"/>
            <a:ext cx="6297385" cy="5084465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200" y="2819795"/>
            <a:ext cx="540000" cy="54000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796" y="3338743"/>
            <a:ext cx="540000" cy="5400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59" y="3818343"/>
            <a:ext cx="540000" cy="54000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200" y="2718524"/>
            <a:ext cx="540000" cy="540000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713267" y="5474905"/>
            <a:ext cx="62365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600" b="1" dirty="0" err="1" smtClean="0">
                <a:solidFill>
                  <a:schemeClr val="bg1"/>
                </a:solidFill>
              </a:rPr>
              <a:t>Interreg</a:t>
            </a:r>
            <a:r>
              <a:rPr lang="de-DE" sz="3600" b="1" dirty="0" smtClean="0">
                <a:solidFill>
                  <a:schemeClr val="bg1"/>
                </a:solidFill>
              </a:rPr>
              <a:t> VI B– North </a:t>
            </a:r>
            <a:r>
              <a:rPr lang="de-DE" sz="3600" b="1" dirty="0" err="1" smtClean="0">
                <a:solidFill>
                  <a:schemeClr val="bg1"/>
                </a:solidFill>
              </a:rPr>
              <a:t>Sea</a:t>
            </a:r>
            <a:r>
              <a:rPr lang="de-DE" sz="3600" b="1" dirty="0" smtClean="0">
                <a:solidFill>
                  <a:schemeClr val="bg1"/>
                </a:solidFill>
              </a:rPr>
              <a:t> Region</a:t>
            </a:r>
            <a:endParaRPr lang="de-DE" sz="3600" dirty="0">
              <a:solidFill>
                <a:schemeClr val="bg1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2154708" y="1056336"/>
            <a:ext cx="329288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6600" b="1" dirty="0" smtClean="0">
                <a:solidFill>
                  <a:schemeClr val="bg1"/>
                </a:solidFill>
              </a:rPr>
              <a:t>- EHRIN -</a:t>
            </a:r>
            <a:endParaRPr lang="de-DE" sz="6600" dirty="0">
              <a:solidFill>
                <a:schemeClr val="bg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7558034" y="5837495"/>
            <a:ext cx="3902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https://www.interregnorthsea.eu/ehrin</a:t>
            </a:r>
          </a:p>
        </p:txBody>
      </p:sp>
    </p:spTree>
    <p:extLst>
      <p:ext uri="{BB962C8B-B14F-4D97-AF65-F5344CB8AC3E}">
        <p14:creationId xmlns:p14="http://schemas.microsoft.com/office/powerpoint/2010/main" val="79770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708" y="0"/>
            <a:ext cx="3112555" cy="1262130"/>
          </a:xfrm>
          <a:prstGeom prst="rect">
            <a:avLst/>
          </a:prstGeom>
        </p:spPr>
      </p:pic>
      <p:sp>
        <p:nvSpPr>
          <p:cNvPr id="32" name="Inhaltsplatzhalter 2"/>
          <p:cNvSpPr txBox="1">
            <a:spLocks/>
          </p:cNvSpPr>
          <p:nvPr/>
        </p:nvSpPr>
        <p:spPr>
          <a:xfrm>
            <a:off x="406276" y="1262130"/>
            <a:ext cx="8129360" cy="4776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A311677A-B0EF-4FBF-88ED-2A38AE2F6D88}"/>
              </a:ext>
            </a:extLst>
          </p:cNvPr>
          <p:cNvSpPr txBox="1">
            <a:spLocks/>
          </p:cNvSpPr>
          <p:nvPr/>
        </p:nvSpPr>
        <p:spPr>
          <a:xfrm>
            <a:off x="9153896" y="6416674"/>
            <a:ext cx="3013109" cy="517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 smtClean="0"/>
              <a:t>EHRIN / 01.10.2024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2046410" y="6125909"/>
            <a:ext cx="17844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3600" noProof="0" dirty="0" smtClean="0">
                <a:solidFill>
                  <a:prstClr val="black"/>
                </a:solidFill>
                <a:latin typeface="Calibri" panose="020F0502020204030204"/>
              </a:rPr>
              <a:t>Warum?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957" y="2161004"/>
            <a:ext cx="6709939" cy="2054975"/>
          </a:xfrm>
          <a:prstGeom prst="rect">
            <a:avLst/>
          </a:prstGeom>
        </p:spPr>
      </p:pic>
      <p:sp>
        <p:nvSpPr>
          <p:cNvPr id="17" name="Textfeld 16"/>
          <p:cNvSpPr txBox="1"/>
          <p:nvPr/>
        </p:nvSpPr>
        <p:spPr>
          <a:xfrm>
            <a:off x="2401124" y="4337836"/>
            <a:ext cx="35112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800" i="1" dirty="0" smtClean="0">
                <a:solidFill>
                  <a:prstClr val="black"/>
                </a:solidFill>
              </a:rPr>
              <a:t>Quelle: www.niedersachsen.de/energieland, Stand 19.09.2024</a:t>
            </a:r>
            <a:endParaRPr lang="de-DE" sz="800" i="1" noProof="0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12" y="4494096"/>
            <a:ext cx="1842737" cy="142330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196" y="3072369"/>
            <a:ext cx="2630495" cy="807608"/>
          </a:xfrm>
          <a:prstGeom prst="rect">
            <a:avLst/>
          </a:prstGeom>
        </p:spPr>
      </p:pic>
      <p:sp>
        <p:nvSpPr>
          <p:cNvPr id="26" name="Textfeld 25"/>
          <p:cNvSpPr txBox="1"/>
          <p:nvPr/>
        </p:nvSpPr>
        <p:spPr>
          <a:xfrm>
            <a:off x="9409276" y="3854814"/>
            <a:ext cx="26360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800" i="1" dirty="0" smtClean="0">
                <a:solidFill>
                  <a:prstClr val="black"/>
                </a:solidFill>
              </a:rPr>
              <a:t>Quelle: www.tagesschau.de, Stand 19.09.2024</a:t>
            </a:r>
            <a:endParaRPr lang="de-DE" sz="800" i="1" noProof="0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302566" y="5855141"/>
            <a:ext cx="26360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800" i="1" dirty="0" smtClean="0">
                <a:solidFill>
                  <a:prstClr val="black"/>
                </a:solidFill>
              </a:rPr>
              <a:t>Quelle: www.ntv.de, Stand 23.11.2023</a:t>
            </a:r>
            <a:endParaRPr lang="de-DE" sz="800" i="1" noProof="0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94" y="1410022"/>
            <a:ext cx="1897004" cy="2369934"/>
          </a:xfrm>
          <a:prstGeom prst="rect">
            <a:avLst/>
          </a:prstGeom>
        </p:spPr>
      </p:pic>
      <p:sp>
        <p:nvSpPr>
          <p:cNvPr id="28" name="Textfeld 27"/>
          <p:cNvSpPr txBox="1"/>
          <p:nvPr/>
        </p:nvSpPr>
        <p:spPr>
          <a:xfrm>
            <a:off x="302565" y="3767695"/>
            <a:ext cx="26360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800" i="1" dirty="0" smtClean="0">
                <a:solidFill>
                  <a:prstClr val="black"/>
                </a:solidFill>
              </a:rPr>
              <a:t>Quelle: www.bmwk.de, Stand 19.09.2024</a:t>
            </a:r>
            <a:endParaRPr lang="de-DE" sz="800" i="1" noProof="0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196" y="1396903"/>
            <a:ext cx="2200722" cy="1146209"/>
          </a:xfrm>
          <a:prstGeom prst="rect">
            <a:avLst/>
          </a:prstGeom>
        </p:spPr>
      </p:pic>
      <p:sp>
        <p:nvSpPr>
          <p:cNvPr id="29" name="Textfeld 28"/>
          <p:cNvSpPr txBox="1"/>
          <p:nvPr/>
        </p:nvSpPr>
        <p:spPr>
          <a:xfrm>
            <a:off x="9409275" y="2487267"/>
            <a:ext cx="26360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800" i="1" dirty="0" smtClean="0">
                <a:solidFill>
                  <a:prstClr val="black"/>
                </a:solidFill>
              </a:rPr>
              <a:t>Quelle: www.bmwk.de, Stand 19.09.2024</a:t>
            </a:r>
            <a:endParaRPr lang="de-DE" sz="800" i="1" noProof="0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196" y="4379761"/>
            <a:ext cx="2513826" cy="1377966"/>
          </a:xfrm>
          <a:prstGeom prst="rect">
            <a:avLst/>
          </a:prstGeom>
        </p:spPr>
      </p:pic>
      <p:sp>
        <p:nvSpPr>
          <p:cNvPr id="30" name="Textfeld 29"/>
          <p:cNvSpPr txBox="1"/>
          <p:nvPr/>
        </p:nvSpPr>
        <p:spPr>
          <a:xfrm>
            <a:off x="9409274" y="5747419"/>
            <a:ext cx="26360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800" i="1" dirty="0" smtClean="0">
                <a:solidFill>
                  <a:prstClr val="black"/>
                </a:solidFill>
              </a:rPr>
              <a:t>Quelle: www.bundesregierung.de, Stand 28.02.2024</a:t>
            </a:r>
            <a:endParaRPr lang="de-DE" sz="800" i="1" noProof="0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8692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bgerundetes Rechteck 7"/>
          <p:cNvSpPr/>
          <p:nvPr/>
        </p:nvSpPr>
        <p:spPr>
          <a:xfrm>
            <a:off x="406276" y="4199532"/>
            <a:ext cx="4460999" cy="94827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708" y="0"/>
            <a:ext cx="3112555" cy="1262130"/>
          </a:xfrm>
          <a:prstGeom prst="rect">
            <a:avLst/>
          </a:prstGeom>
        </p:spPr>
      </p:pic>
      <p:sp>
        <p:nvSpPr>
          <p:cNvPr id="32" name="Inhaltsplatzhalter 2"/>
          <p:cNvSpPr txBox="1">
            <a:spLocks/>
          </p:cNvSpPr>
          <p:nvPr/>
        </p:nvSpPr>
        <p:spPr>
          <a:xfrm>
            <a:off x="406276" y="1262130"/>
            <a:ext cx="8129360" cy="4776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A311677A-B0EF-4FBF-88ED-2A38AE2F6D88}"/>
              </a:ext>
            </a:extLst>
          </p:cNvPr>
          <p:cNvSpPr txBox="1">
            <a:spLocks/>
          </p:cNvSpPr>
          <p:nvPr/>
        </p:nvSpPr>
        <p:spPr>
          <a:xfrm>
            <a:off x="9153896" y="6416674"/>
            <a:ext cx="3013109" cy="517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 smtClean="0"/>
              <a:t>EHRIN / 01.10.2024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993" y="1425906"/>
            <a:ext cx="1126393" cy="693165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993" y="2428715"/>
            <a:ext cx="1259685" cy="589009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993" y="3452733"/>
            <a:ext cx="3185995" cy="471999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993" y="4311593"/>
            <a:ext cx="920115" cy="690794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49" y="2469337"/>
            <a:ext cx="540000" cy="54000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88" y="1504587"/>
            <a:ext cx="540000" cy="540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49" y="3434087"/>
            <a:ext cx="540000" cy="540000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49" y="4395026"/>
            <a:ext cx="540000" cy="540000"/>
          </a:xfrm>
          <a:prstGeom prst="rect">
            <a:avLst/>
          </a:prstGeom>
        </p:spPr>
      </p:pic>
      <p:sp>
        <p:nvSpPr>
          <p:cNvPr id="18" name="Textfeld 17"/>
          <p:cNvSpPr txBox="1"/>
          <p:nvPr/>
        </p:nvSpPr>
        <p:spPr>
          <a:xfrm>
            <a:off x="5978769" y="1340811"/>
            <a:ext cx="564140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2400" noProof="0" dirty="0" smtClean="0">
                <a:solidFill>
                  <a:prstClr val="black"/>
                </a:solidFill>
                <a:latin typeface="Calibri" panose="020F0502020204030204"/>
              </a:rPr>
              <a:t>Small </a:t>
            </a:r>
            <a:r>
              <a:rPr lang="de-DE" sz="2400" noProof="0" dirty="0" err="1" smtClean="0">
                <a:solidFill>
                  <a:prstClr val="black"/>
                </a:solidFill>
                <a:latin typeface="Calibri" panose="020F0502020204030204"/>
              </a:rPr>
              <a:t>Scale</a:t>
            </a:r>
            <a:r>
              <a:rPr lang="de-DE" sz="2400" noProof="0" dirty="0" smtClean="0">
                <a:solidFill>
                  <a:prstClr val="black"/>
                </a:solidFill>
                <a:latin typeface="Calibri" panose="020F0502020204030204"/>
              </a:rPr>
              <a:t> Project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endParaRPr lang="de-DE" sz="2400" noProof="0" dirty="0" smtClean="0">
              <a:solidFill>
                <a:prstClr val="black"/>
              </a:solidFill>
              <a:latin typeface="Calibri" panose="020F0502020204030204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2400" noProof="0" dirty="0" smtClean="0">
                <a:solidFill>
                  <a:prstClr val="black"/>
                </a:solidFill>
                <a:latin typeface="Calibri" panose="020F0502020204030204"/>
              </a:rPr>
              <a:t>Laufzeit 18 Monate.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endParaRPr lang="de-DE" sz="2400" noProof="0" dirty="0" smtClean="0">
              <a:solidFill>
                <a:prstClr val="black"/>
              </a:solidFill>
              <a:latin typeface="Calibri" panose="020F0502020204030204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2400" dirty="0" smtClean="0">
                <a:solidFill>
                  <a:prstClr val="black"/>
                </a:solidFill>
                <a:latin typeface="Calibri" panose="020F0502020204030204"/>
              </a:rPr>
              <a:t>Projektstart: 	01.06.2023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2400" noProof="0" dirty="0" smtClean="0">
                <a:solidFill>
                  <a:prstClr val="black"/>
                </a:solidFill>
                <a:latin typeface="Calibri" panose="020F0502020204030204"/>
              </a:rPr>
              <a:t>Projektende: 	30.11.2024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endParaRPr lang="de-DE" sz="2400" noProof="0" dirty="0" smtClean="0">
              <a:solidFill>
                <a:prstClr val="black"/>
              </a:solidFill>
              <a:latin typeface="Calibri" panose="020F0502020204030204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2400" dirty="0" smtClean="0">
                <a:solidFill>
                  <a:prstClr val="black"/>
                </a:solidFill>
                <a:latin typeface="Calibri" panose="020F0502020204030204"/>
              </a:rPr>
              <a:t>Projektvolumen:	495.600 €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endParaRPr lang="de-DE" sz="24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2400" noProof="0" dirty="0" smtClean="0">
                <a:solidFill>
                  <a:prstClr val="black"/>
                </a:solidFill>
                <a:latin typeface="Calibri" panose="020F0502020204030204"/>
              </a:rPr>
              <a:t>Prioritätsachse:	</a:t>
            </a:r>
            <a:r>
              <a:rPr lang="de-DE" sz="2400" noProof="0" dirty="0" err="1" smtClean="0">
                <a:solidFill>
                  <a:prstClr val="black"/>
                </a:solidFill>
                <a:latin typeface="Calibri" panose="020F0502020204030204"/>
              </a:rPr>
              <a:t>Better</a:t>
            </a:r>
            <a:r>
              <a:rPr lang="de-DE" sz="2400" noProof="0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de-DE" sz="2400" noProof="0" dirty="0" err="1" smtClean="0">
                <a:solidFill>
                  <a:prstClr val="black"/>
                </a:solidFill>
                <a:latin typeface="Calibri" panose="020F0502020204030204"/>
              </a:rPr>
              <a:t>Governance</a:t>
            </a:r>
            <a:endParaRPr lang="de-DE" sz="2400" noProof="0" dirty="0" smtClean="0">
              <a:solidFill>
                <a:prstClr val="black"/>
              </a:solidFill>
              <a:latin typeface="Calibri" panose="020F0502020204030204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endParaRPr lang="de-DE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2400" noProof="0" dirty="0" smtClean="0">
                <a:solidFill>
                  <a:prstClr val="black"/>
                </a:solidFill>
                <a:latin typeface="Calibri" panose="020F0502020204030204"/>
              </a:rPr>
              <a:t>Lead Partner:	Provinz </a:t>
            </a:r>
            <a:r>
              <a:rPr lang="de-DE" sz="2400" noProof="0" dirty="0" err="1" smtClean="0">
                <a:solidFill>
                  <a:prstClr val="black"/>
                </a:solidFill>
                <a:latin typeface="Calibri" panose="020F0502020204030204"/>
              </a:rPr>
              <a:t>Drenthe</a:t>
            </a:r>
            <a:r>
              <a:rPr lang="de-DE" sz="2400" noProof="0" dirty="0" smtClean="0">
                <a:solidFill>
                  <a:prstClr val="black"/>
                </a:solidFill>
                <a:latin typeface="Calibri" panose="020F0502020204030204"/>
              </a:rPr>
              <a:t> (NL)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endParaRPr kumimoji="0" lang="de-DE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2046410" y="6125909"/>
            <a:ext cx="2375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3600" noProof="0" dirty="0" smtClean="0">
                <a:solidFill>
                  <a:prstClr val="black"/>
                </a:solidFill>
                <a:latin typeface="Calibri" panose="020F0502020204030204"/>
              </a:rPr>
              <a:t>Grundlagen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1627524" y="5383093"/>
            <a:ext cx="2018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 smtClean="0">
                <a:solidFill>
                  <a:prstClr val="black"/>
                </a:solidFill>
                <a:latin typeface="Calibri" panose="020F0502020204030204"/>
              </a:rPr>
              <a:t>Projektpartner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85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708" y="0"/>
            <a:ext cx="3112555" cy="1262130"/>
          </a:xfrm>
          <a:prstGeom prst="rect">
            <a:avLst/>
          </a:prstGeom>
        </p:spPr>
      </p:pic>
      <p:sp>
        <p:nvSpPr>
          <p:cNvPr id="32" name="Inhaltsplatzhalter 2"/>
          <p:cNvSpPr txBox="1">
            <a:spLocks/>
          </p:cNvSpPr>
          <p:nvPr/>
        </p:nvSpPr>
        <p:spPr>
          <a:xfrm>
            <a:off x="406276" y="1262130"/>
            <a:ext cx="8129360" cy="4776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A311677A-B0EF-4FBF-88ED-2A38AE2F6D88}"/>
              </a:ext>
            </a:extLst>
          </p:cNvPr>
          <p:cNvSpPr txBox="1">
            <a:spLocks/>
          </p:cNvSpPr>
          <p:nvPr/>
        </p:nvSpPr>
        <p:spPr>
          <a:xfrm>
            <a:off x="9153896" y="6416674"/>
            <a:ext cx="3013109" cy="517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 smtClean="0"/>
              <a:t>EHRIN / 01.10.2024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229" y="3185733"/>
            <a:ext cx="3840958" cy="2713451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25" y="6274855"/>
            <a:ext cx="360000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30" y="6269075"/>
            <a:ext cx="360000" cy="360000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20" y="6269075"/>
            <a:ext cx="360000" cy="360000"/>
          </a:xfrm>
          <a:prstGeom prst="rect">
            <a:avLst/>
          </a:prstGeom>
        </p:spPr>
      </p:pic>
      <p:pic>
        <p:nvPicPr>
          <p:cNvPr id="23" name="Grafik 22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315" y="6269075"/>
            <a:ext cx="360000" cy="360000"/>
          </a:xfrm>
          <a:prstGeom prst="rect">
            <a:avLst/>
          </a:prstGeom>
        </p:spPr>
      </p:pic>
      <p:sp>
        <p:nvSpPr>
          <p:cNvPr id="24" name="Textfeld 23"/>
          <p:cNvSpPr txBox="1"/>
          <p:nvPr/>
        </p:nvSpPr>
        <p:spPr>
          <a:xfrm>
            <a:off x="2046410" y="6125909"/>
            <a:ext cx="12666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3600" noProof="0" dirty="0" smtClean="0">
                <a:solidFill>
                  <a:prstClr val="black"/>
                </a:solidFill>
                <a:latin typeface="Calibri" panose="020F0502020204030204"/>
              </a:rPr>
              <a:t>Inhalt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673359" y="1413987"/>
            <a:ext cx="1068996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2400" dirty="0">
                <a:solidFill>
                  <a:prstClr val="black"/>
                </a:solidFill>
              </a:rPr>
              <a:t>Kernfrage:	Wie können regionale Strukturen geschaffen und/oder unterstützt </a:t>
            </a:r>
            <a:br>
              <a:rPr lang="de-DE" sz="2400" dirty="0">
                <a:solidFill>
                  <a:prstClr val="black"/>
                </a:solidFill>
              </a:rPr>
            </a:br>
            <a:r>
              <a:rPr lang="de-DE" sz="2400" dirty="0">
                <a:solidFill>
                  <a:prstClr val="black"/>
                </a:solidFill>
              </a:rPr>
              <a:t>		werden, um die Wasserstofftechnologie in die Fläche zu tragen? 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endParaRPr lang="de-DE" sz="24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2400" dirty="0">
                <a:solidFill>
                  <a:prstClr val="black"/>
                </a:solidFill>
              </a:rPr>
              <a:t>Mittel:	Netzwerke sind ein Treiber von Innovation.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endParaRPr lang="de-DE" sz="24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2400" dirty="0">
                <a:solidFill>
                  <a:prstClr val="black"/>
                </a:solidFill>
              </a:rPr>
              <a:t>Ergebnis:	„Take-Off Guide“ mit 5 Stufen</a:t>
            </a:r>
          </a:p>
          <a:p>
            <a:pPr marL="2628900" lvl="5" indent="-342900">
              <a:buFont typeface="+mj-lt"/>
              <a:buAutoNum type="arabicParenBoth"/>
              <a:defRPr/>
            </a:pPr>
            <a:r>
              <a:rPr lang="de-DE" sz="2000" dirty="0">
                <a:solidFill>
                  <a:prstClr val="black"/>
                </a:solidFill>
              </a:rPr>
              <a:t>Orientierung</a:t>
            </a:r>
          </a:p>
          <a:p>
            <a:pPr marL="2628900" lvl="5" indent="-342900">
              <a:buFont typeface="+mj-lt"/>
              <a:buAutoNum type="arabicParenBoth"/>
              <a:defRPr/>
            </a:pPr>
            <a:r>
              <a:rPr lang="de-DE" sz="2000" dirty="0">
                <a:solidFill>
                  <a:prstClr val="black"/>
                </a:solidFill>
              </a:rPr>
              <a:t>Ausrichtung bestimmen</a:t>
            </a:r>
          </a:p>
          <a:p>
            <a:pPr marL="2628900" lvl="5" indent="-342900">
              <a:buFont typeface="+mj-lt"/>
              <a:buAutoNum type="arabicParenBoth"/>
              <a:defRPr/>
            </a:pPr>
            <a:r>
              <a:rPr lang="de-DE" sz="2000" dirty="0">
                <a:solidFill>
                  <a:prstClr val="black"/>
                </a:solidFill>
              </a:rPr>
              <a:t>Handlungsstrategie</a:t>
            </a:r>
          </a:p>
          <a:p>
            <a:pPr marL="2628900" lvl="5" indent="-342900">
              <a:buFont typeface="+mj-lt"/>
              <a:buAutoNum type="arabicParenBoth"/>
              <a:defRPr/>
            </a:pPr>
            <a:r>
              <a:rPr lang="de-DE" sz="2000" dirty="0">
                <a:solidFill>
                  <a:prstClr val="black"/>
                </a:solidFill>
              </a:rPr>
              <a:t>Organisatorische Kapazitäten</a:t>
            </a:r>
          </a:p>
          <a:p>
            <a:pPr marL="2628900" lvl="5" indent="-342900">
              <a:buFont typeface="+mj-lt"/>
              <a:buAutoNum type="arabicParenBoth"/>
              <a:defRPr/>
            </a:pPr>
            <a:r>
              <a:rPr lang="de-DE" sz="2000" dirty="0">
                <a:solidFill>
                  <a:prstClr val="black"/>
                </a:solidFill>
              </a:rPr>
              <a:t>Eine starkes Netzwerk</a:t>
            </a:r>
          </a:p>
        </p:txBody>
      </p:sp>
    </p:spTree>
    <p:extLst>
      <p:ext uri="{BB962C8B-B14F-4D97-AF65-F5344CB8AC3E}">
        <p14:creationId xmlns:p14="http://schemas.microsoft.com/office/powerpoint/2010/main" val="46721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25" y="6274855"/>
            <a:ext cx="360000" cy="36000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30" y="6269075"/>
            <a:ext cx="360000" cy="360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20" y="6269075"/>
            <a:ext cx="360000" cy="360000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315" y="6269075"/>
            <a:ext cx="360000" cy="360000"/>
          </a:xfrm>
          <a:prstGeom prst="rect">
            <a:avLst/>
          </a:prstGeom>
        </p:spPr>
      </p:pic>
      <p:sp>
        <p:nvSpPr>
          <p:cNvPr id="19" name="Textfeld 18"/>
          <p:cNvSpPr txBox="1"/>
          <p:nvPr/>
        </p:nvSpPr>
        <p:spPr>
          <a:xfrm>
            <a:off x="2046410" y="6125909"/>
            <a:ext cx="42169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3600" noProof="0" dirty="0" smtClean="0">
                <a:solidFill>
                  <a:prstClr val="black"/>
                </a:solidFill>
                <a:latin typeface="Calibri" panose="020F0502020204030204"/>
              </a:rPr>
              <a:t>Arbeitsprogramm </a:t>
            </a:r>
            <a:r>
              <a:rPr lang="de-DE" sz="3600" noProof="0" dirty="0" err="1" smtClean="0">
                <a:solidFill>
                  <a:prstClr val="black"/>
                </a:solidFill>
                <a:latin typeface="Calibri" panose="020F0502020204030204"/>
              </a:rPr>
              <a:t>ArL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708" y="0"/>
            <a:ext cx="3112555" cy="1262130"/>
          </a:xfrm>
          <a:prstGeom prst="rect">
            <a:avLst/>
          </a:prstGeom>
        </p:spPr>
      </p:pic>
      <p:sp>
        <p:nvSpPr>
          <p:cNvPr id="32" name="Inhaltsplatzhalter 2"/>
          <p:cNvSpPr txBox="1">
            <a:spLocks/>
          </p:cNvSpPr>
          <p:nvPr/>
        </p:nvSpPr>
        <p:spPr>
          <a:xfrm>
            <a:off x="406276" y="1262130"/>
            <a:ext cx="8129360" cy="4776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A311677A-B0EF-4FBF-88ED-2A38AE2F6D88}"/>
              </a:ext>
            </a:extLst>
          </p:cNvPr>
          <p:cNvSpPr txBox="1">
            <a:spLocks/>
          </p:cNvSpPr>
          <p:nvPr/>
        </p:nvSpPr>
        <p:spPr>
          <a:xfrm>
            <a:off x="9153896" y="6416674"/>
            <a:ext cx="3013109" cy="517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 smtClean="0"/>
              <a:t>EHRIN / 01.10.2024</a:t>
            </a:r>
          </a:p>
        </p:txBody>
      </p:sp>
      <p:pic>
        <p:nvPicPr>
          <p:cNvPr id="41" name="Grafik 4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308" y="2268849"/>
            <a:ext cx="363666" cy="393152"/>
          </a:xfrm>
          <a:prstGeom prst="rect">
            <a:avLst/>
          </a:prstGeom>
        </p:spPr>
      </p:pic>
      <p:pic>
        <p:nvPicPr>
          <p:cNvPr id="42" name="Grafik 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535" y="5052717"/>
            <a:ext cx="1665797" cy="317603"/>
          </a:xfrm>
          <a:prstGeom prst="rect">
            <a:avLst/>
          </a:prstGeom>
        </p:spPr>
      </p:pic>
      <p:pic>
        <p:nvPicPr>
          <p:cNvPr id="43" name="Grafik 42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784" y="1720463"/>
            <a:ext cx="305524" cy="389288"/>
          </a:xfrm>
          <a:prstGeom prst="rect">
            <a:avLst/>
          </a:prstGeom>
        </p:spPr>
      </p:pic>
      <p:pic>
        <p:nvPicPr>
          <p:cNvPr id="44" name="Grafik 43"/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77" b="14143"/>
          <a:stretch/>
        </p:blipFill>
        <p:spPr>
          <a:xfrm>
            <a:off x="7616661" y="4054758"/>
            <a:ext cx="569248" cy="406894"/>
          </a:xfrm>
          <a:prstGeom prst="rect">
            <a:avLst/>
          </a:prstGeom>
        </p:spPr>
      </p:pic>
      <p:pic>
        <p:nvPicPr>
          <p:cNvPr id="45" name="Grafik 44"/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4974" y="1726302"/>
            <a:ext cx="334859" cy="397118"/>
          </a:xfrm>
          <a:prstGeom prst="rect">
            <a:avLst/>
          </a:prstGeom>
        </p:spPr>
      </p:pic>
      <p:pic>
        <p:nvPicPr>
          <p:cNvPr id="46" name="Grafik 45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61" y="4567872"/>
            <a:ext cx="1118389" cy="321069"/>
          </a:xfrm>
          <a:prstGeom prst="rect">
            <a:avLst/>
          </a:prstGeom>
        </p:spPr>
      </p:pic>
      <p:pic>
        <p:nvPicPr>
          <p:cNvPr id="47" name="Grafik 46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403" y="4015882"/>
            <a:ext cx="809794" cy="293089"/>
          </a:xfrm>
          <a:prstGeom prst="rect">
            <a:avLst/>
          </a:prstGeom>
        </p:spPr>
      </p:pic>
      <p:pic>
        <p:nvPicPr>
          <p:cNvPr id="48" name="Grafik 47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0380" y="1725393"/>
            <a:ext cx="332065" cy="401503"/>
          </a:xfrm>
          <a:prstGeom prst="rect">
            <a:avLst/>
          </a:prstGeom>
        </p:spPr>
      </p:pic>
      <p:pic>
        <p:nvPicPr>
          <p:cNvPr id="49" name="Grafik 4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196" y="4586473"/>
            <a:ext cx="978545" cy="288000"/>
          </a:xfrm>
          <a:prstGeom prst="rect">
            <a:avLst/>
          </a:prstGeom>
        </p:spPr>
      </p:pic>
      <p:pic>
        <p:nvPicPr>
          <p:cNvPr id="50" name="Grafik 49"/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710" y="4014029"/>
            <a:ext cx="1015449" cy="288000"/>
          </a:xfrm>
          <a:prstGeom prst="rect">
            <a:avLst/>
          </a:prstGeom>
        </p:spPr>
      </p:pic>
      <p:pic>
        <p:nvPicPr>
          <p:cNvPr id="51" name="Grafik 50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81" b="17754"/>
          <a:stretch/>
        </p:blipFill>
        <p:spPr>
          <a:xfrm>
            <a:off x="10939381" y="3064092"/>
            <a:ext cx="804627" cy="468000"/>
          </a:xfrm>
          <a:prstGeom prst="rect">
            <a:avLst/>
          </a:prstGeom>
        </p:spPr>
      </p:pic>
      <p:pic>
        <p:nvPicPr>
          <p:cNvPr id="52" name="Grafik 51"/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135" y="2274600"/>
            <a:ext cx="345121" cy="387401"/>
          </a:xfrm>
          <a:prstGeom prst="rect">
            <a:avLst/>
          </a:prstGeom>
        </p:spPr>
      </p:pic>
      <p:pic>
        <p:nvPicPr>
          <p:cNvPr id="53" name="Grafik 52"/>
          <p:cNvPicPr>
            <a:picLocks noChangeAspect="1"/>
          </p:cNvPicPr>
          <p:nvPr/>
        </p:nvPicPr>
        <p:blipFill rotWithShape="1"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58" b="21664"/>
          <a:stretch/>
        </p:blipFill>
        <p:spPr>
          <a:xfrm>
            <a:off x="11045143" y="4612666"/>
            <a:ext cx="744313" cy="294624"/>
          </a:xfrm>
          <a:prstGeom prst="rect">
            <a:avLst/>
          </a:prstGeom>
        </p:spPr>
      </p:pic>
      <p:pic>
        <p:nvPicPr>
          <p:cNvPr id="54" name="Grafik 53"/>
          <p:cNvPicPr>
            <a:picLocks noChangeAspect="1"/>
          </p:cNvPicPr>
          <p:nvPr/>
        </p:nvPicPr>
        <p:blipFill>
          <a:blip r:embed="rId2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853" y="2006732"/>
            <a:ext cx="2044460" cy="384358"/>
          </a:xfrm>
          <a:prstGeom prst="rect">
            <a:avLst/>
          </a:prstGeom>
        </p:spPr>
      </p:pic>
      <p:pic>
        <p:nvPicPr>
          <p:cNvPr id="55" name="Grafik 54"/>
          <p:cNvPicPr>
            <a:picLocks noChangeAspect="1"/>
          </p:cNvPicPr>
          <p:nvPr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828" y="3087326"/>
            <a:ext cx="1279701" cy="357987"/>
          </a:xfrm>
          <a:prstGeom prst="rect">
            <a:avLst/>
          </a:prstGeom>
        </p:spPr>
      </p:pic>
      <p:pic>
        <p:nvPicPr>
          <p:cNvPr id="56" name="Grafik 55"/>
          <p:cNvPicPr>
            <a:picLocks noChangeAspect="1"/>
          </p:cNvPicPr>
          <p:nvPr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353" y="3058058"/>
            <a:ext cx="629043" cy="479051"/>
          </a:xfrm>
          <a:prstGeom prst="rect">
            <a:avLst/>
          </a:prstGeom>
        </p:spPr>
      </p:pic>
      <p:pic>
        <p:nvPicPr>
          <p:cNvPr id="57" name="Grafik 56">
            <a:extLst>
              <a:ext uri="{FF2B5EF4-FFF2-40B4-BE49-F238E27FC236}">
                <a16:creationId xmlns:a16="http://schemas.microsoft.com/office/drawing/2014/main" id="{2FA82C74-A816-E879-3D6D-BF33D303A93A}"/>
              </a:ext>
            </a:extLst>
          </p:cNvPr>
          <p:cNvPicPr>
            <a:picLocks noChangeAspect="1"/>
          </p:cNvPicPr>
          <p:nvPr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535" y="1720463"/>
            <a:ext cx="1143028" cy="254245"/>
          </a:xfrm>
          <a:prstGeom prst="rect">
            <a:avLst/>
          </a:prstGeom>
        </p:spPr>
      </p:pic>
      <p:pic>
        <p:nvPicPr>
          <p:cNvPr id="58" name="Grafik 57"/>
          <p:cNvPicPr>
            <a:picLocks noChangeAspect="1"/>
          </p:cNvPicPr>
          <p:nvPr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661" y="2391090"/>
            <a:ext cx="1216325" cy="324310"/>
          </a:xfrm>
          <a:prstGeom prst="rect">
            <a:avLst/>
          </a:prstGeom>
        </p:spPr>
      </p:pic>
      <p:sp>
        <p:nvSpPr>
          <p:cNvPr id="59" name="Textfeld 58"/>
          <p:cNvSpPr txBox="1"/>
          <p:nvPr/>
        </p:nvSpPr>
        <p:spPr>
          <a:xfrm>
            <a:off x="673359" y="1413987"/>
            <a:ext cx="56414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2400" noProof="0" dirty="0" smtClean="0">
                <a:solidFill>
                  <a:prstClr val="black"/>
                </a:solidFill>
                <a:latin typeface="Calibri" panose="020F0502020204030204"/>
              </a:rPr>
              <a:t>Experteninterviews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endParaRPr lang="de-DE" sz="2400" noProof="0" dirty="0" smtClean="0">
              <a:solidFill>
                <a:prstClr val="black"/>
              </a:solidFill>
              <a:latin typeface="Calibri" panose="020F0502020204030204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2400" dirty="0" smtClean="0">
                <a:solidFill>
                  <a:prstClr val="black"/>
                </a:solidFill>
                <a:latin typeface="Calibri" panose="020F0502020204030204"/>
              </a:rPr>
              <a:t>Leitfrage: Warum gibt es im ländlichen Raum in Relation weniger Wasserstoffprojekte als im urbanen Raum? </a:t>
            </a:r>
            <a:endParaRPr lang="de-DE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20" y="3874993"/>
            <a:ext cx="2572820" cy="188398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9460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25" y="6274855"/>
            <a:ext cx="360000" cy="36000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30" y="6269075"/>
            <a:ext cx="360000" cy="360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20" y="6269075"/>
            <a:ext cx="360000" cy="360000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315" y="6269075"/>
            <a:ext cx="360000" cy="360000"/>
          </a:xfrm>
          <a:prstGeom prst="rect">
            <a:avLst/>
          </a:prstGeom>
        </p:spPr>
      </p:pic>
      <p:sp>
        <p:nvSpPr>
          <p:cNvPr id="19" name="Textfeld 18"/>
          <p:cNvSpPr txBox="1"/>
          <p:nvPr/>
        </p:nvSpPr>
        <p:spPr>
          <a:xfrm>
            <a:off x="2046410" y="6125909"/>
            <a:ext cx="42169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3600" noProof="0" dirty="0" smtClean="0">
                <a:solidFill>
                  <a:prstClr val="black"/>
                </a:solidFill>
                <a:latin typeface="Calibri" panose="020F0502020204030204"/>
              </a:rPr>
              <a:t>Arbeitsprogramm </a:t>
            </a:r>
            <a:r>
              <a:rPr lang="de-DE" sz="3600" noProof="0" dirty="0" err="1" smtClean="0">
                <a:solidFill>
                  <a:prstClr val="black"/>
                </a:solidFill>
                <a:latin typeface="Calibri" panose="020F0502020204030204"/>
              </a:rPr>
              <a:t>ArL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708" y="0"/>
            <a:ext cx="3112555" cy="1262130"/>
          </a:xfrm>
          <a:prstGeom prst="rect">
            <a:avLst/>
          </a:prstGeom>
        </p:spPr>
      </p:pic>
      <p:sp>
        <p:nvSpPr>
          <p:cNvPr id="32" name="Inhaltsplatzhalter 2"/>
          <p:cNvSpPr txBox="1">
            <a:spLocks/>
          </p:cNvSpPr>
          <p:nvPr/>
        </p:nvSpPr>
        <p:spPr>
          <a:xfrm>
            <a:off x="406276" y="1262130"/>
            <a:ext cx="8129360" cy="4776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A311677A-B0EF-4FBF-88ED-2A38AE2F6D88}"/>
              </a:ext>
            </a:extLst>
          </p:cNvPr>
          <p:cNvSpPr txBox="1">
            <a:spLocks/>
          </p:cNvSpPr>
          <p:nvPr/>
        </p:nvSpPr>
        <p:spPr>
          <a:xfrm>
            <a:off x="9153896" y="6416674"/>
            <a:ext cx="3013109" cy="517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 smtClean="0"/>
              <a:t>EHRIN / 01.10.2024</a:t>
            </a:r>
          </a:p>
        </p:txBody>
      </p:sp>
      <p:sp>
        <p:nvSpPr>
          <p:cNvPr id="59" name="Textfeld 58"/>
          <p:cNvSpPr txBox="1"/>
          <p:nvPr/>
        </p:nvSpPr>
        <p:spPr>
          <a:xfrm>
            <a:off x="673359" y="1413987"/>
            <a:ext cx="564140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2400" noProof="0" dirty="0" smtClean="0">
                <a:solidFill>
                  <a:prstClr val="black"/>
                </a:solidFill>
                <a:latin typeface="Calibri" panose="020F0502020204030204"/>
              </a:rPr>
              <a:t>Projektmeetings:</a:t>
            </a:r>
          </a:p>
          <a:p>
            <a:pPr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	</a:t>
            </a:r>
            <a:r>
              <a:rPr lang="de-DE" sz="2400" dirty="0" smtClean="0">
                <a:solidFill>
                  <a:prstClr val="black"/>
                </a:solidFill>
              </a:rPr>
              <a:t>06/2023</a:t>
            </a:r>
            <a:r>
              <a:rPr lang="de-DE" sz="2400" dirty="0">
                <a:solidFill>
                  <a:prstClr val="black"/>
                </a:solidFill>
              </a:rPr>
              <a:t>	Assen (NL)</a:t>
            </a:r>
            <a:br>
              <a:rPr lang="de-DE" sz="2400" dirty="0">
                <a:solidFill>
                  <a:prstClr val="black"/>
                </a:solidFill>
              </a:rPr>
            </a:br>
            <a:r>
              <a:rPr lang="de-DE" sz="2400" dirty="0">
                <a:solidFill>
                  <a:prstClr val="black"/>
                </a:solidFill>
              </a:rPr>
              <a:t>	11/2023	Aberdeen (UK)</a:t>
            </a:r>
            <a:br>
              <a:rPr lang="de-DE" sz="2400" dirty="0">
                <a:solidFill>
                  <a:prstClr val="black"/>
                </a:solidFill>
              </a:rPr>
            </a:br>
            <a:r>
              <a:rPr lang="de-DE" sz="2400" dirty="0">
                <a:solidFill>
                  <a:prstClr val="black"/>
                </a:solidFill>
              </a:rPr>
              <a:t>	02/2024	Hannover (D)</a:t>
            </a:r>
            <a:br>
              <a:rPr lang="de-DE" sz="2400" dirty="0">
                <a:solidFill>
                  <a:prstClr val="black"/>
                </a:solidFill>
              </a:rPr>
            </a:br>
            <a:r>
              <a:rPr lang="de-DE" sz="2400" dirty="0">
                <a:solidFill>
                  <a:prstClr val="black"/>
                </a:solidFill>
              </a:rPr>
              <a:t>	04/2024	Malmö (SWE)</a:t>
            </a:r>
            <a:br>
              <a:rPr lang="de-DE" sz="2400" dirty="0">
                <a:solidFill>
                  <a:prstClr val="black"/>
                </a:solidFill>
              </a:rPr>
            </a:br>
            <a:r>
              <a:rPr lang="de-DE" sz="2400" dirty="0">
                <a:solidFill>
                  <a:prstClr val="black"/>
                </a:solidFill>
              </a:rPr>
              <a:t>	10/2024	Assen (NL</a:t>
            </a:r>
            <a:r>
              <a:rPr lang="de-DE" sz="2400" dirty="0" smtClean="0">
                <a:solidFill>
                  <a:prstClr val="black"/>
                </a:solidFill>
              </a:rPr>
              <a:t>)</a:t>
            </a:r>
          </a:p>
          <a:p>
            <a:pPr>
              <a:defRPr/>
            </a:pPr>
            <a:endParaRPr lang="de-DE" sz="24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Ziele</a:t>
            </a:r>
            <a:r>
              <a:rPr lang="de-DE" sz="2400" dirty="0" smtClean="0">
                <a:solidFill>
                  <a:prstClr val="black"/>
                </a:solidFill>
                <a:latin typeface="Calibri" panose="020F0502020204030204"/>
              </a:rPr>
              <a:t>:</a:t>
            </a:r>
          </a:p>
          <a:p>
            <a:pPr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	</a:t>
            </a:r>
            <a:r>
              <a:rPr lang="de-DE" sz="2400" dirty="0" smtClean="0">
                <a:solidFill>
                  <a:prstClr val="black"/>
                </a:solidFill>
                <a:latin typeface="Calibri" panose="020F0502020204030204"/>
              </a:rPr>
              <a:t>Inhaltliche Workshops</a:t>
            </a:r>
          </a:p>
          <a:p>
            <a:pPr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	</a:t>
            </a:r>
            <a:r>
              <a:rPr lang="de-DE" sz="2400" dirty="0" smtClean="0">
                <a:solidFill>
                  <a:prstClr val="black"/>
                </a:solidFill>
                <a:latin typeface="Calibri" panose="020F0502020204030204"/>
              </a:rPr>
              <a:t>Blick über den Tellerrand</a:t>
            </a:r>
          </a:p>
          <a:p>
            <a:pPr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	</a:t>
            </a:r>
            <a:endParaRPr lang="de-DE" sz="2400" dirty="0" smtClean="0">
              <a:solidFill>
                <a:prstClr val="black"/>
              </a:solidFill>
              <a:latin typeface="Calibri" panose="020F0502020204030204"/>
            </a:endParaRPr>
          </a:p>
          <a:p>
            <a:pPr>
              <a:defRPr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</a:rPr>
              <a:t>	</a:t>
            </a:r>
            <a:r>
              <a:rPr lang="de-DE" sz="2400" b="1" dirty="0" smtClean="0">
                <a:solidFill>
                  <a:prstClr val="black"/>
                </a:solidFill>
                <a:latin typeface="Calibri" panose="020F0502020204030204"/>
              </a:rPr>
              <a:t>Netzwerke bilden!</a:t>
            </a:r>
            <a:endParaRPr lang="de-DE" sz="24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Pfeil nach rechts 3"/>
          <p:cNvSpPr/>
          <p:nvPr/>
        </p:nvSpPr>
        <p:spPr>
          <a:xfrm>
            <a:off x="1210721" y="1869743"/>
            <a:ext cx="358594" cy="31389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Pfeil nach rechts 32"/>
          <p:cNvSpPr/>
          <p:nvPr/>
        </p:nvSpPr>
        <p:spPr>
          <a:xfrm>
            <a:off x="1210721" y="2226911"/>
            <a:ext cx="358594" cy="31389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Pfeil nach rechts 33"/>
          <p:cNvSpPr/>
          <p:nvPr/>
        </p:nvSpPr>
        <p:spPr>
          <a:xfrm>
            <a:off x="1210721" y="2584080"/>
            <a:ext cx="358594" cy="31389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Pfeil nach rechts 34"/>
          <p:cNvSpPr/>
          <p:nvPr/>
        </p:nvSpPr>
        <p:spPr>
          <a:xfrm>
            <a:off x="1210721" y="2958109"/>
            <a:ext cx="358594" cy="31389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Pfeil nach rechts 35"/>
          <p:cNvSpPr/>
          <p:nvPr/>
        </p:nvSpPr>
        <p:spPr>
          <a:xfrm>
            <a:off x="1210721" y="3315278"/>
            <a:ext cx="358594" cy="31389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897" y="1592320"/>
            <a:ext cx="4723471" cy="3600000"/>
          </a:xfrm>
          <a:prstGeom prst="rect">
            <a:avLst/>
          </a:prstGeom>
        </p:spPr>
      </p:pic>
      <p:sp>
        <p:nvSpPr>
          <p:cNvPr id="37" name="Pfeil nach rechts 36"/>
          <p:cNvSpPr/>
          <p:nvPr/>
        </p:nvSpPr>
        <p:spPr>
          <a:xfrm>
            <a:off x="1210721" y="4431740"/>
            <a:ext cx="358594" cy="31389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Pfeil nach rechts 37"/>
          <p:cNvSpPr/>
          <p:nvPr/>
        </p:nvSpPr>
        <p:spPr>
          <a:xfrm>
            <a:off x="1200756" y="4799616"/>
            <a:ext cx="358594" cy="31389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Pfeil nach rechts 38"/>
          <p:cNvSpPr/>
          <p:nvPr/>
        </p:nvSpPr>
        <p:spPr>
          <a:xfrm>
            <a:off x="1210721" y="5530370"/>
            <a:ext cx="358594" cy="31389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Textfeld 60"/>
          <p:cNvSpPr txBox="1"/>
          <p:nvPr/>
        </p:nvSpPr>
        <p:spPr>
          <a:xfrm>
            <a:off x="6968627" y="5210726"/>
            <a:ext cx="26360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800" i="1" dirty="0" smtClean="0">
                <a:solidFill>
                  <a:prstClr val="black"/>
                </a:solidFill>
              </a:rPr>
              <a:t>Quelle: Projektmeeting in Hannover, 02/2024</a:t>
            </a:r>
            <a:endParaRPr lang="de-DE" sz="800" i="1" noProof="0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8834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25" y="6274855"/>
            <a:ext cx="360000" cy="36000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30" y="6269075"/>
            <a:ext cx="360000" cy="360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20" y="6269075"/>
            <a:ext cx="360000" cy="360000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315" y="6269075"/>
            <a:ext cx="360000" cy="360000"/>
          </a:xfrm>
          <a:prstGeom prst="rect">
            <a:avLst/>
          </a:prstGeom>
        </p:spPr>
      </p:pic>
      <p:sp>
        <p:nvSpPr>
          <p:cNvPr id="19" name="Textfeld 18"/>
          <p:cNvSpPr txBox="1"/>
          <p:nvPr/>
        </p:nvSpPr>
        <p:spPr>
          <a:xfrm>
            <a:off x="2046410" y="6125909"/>
            <a:ext cx="42169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3600" noProof="0" dirty="0" smtClean="0">
                <a:solidFill>
                  <a:prstClr val="black"/>
                </a:solidFill>
                <a:latin typeface="Calibri" panose="020F0502020204030204"/>
              </a:rPr>
              <a:t>Arbeitsprogramm </a:t>
            </a:r>
            <a:r>
              <a:rPr lang="de-DE" sz="3600" noProof="0" dirty="0" err="1" smtClean="0">
                <a:solidFill>
                  <a:prstClr val="black"/>
                </a:solidFill>
                <a:latin typeface="Calibri" panose="020F0502020204030204"/>
              </a:rPr>
              <a:t>ArL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708" y="0"/>
            <a:ext cx="3112555" cy="1262130"/>
          </a:xfrm>
          <a:prstGeom prst="rect">
            <a:avLst/>
          </a:prstGeom>
        </p:spPr>
      </p:pic>
      <p:sp>
        <p:nvSpPr>
          <p:cNvPr id="32" name="Inhaltsplatzhalter 2"/>
          <p:cNvSpPr txBox="1">
            <a:spLocks/>
          </p:cNvSpPr>
          <p:nvPr/>
        </p:nvSpPr>
        <p:spPr>
          <a:xfrm>
            <a:off x="406276" y="1262130"/>
            <a:ext cx="8129360" cy="4776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A311677A-B0EF-4FBF-88ED-2A38AE2F6D88}"/>
              </a:ext>
            </a:extLst>
          </p:cNvPr>
          <p:cNvSpPr txBox="1">
            <a:spLocks/>
          </p:cNvSpPr>
          <p:nvPr/>
        </p:nvSpPr>
        <p:spPr>
          <a:xfrm>
            <a:off x="9153896" y="6416674"/>
            <a:ext cx="3013109" cy="517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 smtClean="0"/>
              <a:t>EHRIN / 01.10.2024</a:t>
            </a:r>
          </a:p>
        </p:txBody>
      </p:sp>
      <p:sp>
        <p:nvSpPr>
          <p:cNvPr id="41" name="Textfeld 40"/>
          <p:cNvSpPr txBox="1"/>
          <p:nvPr/>
        </p:nvSpPr>
        <p:spPr>
          <a:xfrm>
            <a:off x="673359" y="1413987"/>
            <a:ext cx="564140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2400" noProof="0" dirty="0" smtClean="0">
                <a:solidFill>
                  <a:prstClr val="black"/>
                </a:solidFill>
                <a:latin typeface="Calibri" panose="020F0502020204030204"/>
              </a:rPr>
              <a:t>Meeting Hannover 28. &amp; 29.02.2024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Tag </a:t>
            </a:r>
            <a:r>
              <a:rPr lang="de-DE" dirty="0"/>
              <a:t>1: Netzwerke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 err="1"/>
              <a:t>Nds</a:t>
            </a:r>
            <a:r>
              <a:rPr lang="de-DE" dirty="0"/>
              <a:t>. H2-Netzwerk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/>
              <a:t>H2-Allianz Südniedersachsen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/>
              <a:t>H2-Region </a:t>
            </a:r>
            <a:r>
              <a:rPr lang="de-DE" dirty="0" smtClean="0"/>
              <a:t>Schaumburg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Tag 2: Best Practice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/>
              <a:t>Stadtentwässerung			</a:t>
            </a:r>
            <a:endParaRPr lang="de-DE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 smtClean="0"/>
              <a:t>Abfallsammelfahrzeuge		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 smtClean="0"/>
              <a:t>Ländliche </a:t>
            </a:r>
            <a:r>
              <a:rPr lang="de-DE" dirty="0"/>
              <a:t>autonome Mobilität		</a:t>
            </a:r>
            <a:endParaRPr lang="de-DE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 smtClean="0"/>
              <a:t>Nutzung </a:t>
            </a:r>
            <a:r>
              <a:rPr lang="de-DE" dirty="0"/>
              <a:t>von H2 im Blockheizkraftwerk	</a:t>
            </a:r>
            <a:endParaRPr lang="de-DE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 smtClean="0"/>
              <a:t>„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start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Hydrogen“		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627" y="1583484"/>
            <a:ext cx="4800000" cy="3600000"/>
          </a:xfrm>
          <a:prstGeom prst="rect">
            <a:avLst/>
          </a:prstGeom>
        </p:spPr>
      </p:pic>
      <p:pic>
        <p:nvPicPr>
          <p:cNvPr id="42" name="Grafik 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585" y="4851951"/>
            <a:ext cx="923767" cy="271878"/>
          </a:xfrm>
          <a:prstGeom prst="rect">
            <a:avLst/>
          </a:prstGeom>
        </p:spPr>
      </p:pic>
      <p:pic>
        <p:nvPicPr>
          <p:cNvPr id="43" name="Grafik 42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310" y="3650614"/>
            <a:ext cx="899825" cy="255207"/>
          </a:xfrm>
          <a:prstGeom prst="rect">
            <a:avLst/>
          </a:prstGeom>
        </p:spPr>
      </p:pic>
      <p:sp>
        <p:nvSpPr>
          <p:cNvPr id="44" name="Textfeld 43"/>
          <p:cNvSpPr txBox="1"/>
          <p:nvPr/>
        </p:nvSpPr>
        <p:spPr>
          <a:xfrm>
            <a:off x="5216482" y="4599384"/>
            <a:ext cx="17521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1000" b="1" dirty="0"/>
              <a:t>Becke GmbH &amp; Co Energie KG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5" name="Grafik 44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958" y="4294889"/>
            <a:ext cx="521988" cy="290616"/>
          </a:xfrm>
          <a:prstGeom prst="rect">
            <a:avLst/>
          </a:prstGeom>
        </p:spPr>
      </p:pic>
      <p:pic>
        <p:nvPicPr>
          <p:cNvPr id="46" name="Grafik 4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958" y="3981326"/>
            <a:ext cx="1128484" cy="265354"/>
          </a:xfrm>
          <a:prstGeom prst="rect">
            <a:avLst/>
          </a:prstGeom>
        </p:spPr>
      </p:pic>
      <p:pic>
        <p:nvPicPr>
          <p:cNvPr id="47" name="Grafik 46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585" y="2933747"/>
            <a:ext cx="867102" cy="242565"/>
          </a:xfrm>
          <a:prstGeom prst="rect">
            <a:avLst/>
          </a:prstGeom>
        </p:spPr>
      </p:pic>
      <p:pic>
        <p:nvPicPr>
          <p:cNvPr id="48" name="Grafik 47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803" y="2675553"/>
            <a:ext cx="332725" cy="253388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id="{2FA82C74-A816-E879-3D6D-BF33D303A93A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585" y="2396322"/>
            <a:ext cx="748975" cy="166595"/>
          </a:xfrm>
          <a:prstGeom prst="rect">
            <a:avLst/>
          </a:prstGeom>
        </p:spPr>
      </p:pic>
      <p:sp>
        <p:nvSpPr>
          <p:cNvPr id="50" name="Textfeld 49"/>
          <p:cNvSpPr txBox="1"/>
          <p:nvPr/>
        </p:nvSpPr>
        <p:spPr>
          <a:xfrm>
            <a:off x="6968627" y="5210726"/>
            <a:ext cx="26360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800" i="1" dirty="0" smtClean="0">
                <a:solidFill>
                  <a:prstClr val="black"/>
                </a:solidFill>
              </a:rPr>
              <a:t>Quelle: Projektmeeting in Hannover, 02/2024</a:t>
            </a:r>
            <a:endParaRPr lang="de-DE" sz="800" i="1" noProof="0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430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25" y="6274855"/>
            <a:ext cx="360000" cy="36000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30" y="6269075"/>
            <a:ext cx="360000" cy="360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20" y="6269075"/>
            <a:ext cx="360000" cy="360000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315" y="6269075"/>
            <a:ext cx="360000" cy="360000"/>
          </a:xfrm>
          <a:prstGeom prst="rect">
            <a:avLst/>
          </a:prstGeom>
        </p:spPr>
      </p:pic>
      <p:sp>
        <p:nvSpPr>
          <p:cNvPr id="19" name="Textfeld 18"/>
          <p:cNvSpPr txBox="1"/>
          <p:nvPr/>
        </p:nvSpPr>
        <p:spPr>
          <a:xfrm>
            <a:off x="2046410" y="6125909"/>
            <a:ext cx="42169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3600" noProof="0" dirty="0" smtClean="0">
                <a:solidFill>
                  <a:prstClr val="black"/>
                </a:solidFill>
                <a:latin typeface="Calibri" panose="020F0502020204030204"/>
              </a:rPr>
              <a:t>Arbeitsprogramm </a:t>
            </a:r>
            <a:r>
              <a:rPr lang="de-DE" sz="3600" noProof="0" dirty="0" err="1" smtClean="0">
                <a:solidFill>
                  <a:prstClr val="black"/>
                </a:solidFill>
                <a:latin typeface="Calibri" panose="020F0502020204030204"/>
              </a:rPr>
              <a:t>ArL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708" y="0"/>
            <a:ext cx="3112555" cy="1262130"/>
          </a:xfrm>
          <a:prstGeom prst="rect">
            <a:avLst/>
          </a:prstGeom>
        </p:spPr>
      </p:pic>
      <p:sp>
        <p:nvSpPr>
          <p:cNvPr id="32" name="Inhaltsplatzhalter 2"/>
          <p:cNvSpPr txBox="1">
            <a:spLocks/>
          </p:cNvSpPr>
          <p:nvPr/>
        </p:nvSpPr>
        <p:spPr>
          <a:xfrm>
            <a:off x="406276" y="1262130"/>
            <a:ext cx="8129360" cy="4776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A311677A-B0EF-4FBF-88ED-2A38AE2F6D88}"/>
              </a:ext>
            </a:extLst>
          </p:cNvPr>
          <p:cNvSpPr txBox="1">
            <a:spLocks/>
          </p:cNvSpPr>
          <p:nvPr/>
        </p:nvSpPr>
        <p:spPr>
          <a:xfrm>
            <a:off x="9153896" y="6416674"/>
            <a:ext cx="3013109" cy="517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 smtClean="0"/>
              <a:t>EHRIN / 01.10.2024</a:t>
            </a:r>
          </a:p>
        </p:txBody>
      </p:sp>
      <p:pic>
        <p:nvPicPr>
          <p:cNvPr id="39" name="Grafik 3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7875" y="1596301"/>
            <a:ext cx="2312119" cy="1633401"/>
          </a:xfrm>
          <a:prstGeom prst="rect">
            <a:avLst/>
          </a:prstGeom>
        </p:spPr>
      </p:pic>
      <p:sp>
        <p:nvSpPr>
          <p:cNvPr id="41" name="Textfeld 40"/>
          <p:cNvSpPr txBox="1"/>
          <p:nvPr/>
        </p:nvSpPr>
        <p:spPr>
          <a:xfrm>
            <a:off x="673359" y="1413987"/>
            <a:ext cx="5641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2400" noProof="0" dirty="0" smtClean="0">
                <a:solidFill>
                  <a:prstClr val="black"/>
                </a:solidFill>
                <a:latin typeface="Calibri" panose="020F0502020204030204"/>
              </a:rPr>
              <a:t>Inhalte erarbeiten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25" y="1962463"/>
            <a:ext cx="4472201" cy="2671178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302" y="3462882"/>
            <a:ext cx="4998520" cy="261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61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25" y="6274855"/>
            <a:ext cx="360000" cy="36000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30" y="6269075"/>
            <a:ext cx="360000" cy="360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20" y="6269075"/>
            <a:ext cx="360000" cy="360000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315" y="6269075"/>
            <a:ext cx="360000" cy="360000"/>
          </a:xfrm>
          <a:prstGeom prst="rect">
            <a:avLst/>
          </a:prstGeom>
        </p:spPr>
      </p:pic>
      <p:sp>
        <p:nvSpPr>
          <p:cNvPr id="19" name="Textfeld 18"/>
          <p:cNvSpPr txBox="1"/>
          <p:nvPr/>
        </p:nvSpPr>
        <p:spPr>
          <a:xfrm>
            <a:off x="2046410" y="6125909"/>
            <a:ext cx="42169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3600" noProof="0" dirty="0" smtClean="0">
                <a:solidFill>
                  <a:prstClr val="black"/>
                </a:solidFill>
                <a:latin typeface="Calibri" panose="020F0502020204030204"/>
              </a:rPr>
              <a:t>Arbeitsprogramm </a:t>
            </a:r>
            <a:r>
              <a:rPr lang="de-DE" sz="3600" noProof="0" dirty="0" err="1" smtClean="0">
                <a:solidFill>
                  <a:prstClr val="black"/>
                </a:solidFill>
                <a:latin typeface="Calibri" panose="020F0502020204030204"/>
              </a:rPr>
              <a:t>ArL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708" y="0"/>
            <a:ext cx="3112555" cy="1262130"/>
          </a:xfrm>
          <a:prstGeom prst="rect">
            <a:avLst/>
          </a:prstGeom>
        </p:spPr>
      </p:pic>
      <p:sp>
        <p:nvSpPr>
          <p:cNvPr id="32" name="Inhaltsplatzhalter 2"/>
          <p:cNvSpPr txBox="1">
            <a:spLocks/>
          </p:cNvSpPr>
          <p:nvPr/>
        </p:nvSpPr>
        <p:spPr>
          <a:xfrm>
            <a:off x="406276" y="1262130"/>
            <a:ext cx="8129360" cy="4776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A311677A-B0EF-4FBF-88ED-2A38AE2F6D88}"/>
              </a:ext>
            </a:extLst>
          </p:cNvPr>
          <p:cNvSpPr txBox="1">
            <a:spLocks/>
          </p:cNvSpPr>
          <p:nvPr/>
        </p:nvSpPr>
        <p:spPr>
          <a:xfrm>
            <a:off x="9153896" y="6416674"/>
            <a:ext cx="3013109" cy="517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 smtClean="0"/>
              <a:t>EHRIN / 01.10.2024</a:t>
            </a:r>
          </a:p>
        </p:txBody>
      </p:sp>
      <p:sp>
        <p:nvSpPr>
          <p:cNvPr id="41" name="Textfeld 40"/>
          <p:cNvSpPr txBox="1"/>
          <p:nvPr/>
        </p:nvSpPr>
        <p:spPr>
          <a:xfrm>
            <a:off x="673359" y="1413987"/>
            <a:ext cx="7384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2400" noProof="0" dirty="0" smtClean="0">
                <a:solidFill>
                  <a:prstClr val="black"/>
                </a:solidFill>
                <a:latin typeface="Calibri" panose="020F0502020204030204"/>
              </a:rPr>
              <a:t>Projekt Meeting NL / 21.10.2024 – 23.10.2024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45" y="2465213"/>
            <a:ext cx="1615419" cy="67784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316" y="2334171"/>
            <a:ext cx="736527" cy="761579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25" y="4404747"/>
            <a:ext cx="2172003" cy="58110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960" y="4053140"/>
            <a:ext cx="2124371" cy="952633"/>
          </a:xfrm>
          <a:prstGeom prst="rect">
            <a:avLst/>
          </a:prstGeom>
        </p:spPr>
      </p:pic>
      <p:sp>
        <p:nvSpPr>
          <p:cNvPr id="20" name="Textfeld 19"/>
          <p:cNvSpPr txBox="1"/>
          <p:nvPr/>
        </p:nvSpPr>
        <p:spPr>
          <a:xfrm>
            <a:off x="732045" y="3076154"/>
            <a:ext cx="28889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2000" i="1" dirty="0" smtClean="0">
                <a:solidFill>
                  <a:prstClr val="black"/>
                </a:solidFill>
              </a:rPr>
              <a:t>H</a:t>
            </a:r>
            <a:r>
              <a:rPr lang="de-DE" sz="2000" i="1" baseline="-25000" dirty="0" smtClean="0">
                <a:solidFill>
                  <a:prstClr val="black"/>
                </a:solidFill>
              </a:rPr>
              <a:t>2</a:t>
            </a:r>
            <a:r>
              <a:rPr lang="de-DE" sz="2000" i="1" noProof="0" dirty="0" smtClean="0">
                <a:solidFill>
                  <a:prstClr val="black"/>
                </a:solidFill>
                <a:latin typeface="Calibri" panose="020F0502020204030204"/>
              </a:rPr>
              <a:t> im ÖPNV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5115960" y="3081489"/>
            <a:ext cx="3241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2000" i="1" noProof="0" dirty="0" smtClean="0">
                <a:solidFill>
                  <a:prstClr val="black"/>
                </a:solidFill>
                <a:latin typeface="Calibri" panose="020F0502020204030204"/>
              </a:rPr>
              <a:t>Heizen </a:t>
            </a:r>
            <a:r>
              <a:rPr lang="de-DE" sz="2000" i="1" dirty="0">
                <a:solidFill>
                  <a:prstClr val="black"/>
                </a:solidFill>
              </a:rPr>
              <a:t>mit </a:t>
            </a:r>
            <a:r>
              <a:rPr lang="de-DE" sz="2000" i="1" dirty="0" smtClean="0">
                <a:solidFill>
                  <a:prstClr val="black"/>
                </a:solidFill>
              </a:rPr>
              <a:t>H</a:t>
            </a:r>
            <a:r>
              <a:rPr lang="de-DE" sz="2000" i="1" baseline="-25000" dirty="0" smtClean="0">
                <a:solidFill>
                  <a:prstClr val="black"/>
                </a:solidFill>
              </a:rPr>
              <a:t>2</a:t>
            </a:r>
            <a:r>
              <a:rPr lang="de-DE" sz="2000" i="1" noProof="0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732045" y="4867273"/>
            <a:ext cx="3955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2000" i="1" noProof="0" dirty="0" smtClean="0">
                <a:solidFill>
                  <a:prstClr val="black"/>
                </a:solidFill>
                <a:latin typeface="Calibri" panose="020F0502020204030204"/>
              </a:rPr>
              <a:t>Solarpark mit Produktion von H</a:t>
            </a:r>
            <a:r>
              <a:rPr lang="de-DE" sz="2000" i="1" baseline="-25000" noProof="0" dirty="0" smtClean="0">
                <a:solidFill>
                  <a:prstClr val="black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5026709" y="4867273"/>
            <a:ext cx="3168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2000" i="1" noProof="0" dirty="0" smtClean="0">
                <a:solidFill>
                  <a:prstClr val="black"/>
                </a:solidFill>
                <a:latin typeface="Calibri" panose="020F0502020204030204"/>
              </a:rPr>
              <a:t>Einsatz von H</a:t>
            </a:r>
            <a:r>
              <a:rPr lang="de-DE" sz="2000" i="1" baseline="-25000" noProof="0" dirty="0" smtClean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de-DE" sz="2000" i="1" noProof="0" dirty="0" smtClean="0">
                <a:solidFill>
                  <a:prstClr val="black"/>
                </a:solidFill>
                <a:latin typeface="Calibri" panose="020F0502020204030204"/>
              </a:rPr>
              <a:t> am Flughafen</a:t>
            </a:r>
            <a:endParaRPr lang="de-DE" sz="2000" i="1" baseline="-25000" noProof="0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056" y="1644819"/>
            <a:ext cx="4073857" cy="4073857"/>
          </a:xfrm>
          <a:prstGeom prst="rect">
            <a:avLst/>
          </a:prstGeom>
        </p:spPr>
      </p:pic>
      <p:sp>
        <p:nvSpPr>
          <p:cNvPr id="13" name="Ellipse 12"/>
          <p:cNvSpPr/>
          <p:nvPr/>
        </p:nvSpPr>
        <p:spPr>
          <a:xfrm>
            <a:off x="11022427" y="2521007"/>
            <a:ext cx="288000" cy="28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/>
          <p:cNvSpPr txBox="1"/>
          <p:nvPr/>
        </p:nvSpPr>
        <p:spPr>
          <a:xfrm>
            <a:off x="8883936" y="1934061"/>
            <a:ext cx="802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2000" dirty="0" smtClean="0">
                <a:solidFill>
                  <a:prstClr val="black"/>
                </a:solidFill>
              </a:rPr>
              <a:t>Assen</a:t>
            </a:r>
            <a:endParaRPr lang="de-DE" sz="2000" noProof="0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24" name="Gerader Verbinder 23"/>
          <p:cNvCxnSpPr>
            <a:stCxn id="26" idx="3"/>
          </p:cNvCxnSpPr>
          <p:nvPr/>
        </p:nvCxnSpPr>
        <p:spPr>
          <a:xfrm>
            <a:off x="9686926" y="2134116"/>
            <a:ext cx="1335501" cy="485259"/>
          </a:xfrm>
          <a:prstGeom prst="lin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400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25" y="6274855"/>
            <a:ext cx="360000" cy="36000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30" y="6269075"/>
            <a:ext cx="360000" cy="360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20" y="6269075"/>
            <a:ext cx="360000" cy="360000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315" y="6269075"/>
            <a:ext cx="360000" cy="360000"/>
          </a:xfrm>
          <a:prstGeom prst="rect">
            <a:avLst/>
          </a:prstGeom>
        </p:spPr>
      </p:pic>
      <p:sp>
        <p:nvSpPr>
          <p:cNvPr id="19" name="Textfeld 18"/>
          <p:cNvSpPr txBox="1"/>
          <p:nvPr/>
        </p:nvSpPr>
        <p:spPr>
          <a:xfrm>
            <a:off x="2046410" y="6125909"/>
            <a:ext cx="37006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3600" noProof="0" dirty="0" err="1" smtClean="0">
                <a:solidFill>
                  <a:prstClr val="black"/>
                </a:solidFill>
                <a:latin typeface="Calibri" panose="020F0502020204030204"/>
              </a:rPr>
              <a:t>Stronger</a:t>
            </a:r>
            <a:r>
              <a:rPr lang="de-DE" sz="3600" noProof="0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de-DE" sz="3600" noProof="0" dirty="0" err="1" smtClean="0">
                <a:solidFill>
                  <a:prstClr val="black"/>
                </a:solidFill>
                <a:latin typeface="Calibri" panose="020F0502020204030204"/>
              </a:rPr>
              <a:t>Together</a:t>
            </a:r>
            <a:r>
              <a:rPr lang="de-DE" sz="3600" noProof="0" dirty="0" smtClean="0">
                <a:solidFill>
                  <a:prstClr val="black"/>
                </a:solidFill>
                <a:latin typeface="Calibri" panose="020F0502020204030204"/>
              </a:rPr>
              <a:t>!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708" y="0"/>
            <a:ext cx="3112555" cy="1262130"/>
          </a:xfrm>
          <a:prstGeom prst="rect">
            <a:avLst/>
          </a:prstGeom>
        </p:spPr>
      </p:pic>
      <p:sp>
        <p:nvSpPr>
          <p:cNvPr id="32" name="Inhaltsplatzhalter 2"/>
          <p:cNvSpPr txBox="1">
            <a:spLocks/>
          </p:cNvSpPr>
          <p:nvPr/>
        </p:nvSpPr>
        <p:spPr>
          <a:xfrm>
            <a:off x="406276" y="1262130"/>
            <a:ext cx="8129360" cy="4776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A311677A-B0EF-4FBF-88ED-2A38AE2F6D88}"/>
              </a:ext>
            </a:extLst>
          </p:cNvPr>
          <p:cNvSpPr txBox="1">
            <a:spLocks/>
          </p:cNvSpPr>
          <p:nvPr/>
        </p:nvSpPr>
        <p:spPr>
          <a:xfrm>
            <a:off x="9153896" y="6416674"/>
            <a:ext cx="3013109" cy="517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 smtClean="0"/>
              <a:t>EHRIN / 01.10.2024</a:t>
            </a:r>
          </a:p>
        </p:txBody>
      </p:sp>
      <p:sp>
        <p:nvSpPr>
          <p:cNvPr id="41" name="Textfeld 40"/>
          <p:cNvSpPr txBox="1"/>
          <p:nvPr/>
        </p:nvSpPr>
        <p:spPr>
          <a:xfrm>
            <a:off x="673359" y="1413987"/>
            <a:ext cx="57490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2400" dirty="0" smtClean="0">
                <a:solidFill>
                  <a:prstClr val="black"/>
                </a:solidFill>
                <a:latin typeface="Calibri" panose="020F0502020204030204"/>
              </a:rPr>
              <a:t>Erkenntnis des Projektmeetings in Aberdeen (UK) im November 2023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endParaRPr lang="de-DE" sz="2400" noProof="0" dirty="0">
              <a:solidFill>
                <a:prstClr val="black"/>
              </a:solidFill>
              <a:latin typeface="Calibri" panose="020F0502020204030204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2400" dirty="0" smtClean="0">
                <a:solidFill>
                  <a:prstClr val="black"/>
                </a:solidFill>
                <a:latin typeface="Calibri" panose="020F0502020204030204"/>
              </a:rPr>
              <a:t>Amy Perry</a:t>
            </a:r>
            <a:br>
              <a:rPr lang="de-DE" sz="2400" dirty="0" smtClean="0">
                <a:solidFill>
                  <a:prstClr val="black"/>
                </a:solidFill>
                <a:latin typeface="Calibri" panose="020F0502020204030204"/>
              </a:rPr>
            </a:br>
            <a:r>
              <a:rPr lang="de-DE" sz="2400" dirty="0" smtClean="0">
                <a:solidFill>
                  <a:prstClr val="black"/>
                </a:solidFill>
                <a:latin typeface="Calibri" panose="020F0502020204030204"/>
              </a:rPr>
              <a:t>Project Development Manager (Hydrogen)</a:t>
            </a:r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525" y="1529311"/>
            <a:ext cx="4900923" cy="3712085"/>
          </a:xfrm>
          <a:prstGeom prst="rect">
            <a:avLst/>
          </a:prstGeom>
        </p:spPr>
      </p:pic>
      <p:sp>
        <p:nvSpPr>
          <p:cNvPr id="21" name="Rechteck 20"/>
          <p:cNvSpPr/>
          <p:nvPr/>
        </p:nvSpPr>
        <p:spPr>
          <a:xfrm>
            <a:off x="188128" y="3911208"/>
            <a:ext cx="62343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800" b="1" dirty="0" smtClean="0">
                <a:latin typeface="Lucida Handwriting" panose="03010101010101010101" pitchFamily="66" charset="0"/>
              </a:rPr>
              <a:t>Danke für die </a:t>
            </a:r>
          </a:p>
          <a:p>
            <a:pPr algn="ctr"/>
            <a:r>
              <a:rPr lang="de-DE" sz="4800" b="1" dirty="0" smtClean="0">
                <a:latin typeface="Lucida Handwriting" panose="03010101010101010101" pitchFamily="66" charset="0"/>
              </a:rPr>
              <a:t>Aufmerksamkeit</a:t>
            </a:r>
            <a:endParaRPr lang="de-DE" sz="4800" dirty="0"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08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enerTec_BDR_Template_16_9">
  <a:themeElements>
    <a:clrScheme name="Benutzerdefinier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664C"/>
      </a:accent1>
      <a:accent2>
        <a:srgbClr val="00A870"/>
      </a:accent2>
      <a:accent3>
        <a:srgbClr val="C00000"/>
      </a:accent3>
      <a:accent4>
        <a:srgbClr val="37414B"/>
      </a:accent4>
      <a:accent5>
        <a:srgbClr val="858585"/>
      </a:accent5>
      <a:accent6>
        <a:srgbClr val="B2B2B2"/>
      </a:accent6>
      <a:hlink>
        <a:srgbClr val="00A870"/>
      </a:hlink>
      <a:folHlink>
        <a:srgbClr val="31FFBA"/>
      </a:folHlink>
    </a:clrScheme>
    <a:fontScheme name="HoC Font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</a:spPr>
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<a:prstTxWarp prst="textNoShape">
          <a:avLst/>
        </a:prstTxWarp>
        <a:noAutofit/>
      </a:bodyPr>
      <a:lstStyle>
        <a:defPPr marL="182563" indent="-182563" algn="l">
          <a:spcAft>
            <a:spcPts val="1000"/>
          </a:spcAft>
          <a:buFont typeface="Arial" panose="020B0604020202020204" pitchFamily="34" charset="0"/>
          <a:buChar char="•"/>
          <a:defRPr sz="1600" dirty="0" smtClean="0">
            <a:solidFill>
              <a:schemeClr val="bg1"/>
            </a:solidFill>
          </a:defRPr>
        </a:defPPr>
      </a:lstStyle>
    </a:spDef>
    <a:lnDef>
      <a:spPr>
        <a:ln w="12700" cap="rnd">
          <a:solidFill>
            <a:schemeClr val="tx1"/>
          </a:solidFill>
          <a:prstDash val="solid"/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lIns="0" tIns="0" rIns="0" bIns="0" rtlCol="0">
        <a:noAutofit/>
      </a:bodyPr>
      <a:lstStyle>
        <a:defPPr marL="177800" indent="-177800" algn="l" defTabSz="1219194">
          <a:lnSpc>
            <a:spcPct val="110000"/>
          </a:lnSpc>
          <a:spcAft>
            <a:spcPts val="600"/>
          </a:spcAft>
          <a:buClr>
            <a:schemeClr val="accent1"/>
          </a:buClr>
          <a:buFont typeface="Arial" panose="020B0604020202020204" pitchFamily="34" charset="0"/>
          <a:buChar char="•"/>
          <a:defRPr sz="1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PT Template SenerTec 16_9" id="{5084F60F-E571-4E19-9858-8F7083B4CCD2}" vid="{B3B522AF-3213-414C-B366-A5EE7DF3B0BF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enutzerdefiniert 1">
    <a:dk1>
      <a:srgbClr val="000000"/>
    </a:dk1>
    <a:lt1>
      <a:srgbClr val="FFFFFF"/>
    </a:lt1>
    <a:dk2>
      <a:srgbClr val="000000"/>
    </a:dk2>
    <a:lt2>
      <a:srgbClr val="808080"/>
    </a:lt2>
    <a:accent1>
      <a:srgbClr val="00664C"/>
    </a:accent1>
    <a:accent2>
      <a:srgbClr val="00A870"/>
    </a:accent2>
    <a:accent3>
      <a:srgbClr val="C00000"/>
    </a:accent3>
    <a:accent4>
      <a:srgbClr val="37414B"/>
    </a:accent4>
    <a:accent5>
      <a:srgbClr val="858585"/>
    </a:accent5>
    <a:accent6>
      <a:srgbClr val="B2B2B2"/>
    </a:accent6>
    <a:hlink>
      <a:srgbClr val="00A870"/>
    </a:hlink>
    <a:folHlink>
      <a:srgbClr val="31FFBA"/>
    </a:folHlink>
  </a:clrScheme>
</a:themeOverride>
</file>

<file path=ppt/theme/themeOverride2.xml><?xml version="1.0" encoding="utf-8"?>
<a:themeOverride xmlns:a="http://schemas.openxmlformats.org/drawingml/2006/main">
  <a:clrScheme name="Benutzerdefiniert 1">
    <a:dk1>
      <a:srgbClr val="000000"/>
    </a:dk1>
    <a:lt1>
      <a:srgbClr val="FFFFFF"/>
    </a:lt1>
    <a:dk2>
      <a:srgbClr val="000000"/>
    </a:dk2>
    <a:lt2>
      <a:srgbClr val="808080"/>
    </a:lt2>
    <a:accent1>
      <a:srgbClr val="00664C"/>
    </a:accent1>
    <a:accent2>
      <a:srgbClr val="00A870"/>
    </a:accent2>
    <a:accent3>
      <a:srgbClr val="C00000"/>
    </a:accent3>
    <a:accent4>
      <a:srgbClr val="37414B"/>
    </a:accent4>
    <a:accent5>
      <a:srgbClr val="858585"/>
    </a:accent5>
    <a:accent6>
      <a:srgbClr val="B2B2B2"/>
    </a:accent6>
    <a:hlink>
      <a:srgbClr val="00A870"/>
    </a:hlink>
    <a:folHlink>
      <a:srgbClr val="31FFB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639</Words>
  <Application>Microsoft Office PowerPoint</Application>
  <PresentationFormat>Breitbild</PresentationFormat>
  <Paragraphs>132</Paragraphs>
  <Slides>10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10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Courier New</vt:lpstr>
      <vt:lpstr>Lucida Handwriting</vt:lpstr>
      <vt:lpstr>Wingdings</vt:lpstr>
      <vt:lpstr>Office</vt:lpstr>
      <vt:lpstr>Benutzerdefiniertes Design</vt:lpstr>
      <vt:lpstr>SenerTec_BDR_Template_16_9</vt:lpstr>
      <vt:lpstr>Excellent Hydrogen Regions in Europe  Hannover, 01.10.2024 5. Forum Leine-Weser  KlimaX Der Wandel ist jetzt!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Wasserstoff in der  Region Leine-Weser vom Spätstarter zum Vorreiter?</dc:title>
  <dc:creator>Timm Jacobsen</dc:creator>
  <cp:lastModifiedBy>Gisewski, Arne</cp:lastModifiedBy>
  <cp:revision>272</cp:revision>
  <cp:lastPrinted>2024-02-26T12:17:23Z</cp:lastPrinted>
  <dcterms:created xsi:type="dcterms:W3CDTF">2020-09-18T12:05:05Z</dcterms:created>
  <dcterms:modified xsi:type="dcterms:W3CDTF">2024-09-30T10:08:31Z</dcterms:modified>
</cp:coreProperties>
</file>