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2">
  <p:sldMasterIdLst>
    <p:sldMasterId id="2147483694" r:id="rId4"/>
    <p:sldMasterId id="2147483671" r:id="rId5"/>
    <p:sldMasterId id="2147483682" r:id="rId6"/>
    <p:sldMasterId id="2147483853" r:id="rId7"/>
    <p:sldMasterId id="2147483835" r:id="rId8"/>
  </p:sldMasterIdLst>
  <p:notesMasterIdLst>
    <p:notesMasterId r:id="rId26"/>
  </p:notesMasterIdLst>
  <p:sldIdLst>
    <p:sldId id="259" r:id="rId9"/>
    <p:sldId id="2445" r:id="rId10"/>
    <p:sldId id="421" r:id="rId11"/>
    <p:sldId id="2546" r:id="rId12"/>
    <p:sldId id="2548" r:id="rId13"/>
    <p:sldId id="2600" r:id="rId14"/>
    <p:sldId id="2606" r:id="rId15"/>
    <p:sldId id="2550" r:id="rId16"/>
    <p:sldId id="258" r:id="rId17"/>
    <p:sldId id="2479" r:id="rId18"/>
    <p:sldId id="2605" r:id="rId19"/>
    <p:sldId id="2552" r:id="rId20"/>
    <p:sldId id="2881" r:id="rId21"/>
    <p:sldId id="2880" r:id="rId22"/>
    <p:sldId id="2567" r:id="rId23"/>
    <p:sldId id="2584" r:id="rId24"/>
    <p:sldId id="2437" r:id="rId2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7640057-944E-4836-A7FE-A875A1E41264}">
          <p14:sldIdLst>
            <p14:sldId id="259"/>
            <p14:sldId id="2445"/>
            <p14:sldId id="421"/>
            <p14:sldId id="2546"/>
            <p14:sldId id="2548"/>
            <p14:sldId id="2600"/>
            <p14:sldId id="2606"/>
            <p14:sldId id="2550"/>
            <p14:sldId id="258"/>
            <p14:sldId id="2479"/>
            <p14:sldId id="2605"/>
            <p14:sldId id="2552"/>
            <p14:sldId id="2881"/>
            <p14:sldId id="2880"/>
            <p14:sldId id="2567"/>
            <p14:sldId id="2584"/>
            <p14:sldId id="2437"/>
          </p14:sldIdLst>
        </p14:section>
      </p14:sectionLst>
    </p:ex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3C5181-E140-37B6-EF15-D9ADD8A359B9}" name="David Beattie" initials="DB" userId="S::David.Beattie@etzltd.com::c8435d4c-5203-4a20-91bd-5834f61e6ba2" providerId="AD"/>
  <p188:author id="{BE568A8E-C831-A32A-59CC-4D0D79A87CC9}" name="Maggie McGinlay" initials="MM" userId="S::maggie.mcginlay@etzltd.com::71c0e166-a3ac-4836-ae22-6f661392026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ggie McGinlay" initials="MM" lastIdx="23" clrIdx="0">
    <p:extLst>
      <p:ext uri="{19B8F6BF-5375-455C-9EA6-DF929625EA0E}">
        <p15:presenceInfo xmlns:p15="http://schemas.microsoft.com/office/powerpoint/2012/main" userId="S::maggie.mcginlay@etzltd.com::71c0e166-a3ac-4836-ae22-6f66139202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5DD"/>
    <a:srgbClr val="B2EB2D"/>
    <a:srgbClr val="FFCC66"/>
    <a:srgbClr val="99FFCC"/>
    <a:srgbClr val="E7F0EE"/>
    <a:srgbClr val="CBDFDB"/>
    <a:srgbClr val="33CCCC"/>
    <a:srgbClr val="FF9999"/>
    <a:srgbClr val="9900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E8A114-8ED1-4D2E-A95D-4C7472927FE2}" v="32" dt="2024-09-27T08:48:39.1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469" autoAdjust="0"/>
  </p:normalViewPr>
  <p:slideViewPr>
    <p:cSldViewPr snapToGrid="0">
      <p:cViewPr varScale="1">
        <p:scale>
          <a:sx n="109" d="100"/>
          <a:sy n="109" d="100"/>
        </p:scale>
        <p:origin x="636" y="78"/>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3.xml"/><Relationship Id="rId34"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commentAuthors" Target="commentAuthors.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y Perry" userId="6b3554f7-839f-4db6-bb5b-c77aa0334cbb" providerId="ADAL" clId="{18E8A114-8ED1-4D2E-A95D-4C7472927FE2}"/>
    <pc:docChg chg="undo custSel addSld delSld modSld sldOrd modSection">
      <pc:chgData name="Amy Perry" userId="6b3554f7-839f-4db6-bb5b-c77aa0334cbb" providerId="ADAL" clId="{18E8A114-8ED1-4D2E-A95D-4C7472927FE2}" dt="2024-09-27T08:51:57.805" v="5895" actId="20577"/>
      <pc:docMkLst>
        <pc:docMk/>
      </pc:docMkLst>
      <pc:sldChg chg="modNotesTx">
        <pc:chgData name="Amy Perry" userId="6b3554f7-839f-4db6-bb5b-c77aa0334cbb" providerId="ADAL" clId="{18E8A114-8ED1-4D2E-A95D-4C7472927FE2}" dt="2024-09-27T08:45:32.776" v="5292" actId="6549"/>
        <pc:sldMkLst>
          <pc:docMk/>
          <pc:sldMk cId="0" sldId="258"/>
        </pc:sldMkLst>
      </pc:sldChg>
      <pc:sldChg chg="modSp mod modNotesTx">
        <pc:chgData name="Amy Perry" userId="6b3554f7-839f-4db6-bb5b-c77aa0334cbb" providerId="ADAL" clId="{18E8A114-8ED1-4D2E-A95D-4C7472927FE2}" dt="2024-09-27T08:21:05.553" v="3573" actId="20577"/>
        <pc:sldMkLst>
          <pc:docMk/>
          <pc:sldMk cId="23604311" sldId="259"/>
        </pc:sldMkLst>
        <pc:spChg chg="mod">
          <ac:chgData name="Amy Perry" userId="6b3554f7-839f-4db6-bb5b-c77aa0334cbb" providerId="ADAL" clId="{18E8A114-8ED1-4D2E-A95D-4C7472927FE2}" dt="2024-09-19T13:36:43.931" v="104" actId="404"/>
          <ac:spMkLst>
            <pc:docMk/>
            <pc:sldMk cId="23604311" sldId="259"/>
            <ac:spMk id="6" creationId="{E471FBD3-C4F4-614E-B241-0F3E99288E87}"/>
          </ac:spMkLst>
        </pc:spChg>
        <pc:spChg chg="mod">
          <ac:chgData name="Amy Perry" userId="6b3554f7-839f-4db6-bb5b-c77aa0334cbb" providerId="ADAL" clId="{18E8A114-8ED1-4D2E-A95D-4C7472927FE2}" dt="2024-09-19T13:47:37.434" v="117" actId="20577"/>
          <ac:spMkLst>
            <pc:docMk/>
            <pc:sldMk cId="23604311" sldId="259"/>
            <ac:spMk id="7" creationId="{E308AD78-DA00-294A-9FA1-D728EA75FE5C}"/>
          </ac:spMkLst>
        </pc:spChg>
      </pc:sldChg>
      <pc:sldChg chg="del">
        <pc:chgData name="Amy Perry" userId="6b3554f7-839f-4db6-bb5b-c77aa0334cbb" providerId="ADAL" clId="{18E8A114-8ED1-4D2E-A95D-4C7472927FE2}" dt="2024-09-19T13:35:13.826" v="2" actId="47"/>
        <pc:sldMkLst>
          <pc:docMk/>
          <pc:sldMk cId="3992139724" sldId="409"/>
        </pc:sldMkLst>
      </pc:sldChg>
      <pc:sldChg chg="modNotesTx">
        <pc:chgData name="Amy Perry" userId="6b3554f7-839f-4db6-bb5b-c77aa0334cbb" providerId="ADAL" clId="{18E8A114-8ED1-4D2E-A95D-4C7472927FE2}" dt="2024-09-27T08:26:01.966" v="4388" actId="20577"/>
        <pc:sldMkLst>
          <pc:docMk/>
          <pc:sldMk cId="3536500700" sldId="421"/>
        </pc:sldMkLst>
      </pc:sldChg>
      <pc:sldChg chg="addSp delSp modSp mod delAnim modNotesTx">
        <pc:chgData name="Amy Perry" userId="6b3554f7-839f-4db6-bb5b-c77aa0334cbb" providerId="ADAL" clId="{18E8A114-8ED1-4D2E-A95D-4C7472927FE2}" dt="2024-09-27T08:51:57.805" v="5895" actId="20577"/>
        <pc:sldMkLst>
          <pc:docMk/>
          <pc:sldMk cId="2576130574" sldId="2437"/>
        </pc:sldMkLst>
        <pc:spChg chg="add mod">
          <ac:chgData name="Amy Perry" userId="6b3554f7-839f-4db6-bb5b-c77aa0334cbb" providerId="ADAL" clId="{18E8A114-8ED1-4D2E-A95D-4C7472927FE2}" dt="2024-09-24T09:14:23.014" v="1997" actId="1076"/>
          <ac:spMkLst>
            <pc:docMk/>
            <pc:sldMk cId="2576130574" sldId="2437"/>
            <ac:spMk id="2" creationId="{3190AB66-1693-C99B-C9F2-B75C08D60720}"/>
          </ac:spMkLst>
        </pc:spChg>
        <pc:grpChg chg="del">
          <ac:chgData name="Amy Perry" userId="6b3554f7-839f-4db6-bb5b-c77aa0334cbb" providerId="ADAL" clId="{18E8A114-8ED1-4D2E-A95D-4C7472927FE2}" dt="2024-09-24T08:01:37.139" v="1258" actId="478"/>
          <ac:grpSpMkLst>
            <pc:docMk/>
            <pc:sldMk cId="2576130574" sldId="2437"/>
            <ac:grpSpMk id="76" creationId="{4A99F6AA-840E-684E-A3EF-51C68DC7B864}"/>
          </ac:grpSpMkLst>
        </pc:grpChg>
      </pc:sldChg>
      <pc:sldChg chg="ord modNotesTx">
        <pc:chgData name="Amy Perry" userId="6b3554f7-839f-4db6-bb5b-c77aa0334cbb" providerId="ADAL" clId="{18E8A114-8ED1-4D2E-A95D-4C7472927FE2}" dt="2024-09-27T08:22:08.731" v="3720" actId="20577"/>
        <pc:sldMkLst>
          <pc:docMk/>
          <pc:sldMk cId="1865316773" sldId="2445"/>
        </pc:sldMkLst>
      </pc:sldChg>
      <pc:sldChg chg="modSp mod modNotesTx">
        <pc:chgData name="Amy Perry" userId="6b3554f7-839f-4db6-bb5b-c77aa0334cbb" providerId="ADAL" clId="{18E8A114-8ED1-4D2E-A95D-4C7472927FE2}" dt="2024-09-27T08:47:18.504" v="5494" actId="20577"/>
        <pc:sldMkLst>
          <pc:docMk/>
          <pc:sldMk cId="671926281" sldId="2479"/>
        </pc:sldMkLst>
        <pc:spChg chg="mod">
          <ac:chgData name="Amy Perry" userId="6b3554f7-839f-4db6-bb5b-c77aa0334cbb" providerId="ADAL" clId="{18E8A114-8ED1-4D2E-A95D-4C7472927FE2}" dt="2024-09-24T09:14:53.665" v="2022" actId="20577"/>
          <ac:spMkLst>
            <pc:docMk/>
            <pc:sldMk cId="671926281" sldId="2479"/>
            <ac:spMk id="2" creationId="{4D30CAC6-EA04-4C1C-8043-595BE5FA7078}"/>
          </ac:spMkLst>
        </pc:spChg>
        <pc:spChg chg="mod">
          <ac:chgData name="Amy Perry" userId="6b3554f7-839f-4db6-bb5b-c77aa0334cbb" providerId="ADAL" clId="{18E8A114-8ED1-4D2E-A95D-4C7472927FE2}" dt="2024-09-24T09:15:26.383" v="2084" actId="403"/>
          <ac:spMkLst>
            <pc:docMk/>
            <pc:sldMk cId="671926281" sldId="2479"/>
            <ac:spMk id="60" creationId="{B61BDD2E-A93D-4D8F-9D0E-745C76AD4CAB}"/>
          </ac:spMkLst>
        </pc:spChg>
      </pc:sldChg>
      <pc:sldChg chg="del">
        <pc:chgData name="Amy Perry" userId="6b3554f7-839f-4db6-bb5b-c77aa0334cbb" providerId="ADAL" clId="{18E8A114-8ED1-4D2E-A95D-4C7472927FE2}" dt="2024-09-19T13:43:37.954" v="106" actId="47"/>
        <pc:sldMkLst>
          <pc:docMk/>
          <pc:sldMk cId="2547196221" sldId="2528"/>
        </pc:sldMkLst>
      </pc:sldChg>
      <pc:sldChg chg="modNotesTx">
        <pc:chgData name="Amy Perry" userId="6b3554f7-839f-4db6-bb5b-c77aa0334cbb" providerId="ADAL" clId="{18E8A114-8ED1-4D2E-A95D-4C7472927FE2}" dt="2024-09-27T08:33:30.411" v="4593" actId="6549"/>
        <pc:sldMkLst>
          <pc:docMk/>
          <pc:sldMk cId="294476912" sldId="2546"/>
        </pc:sldMkLst>
      </pc:sldChg>
      <pc:sldChg chg="modNotesTx">
        <pc:chgData name="Amy Perry" userId="6b3554f7-839f-4db6-bb5b-c77aa0334cbb" providerId="ADAL" clId="{18E8A114-8ED1-4D2E-A95D-4C7472927FE2}" dt="2024-09-27T08:33:45.328" v="4600" actId="20577"/>
        <pc:sldMkLst>
          <pc:docMk/>
          <pc:sldMk cId="2480292916" sldId="2548"/>
        </pc:sldMkLst>
      </pc:sldChg>
      <pc:sldChg chg="del">
        <pc:chgData name="Amy Perry" userId="6b3554f7-839f-4db6-bb5b-c77aa0334cbb" providerId="ADAL" clId="{18E8A114-8ED1-4D2E-A95D-4C7472927FE2}" dt="2024-09-24T07:59:10.754" v="1198" actId="47"/>
        <pc:sldMkLst>
          <pc:docMk/>
          <pc:sldMk cId="1989855285" sldId="2549"/>
        </pc:sldMkLst>
      </pc:sldChg>
      <pc:sldChg chg="modSp mod ord modNotesTx">
        <pc:chgData name="Amy Perry" userId="6b3554f7-839f-4db6-bb5b-c77aa0334cbb" providerId="ADAL" clId="{18E8A114-8ED1-4D2E-A95D-4C7472927FE2}" dt="2024-09-27T08:39:21.721" v="4969" actId="20577"/>
        <pc:sldMkLst>
          <pc:docMk/>
          <pc:sldMk cId="4077457963" sldId="2550"/>
        </pc:sldMkLst>
        <pc:spChg chg="mod">
          <ac:chgData name="Amy Perry" userId="6b3554f7-839f-4db6-bb5b-c77aa0334cbb" providerId="ADAL" clId="{18E8A114-8ED1-4D2E-A95D-4C7472927FE2}" dt="2024-09-26T09:08:55.989" v="3414" actId="20577"/>
          <ac:spMkLst>
            <pc:docMk/>
            <pc:sldMk cId="4077457963" sldId="2550"/>
            <ac:spMk id="2" creationId="{A423684F-C06C-F885-4CFC-14E773D10738}"/>
          </ac:spMkLst>
        </pc:spChg>
        <pc:spChg chg="mod">
          <ac:chgData name="Amy Perry" userId="6b3554f7-839f-4db6-bb5b-c77aa0334cbb" providerId="ADAL" clId="{18E8A114-8ED1-4D2E-A95D-4C7472927FE2}" dt="2024-09-26T09:07:35.549" v="3394" actId="27636"/>
          <ac:spMkLst>
            <pc:docMk/>
            <pc:sldMk cId="4077457963" sldId="2550"/>
            <ac:spMk id="8" creationId="{4D7CFE6D-72B9-E658-CD3E-AC4303104E98}"/>
          </ac:spMkLst>
        </pc:spChg>
      </pc:sldChg>
      <pc:sldChg chg="del modNotesTx">
        <pc:chgData name="Amy Perry" userId="6b3554f7-839f-4db6-bb5b-c77aa0334cbb" providerId="ADAL" clId="{18E8A114-8ED1-4D2E-A95D-4C7472927FE2}" dt="2024-09-24T07:53:55.815" v="836" actId="47"/>
        <pc:sldMkLst>
          <pc:docMk/>
          <pc:sldMk cId="2673857188" sldId="2551"/>
        </pc:sldMkLst>
      </pc:sldChg>
      <pc:sldChg chg="modNotesTx">
        <pc:chgData name="Amy Perry" userId="6b3554f7-839f-4db6-bb5b-c77aa0334cbb" providerId="ADAL" clId="{18E8A114-8ED1-4D2E-A95D-4C7472927FE2}" dt="2024-09-27T08:50:56.920" v="5724"/>
        <pc:sldMkLst>
          <pc:docMk/>
          <pc:sldMk cId="1839216874" sldId="2552"/>
        </pc:sldMkLst>
      </pc:sldChg>
      <pc:sldChg chg="del">
        <pc:chgData name="Amy Perry" userId="6b3554f7-839f-4db6-bb5b-c77aa0334cbb" providerId="ADAL" clId="{18E8A114-8ED1-4D2E-A95D-4C7472927FE2}" dt="2024-09-24T08:03:49.958" v="1260" actId="47"/>
        <pc:sldMkLst>
          <pc:docMk/>
          <pc:sldMk cId="2925837248" sldId="2553"/>
        </pc:sldMkLst>
      </pc:sldChg>
      <pc:sldChg chg="del">
        <pc:chgData name="Amy Perry" userId="6b3554f7-839f-4db6-bb5b-c77aa0334cbb" providerId="ADAL" clId="{18E8A114-8ED1-4D2E-A95D-4C7472927FE2}" dt="2024-09-24T07:59:50.449" v="1199" actId="47"/>
        <pc:sldMkLst>
          <pc:docMk/>
          <pc:sldMk cId="3284725637" sldId="2554"/>
        </pc:sldMkLst>
      </pc:sldChg>
      <pc:sldChg chg="del">
        <pc:chgData name="Amy Perry" userId="6b3554f7-839f-4db6-bb5b-c77aa0334cbb" providerId="ADAL" clId="{18E8A114-8ED1-4D2E-A95D-4C7472927FE2}" dt="2024-09-24T07:59:53.612" v="1200" actId="47"/>
        <pc:sldMkLst>
          <pc:docMk/>
          <pc:sldMk cId="2655036723" sldId="2555"/>
        </pc:sldMkLst>
      </pc:sldChg>
      <pc:sldChg chg="del">
        <pc:chgData name="Amy Perry" userId="6b3554f7-839f-4db6-bb5b-c77aa0334cbb" providerId="ADAL" clId="{18E8A114-8ED1-4D2E-A95D-4C7472927FE2}" dt="2024-09-24T08:01:26.570" v="1256" actId="47"/>
        <pc:sldMkLst>
          <pc:docMk/>
          <pc:sldMk cId="4146214540" sldId="2557"/>
        </pc:sldMkLst>
      </pc:sldChg>
      <pc:sldChg chg="del">
        <pc:chgData name="Amy Perry" userId="6b3554f7-839f-4db6-bb5b-c77aa0334cbb" providerId="ADAL" clId="{18E8A114-8ED1-4D2E-A95D-4C7472927FE2}" dt="2024-09-24T08:01:32.743" v="1257" actId="47"/>
        <pc:sldMkLst>
          <pc:docMk/>
          <pc:sldMk cId="1578490477" sldId="2558"/>
        </pc:sldMkLst>
      </pc:sldChg>
      <pc:sldChg chg="del mod modShow">
        <pc:chgData name="Amy Perry" userId="6b3554f7-839f-4db6-bb5b-c77aa0334cbb" providerId="ADAL" clId="{18E8A114-8ED1-4D2E-A95D-4C7472927FE2}" dt="2024-09-24T08:09:28.361" v="1561" actId="47"/>
        <pc:sldMkLst>
          <pc:docMk/>
          <pc:sldMk cId="538413128" sldId="2559"/>
        </pc:sldMkLst>
      </pc:sldChg>
      <pc:sldChg chg="addSp delSp modSp mod modNotesTx">
        <pc:chgData name="Amy Perry" userId="6b3554f7-839f-4db6-bb5b-c77aa0334cbb" providerId="ADAL" clId="{18E8A114-8ED1-4D2E-A95D-4C7472927FE2}" dt="2024-09-26T08:26:31.980" v="2580" actId="22"/>
        <pc:sldMkLst>
          <pc:docMk/>
          <pc:sldMk cId="3962481042" sldId="2567"/>
        </pc:sldMkLst>
        <pc:picChg chg="add del mod">
          <ac:chgData name="Amy Perry" userId="6b3554f7-839f-4db6-bb5b-c77aa0334cbb" providerId="ADAL" clId="{18E8A114-8ED1-4D2E-A95D-4C7472927FE2}" dt="2024-09-26T08:26:25.813" v="2579" actId="478"/>
          <ac:picMkLst>
            <pc:docMk/>
            <pc:sldMk cId="3962481042" sldId="2567"/>
            <ac:picMk id="3" creationId="{14F95543-12C1-7AB7-BAE3-A9A4131D810B}"/>
          </ac:picMkLst>
        </pc:picChg>
        <pc:picChg chg="add">
          <ac:chgData name="Amy Perry" userId="6b3554f7-839f-4db6-bb5b-c77aa0334cbb" providerId="ADAL" clId="{18E8A114-8ED1-4D2E-A95D-4C7472927FE2}" dt="2024-09-26T08:26:31.980" v="2580" actId="22"/>
          <ac:picMkLst>
            <pc:docMk/>
            <pc:sldMk cId="3962481042" sldId="2567"/>
            <ac:picMk id="5" creationId="{156F2EB7-859F-5112-82DA-9EDE562A1912}"/>
          </ac:picMkLst>
        </pc:picChg>
        <pc:picChg chg="del">
          <ac:chgData name="Amy Perry" userId="6b3554f7-839f-4db6-bb5b-c77aa0334cbb" providerId="ADAL" clId="{18E8A114-8ED1-4D2E-A95D-4C7472927FE2}" dt="2024-09-24T08:04:43.394" v="1261" actId="478"/>
          <ac:picMkLst>
            <pc:docMk/>
            <pc:sldMk cId="3962481042" sldId="2567"/>
            <ac:picMk id="7" creationId="{CF396C63-6442-6209-35E8-F3DE1BB9F60C}"/>
          </ac:picMkLst>
        </pc:picChg>
      </pc:sldChg>
      <pc:sldChg chg="del">
        <pc:chgData name="Amy Perry" userId="6b3554f7-839f-4db6-bb5b-c77aa0334cbb" providerId="ADAL" clId="{18E8A114-8ED1-4D2E-A95D-4C7472927FE2}" dt="2024-09-19T13:43:31.311" v="105" actId="47"/>
        <pc:sldMkLst>
          <pc:docMk/>
          <pc:sldMk cId="818722558" sldId="2573"/>
        </pc:sldMkLst>
      </pc:sldChg>
      <pc:sldChg chg="del">
        <pc:chgData name="Amy Perry" userId="6b3554f7-839f-4db6-bb5b-c77aa0334cbb" providerId="ADAL" clId="{18E8A114-8ED1-4D2E-A95D-4C7472927FE2}" dt="2024-09-24T08:00:05.715" v="1201" actId="47"/>
        <pc:sldMkLst>
          <pc:docMk/>
          <pc:sldMk cId="3056035891" sldId="2577"/>
        </pc:sldMkLst>
      </pc:sldChg>
      <pc:sldChg chg="modSp mod modNotesTx">
        <pc:chgData name="Amy Perry" userId="6b3554f7-839f-4db6-bb5b-c77aa0334cbb" providerId="ADAL" clId="{18E8A114-8ED1-4D2E-A95D-4C7472927FE2}" dt="2024-09-26T08:29:23.534" v="2650" actId="20577"/>
        <pc:sldMkLst>
          <pc:docMk/>
          <pc:sldMk cId="2789715868" sldId="2584"/>
        </pc:sldMkLst>
        <pc:spChg chg="mod">
          <ac:chgData name="Amy Perry" userId="6b3554f7-839f-4db6-bb5b-c77aa0334cbb" providerId="ADAL" clId="{18E8A114-8ED1-4D2E-A95D-4C7472927FE2}" dt="2024-09-26T08:29:23.534" v="2650" actId="20577"/>
          <ac:spMkLst>
            <pc:docMk/>
            <pc:sldMk cId="2789715868" sldId="2584"/>
            <ac:spMk id="5" creationId="{E7B45273-1ED1-16AB-6DE2-55BAD61A52C6}"/>
          </ac:spMkLst>
        </pc:spChg>
      </pc:sldChg>
      <pc:sldChg chg="delSp modSp del mod modShow modNotesTx">
        <pc:chgData name="Amy Perry" userId="6b3554f7-839f-4db6-bb5b-c77aa0334cbb" providerId="ADAL" clId="{18E8A114-8ED1-4D2E-A95D-4C7472927FE2}" dt="2024-09-27T08:34:37.401" v="4601" actId="47"/>
        <pc:sldMkLst>
          <pc:docMk/>
          <pc:sldMk cId="900699603" sldId="2599"/>
        </pc:sldMkLst>
        <pc:spChg chg="mod">
          <ac:chgData name="Amy Perry" userId="6b3554f7-839f-4db6-bb5b-c77aa0334cbb" providerId="ADAL" clId="{18E8A114-8ED1-4D2E-A95D-4C7472927FE2}" dt="2024-09-24T07:54:18.223" v="839" actId="1076"/>
          <ac:spMkLst>
            <pc:docMk/>
            <pc:sldMk cId="900699603" sldId="2599"/>
            <ac:spMk id="2" creationId="{6688F36D-C62C-40D5-B39C-CCB50A18D1CE}"/>
          </ac:spMkLst>
        </pc:spChg>
        <pc:picChg chg="del">
          <ac:chgData name="Amy Perry" userId="6b3554f7-839f-4db6-bb5b-c77aa0334cbb" providerId="ADAL" clId="{18E8A114-8ED1-4D2E-A95D-4C7472927FE2}" dt="2024-09-24T07:54:08.142" v="838" actId="478"/>
          <ac:picMkLst>
            <pc:docMk/>
            <pc:sldMk cId="900699603" sldId="2599"/>
            <ac:picMk id="5" creationId="{820E08A4-4B4A-0C71-49A3-12787FA31821}"/>
          </ac:picMkLst>
        </pc:picChg>
      </pc:sldChg>
      <pc:sldChg chg="modSp mod ord modNotesTx">
        <pc:chgData name="Amy Perry" userId="6b3554f7-839f-4db6-bb5b-c77aa0334cbb" providerId="ADAL" clId="{18E8A114-8ED1-4D2E-A95D-4C7472927FE2}" dt="2024-09-27T08:35:36.634" v="4729" actId="20577"/>
        <pc:sldMkLst>
          <pc:docMk/>
          <pc:sldMk cId="486290080" sldId="2600"/>
        </pc:sldMkLst>
        <pc:spChg chg="mod">
          <ac:chgData name="Amy Perry" userId="6b3554f7-839f-4db6-bb5b-c77aa0334cbb" providerId="ADAL" clId="{18E8A114-8ED1-4D2E-A95D-4C7472927FE2}" dt="2024-09-24T07:58:10.925" v="1189" actId="6549"/>
          <ac:spMkLst>
            <pc:docMk/>
            <pc:sldMk cId="486290080" sldId="2600"/>
            <ac:spMk id="2" creationId="{B5C0D599-24DF-2AA4-E556-BA0A1AD19FB3}"/>
          </ac:spMkLst>
        </pc:spChg>
      </pc:sldChg>
      <pc:sldChg chg="del">
        <pc:chgData name="Amy Perry" userId="6b3554f7-839f-4db6-bb5b-c77aa0334cbb" providerId="ADAL" clId="{18E8A114-8ED1-4D2E-A95D-4C7472927FE2}" dt="2024-09-19T14:00:28.893" v="746" actId="47"/>
        <pc:sldMkLst>
          <pc:docMk/>
          <pc:sldMk cId="4193061049" sldId="2601"/>
        </pc:sldMkLst>
      </pc:sldChg>
      <pc:sldChg chg="addSp delSp modSp del mod modNotesTx">
        <pc:chgData name="Amy Perry" userId="6b3554f7-839f-4db6-bb5b-c77aa0334cbb" providerId="ADAL" clId="{18E8A114-8ED1-4D2E-A95D-4C7472927FE2}" dt="2024-09-24T07:58:38.839" v="1193" actId="47"/>
        <pc:sldMkLst>
          <pc:docMk/>
          <pc:sldMk cId="3476543481" sldId="2602"/>
        </pc:sldMkLst>
        <pc:picChg chg="add del mod">
          <ac:chgData name="Amy Perry" userId="6b3554f7-839f-4db6-bb5b-c77aa0334cbb" providerId="ADAL" clId="{18E8A114-8ED1-4D2E-A95D-4C7472927FE2}" dt="2024-09-24T07:57:06.850" v="1161" actId="21"/>
          <ac:picMkLst>
            <pc:docMk/>
            <pc:sldMk cId="3476543481" sldId="2602"/>
            <ac:picMk id="4" creationId="{B84D70DF-5CD9-2595-29CC-A35B90454C3E}"/>
          </ac:picMkLst>
        </pc:picChg>
      </pc:sldChg>
      <pc:sldChg chg="del">
        <pc:chgData name="Amy Perry" userId="6b3554f7-839f-4db6-bb5b-c77aa0334cbb" providerId="ADAL" clId="{18E8A114-8ED1-4D2E-A95D-4C7472927FE2}" dt="2024-09-24T08:11:45.819" v="1635" actId="47"/>
        <pc:sldMkLst>
          <pc:docMk/>
          <pc:sldMk cId="297444007" sldId="2603"/>
        </pc:sldMkLst>
      </pc:sldChg>
      <pc:sldChg chg="del">
        <pc:chgData name="Amy Perry" userId="6b3554f7-839f-4db6-bb5b-c77aa0334cbb" providerId="ADAL" clId="{18E8A114-8ED1-4D2E-A95D-4C7472927FE2}" dt="2024-09-24T08:11:42.942" v="1634" actId="47"/>
        <pc:sldMkLst>
          <pc:docMk/>
          <pc:sldMk cId="990668428" sldId="2604"/>
        </pc:sldMkLst>
      </pc:sldChg>
      <pc:sldChg chg="delSp modSp mod modNotesTx">
        <pc:chgData name="Amy Perry" userId="6b3554f7-839f-4db6-bb5b-c77aa0334cbb" providerId="ADAL" clId="{18E8A114-8ED1-4D2E-A95D-4C7472927FE2}" dt="2024-09-27T08:49:38.245" v="5546" actId="20577"/>
        <pc:sldMkLst>
          <pc:docMk/>
          <pc:sldMk cId="2162238470" sldId="2605"/>
        </pc:sldMkLst>
        <pc:spChg chg="mod">
          <ac:chgData name="Amy Perry" userId="6b3554f7-839f-4db6-bb5b-c77aa0334cbb" providerId="ADAL" clId="{18E8A114-8ED1-4D2E-A95D-4C7472927FE2}" dt="2024-09-24T09:21:08.908" v="2180" actId="20577"/>
          <ac:spMkLst>
            <pc:docMk/>
            <pc:sldMk cId="2162238470" sldId="2605"/>
            <ac:spMk id="29" creationId="{EBD5C26B-3886-221B-1F75-08C74DBD3825}"/>
          </ac:spMkLst>
        </pc:spChg>
        <pc:picChg chg="del">
          <ac:chgData name="Amy Perry" userId="6b3554f7-839f-4db6-bb5b-c77aa0334cbb" providerId="ADAL" clId="{18E8A114-8ED1-4D2E-A95D-4C7472927FE2}" dt="2024-09-24T09:20:40.338" v="2170" actId="478"/>
          <ac:picMkLst>
            <pc:docMk/>
            <pc:sldMk cId="2162238470" sldId="2605"/>
            <ac:picMk id="25" creationId="{08F01198-95F7-E361-42DF-B0D8A1D0AEAA}"/>
          </ac:picMkLst>
        </pc:picChg>
      </pc:sldChg>
      <pc:sldChg chg="addSp delSp modSp new mod modNotesTx">
        <pc:chgData name="Amy Perry" userId="6b3554f7-839f-4db6-bb5b-c77aa0334cbb" providerId="ADAL" clId="{18E8A114-8ED1-4D2E-A95D-4C7472927FE2}" dt="2024-09-26T08:41:08.673" v="2888" actId="20577"/>
        <pc:sldMkLst>
          <pc:docMk/>
          <pc:sldMk cId="2167760480" sldId="2606"/>
        </pc:sldMkLst>
        <pc:spChg chg="del">
          <ac:chgData name="Amy Perry" userId="6b3554f7-839f-4db6-bb5b-c77aa0334cbb" providerId="ADAL" clId="{18E8A114-8ED1-4D2E-A95D-4C7472927FE2}" dt="2024-09-24T07:57:15.688" v="1163"/>
          <ac:spMkLst>
            <pc:docMk/>
            <pc:sldMk cId="2167760480" sldId="2606"/>
            <ac:spMk id="3" creationId="{E98B22AB-7E29-C13B-3E30-F2842FAB6720}"/>
          </ac:spMkLst>
        </pc:spChg>
        <pc:spChg chg="del">
          <ac:chgData name="Amy Perry" userId="6b3554f7-839f-4db6-bb5b-c77aa0334cbb" providerId="ADAL" clId="{18E8A114-8ED1-4D2E-A95D-4C7472927FE2}" dt="2024-09-24T07:57:23.351" v="1164" actId="478"/>
          <ac:spMkLst>
            <pc:docMk/>
            <pc:sldMk cId="2167760480" sldId="2606"/>
            <ac:spMk id="4" creationId="{21B13F83-9A30-7EA1-DA47-14DC843CB257}"/>
          </ac:spMkLst>
        </pc:spChg>
        <pc:picChg chg="add mod">
          <ac:chgData name="Amy Perry" userId="6b3554f7-839f-4db6-bb5b-c77aa0334cbb" providerId="ADAL" clId="{18E8A114-8ED1-4D2E-A95D-4C7472927FE2}" dt="2024-09-24T07:57:33.428" v="1168" actId="14100"/>
          <ac:picMkLst>
            <pc:docMk/>
            <pc:sldMk cId="2167760480" sldId="2606"/>
            <ac:picMk id="5" creationId="{B84D70DF-5CD9-2595-29CC-A35B90454C3E}"/>
          </ac:picMkLst>
        </pc:picChg>
      </pc:sldChg>
      <pc:sldChg chg="modSp new del mod">
        <pc:chgData name="Amy Perry" userId="6b3554f7-839f-4db6-bb5b-c77aa0334cbb" providerId="ADAL" clId="{18E8A114-8ED1-4D2E-A95D-4C7472927FE2}" dt="2024-09-24T08:03:04.380" v="1259" actId="47"/>
        <pc:sldMkLst>
          <pc:docMk/>
          <pc:sldMk cId="3062323450" sldId="2607"/>
        </pc:sldMkLst>
        <pc:spChg chg="mod">
          <ac:chgData name="Amy Perry" userId="6b3554f7-839f-4db6-bb5b-c77aa0334cbb" providerId="ADAL" clId="{18E8A114-8ED1-4D2E-A95D-4C7472927FE2}" dt="2024-09-24T08:01:17.178" v="1255" actId="20577"/>
          <ac:spMkLst>
            <pc:docMk/>
            <pc:sldMk cId="3062323450" sldId="2607"/>
            <ac:spMk id="2" creationId="{D6ECFC89-51D8-E295-9F19-62A2FE29F718}"/>
          </ac:spMkLst>
        </pc:spChg>
      </pc:sldChg>
      <pc:sldChg chg="del modNotesTx">
        <pc:chgData name="Amy Perry" userId="6b3554f7-839f-4db6-bb5b-c77aa0334cbb" providerId="ADAL" clId="{18E8A114-8ED1-4D2E-A95D-4C7472927FE2}" dt="2024-09-26T08:20:57.929" v="2479" actId="47"/>
        <pc:sldMkLst>
          <pc:docMk/>
          <pc:sldMk cId="2219832738" sldId="2878"/>
        </pc:sldMkLst>
      </pc:sldChg>
      <pc:sldChg chg="delSp modSp del mod modNotesTx">
        <pc:chgData name="Amy Perry" userId="6b3554f7-839f-4db6-bb5b-c77aa0334cbb" providerId="ADAL" clId="{18E8A114-8ED1-4D2E-A95D-4C7472927FE2}" dt="2024-09-26T09:09:42.063" v="3427" actId="47"/>
        <pc:sldMkLst>
          <pc:docMk/>
          <pc:sldMk cId="1097458299" sldId="2879"/>
        </pc:sldMkLst>
        <pc:spChg chg="mod">
          <ac:chgData name="Amy Perry" userId="6b3554f7-839f-4db6-bb5b-c77aa0334cbb" providerId="ADAL" clId="{18E8A114-8ED1-4D2E-A95D-4C7472927FE2}" dt="2024-09-24T09:25:56.453" v="2431" actId="5793"/>
          <ac:spMkLst>
            <pc:docMk/>
            <pc:sldMk cId="1097458299" sldId="2879"/>
            <ac:spMk id="7" creationId="{242ED3CD-997E-8311-08D7-F252957D0E1D}"/>
          </ac:spMkLst>
        </pc:spChg>
        <pc:spChg chg="mod">
          <ac:chgData name="Amy Perry" userId="6b3554f7-839f-4db6-bb5b-c77aa0334cbb" providerId="ADAL" clId="{18E8A114-8ED1-4D2E-A95D-4C7472927FE2}" dt="2024-09-24T09:24:19.883" v="2241" actId="6549"/>
          <ac:spMkLst>
            <pc:docMk/>
            <pc:sldMk cId="1097458299" sldId="2879"/>
            <ac:spMk id="8" creationId="{4D7CFE6D-72B9-E658-CD3E-AC4303104E98}"/>
          </ac:spMkLst>
        </pc:spChg>
        <pc:picChg chg="del">
          <ac:chgData name="Amy Perry" userId="6b3554f7-839f-4db6-bb5b-c77aa0334cbb" providerId="ADAL" clId="{18E8A114-8ED1-4D2E-A95D-4C7472927FE2}" dt="2024-09-24T09:24:16.627" v="2240" actId="478"/>
          <ac:picMkLst>
            <pc:docMk/>
            <pc:sldMk cId="1097458299" sldId="2879"/>
            <ac:picMk id="6" creationId="{E76CACD7-EF16-8EE2-15A4-059EC1B909A5}"/>
          </ac:picMkLst>
        </pc:picChg>
      </pc:sldChg>
      <pc:sldChg chg="add del">
        <pc:chgData name="Amy Perry" userId="6b3554f7-839f-4db6-bb5b-c77aa0334cbb" providerId="ADAL" clId="{18E8A114-8ED1-4D2E-A95D-4C7472927FE2}" dt="2024-09-24T09:24:05.234" v="2239"/>
        <pc:sldMkLst>
          <pc:docMk/>
          <pc:sldMk cId="1627692811" sldId="2879"/>
        </pc:sldMkLst>
      </pc:sldChg>
      <pc:sldChg chg="new del">
        <pc:chgData name="Amy Perry" userId="6b3554f7-839f-4db6-bb5b-c77aa0334cbb" providerId="ADAL" clId="{18E8A114-8ED1-4D2E-A95D-4C7472927FE2}" dt="2024-09-24T09:23:56.927" v="2237" actId="680"/>
        <pc:sldMkLst>
          <pc:docMk/>
          <pc:sldMk cId="2609693711" sldId="2879"/>
        </pc:sldMkLst>
      </pc:sldChg>
      <pc:sldChg chg="addSp modSp new mod ord modNotesTx">
        <pc:chgData name="Amy Perry" userId="6b3554f7-839f-4db6-bb5b-c77aa0334cbb" providerId="ADAL" clId="{18E8A114-8ED1-4D2E-A95D-4C7472927FE2}" dt="2024-09-26T08:25:39.885" v="2578"/>
        <pc:sldMkLst>
          <pc:docMk/>
          <pc:sldMk cId="2733589765" sldId="2880"/>
        </pc:sldMkLst>
        <pc:picChg chg="add mod">
          <ac:chgData name="Amy Perry" userId="6b3554f7-839f-4db6-bb5b-c77aa0334cbb" providerId="ADAL" clId="{18E8A114-8ED1-4D2E-A95D-4C7472927FE2}" dt="2024-09-26T08:19:01.668" v="2475" actId="1076"/>
          <ac:picMkLst>
            <pc:docMk/>
            <pc:sldMk cId="2733589765" sldId="2880"/>
            <ac:picMk id="5" creationId="{7E46522A-68E1-D0B9-C5E8-FCFC077633D2}"/>
          </ac:picMkLst>
        </pc:picChg>
      </pc:sldChg>
      <pc:sldChg chg="addSp new mod ord modNotesTx">
        <pc:chgData name="Amy Perry" userId="6b3554f7-839f-4db6-bb5b-c77aa0334cbb" providerId="ADAL" clId="{18E8A114-8ED1-4D2E-A95D-4C7472927FE2}" dt="2024-09-26T08:25:15.193" v="2576"/>
        <pc:sldMkLst>
          <pc:docMk/>
          <pc:sldMk cId="3066402482" sldId="2881"/>
        </pc:sldMkLst>
        <pc:picChg chg="add">
          <ac:chgData name="Amy Perry" userId="6b3554f7-839f-4db6-bb5b-c77aa0334cbb" providerId="ADAL" clId="{18E8A114-8ED1-4D2E-A95D-4C7472927FE2}" dt="2024-09-26T08:20:36.673" v="2477" actId="22"/>
          <ac:picMkLst>
            <pc:docMk/>
            <pc:sldMk cId="3066402482" sldId="2881"/>
            <ac:picMk id="3" creationId="{85D1BCE3-99B9-0B2B-92F3-486157FB3646}"/>
          </ac:picMkLst>
        </pc:picChg>
      </pc:sldChg>
      <pc:sldMasterChg chg="delSldLayout">
        <pc:chgData name="Amy Perry" userId="6b3554f7-839f-4db6-bb5b-c77aa0334cbb" providerId="ADAL" clId="{18E8A114-8ED1-4D2E-A95D-4C7472927FE2}" dt="2024-09-19T13:43:31.311" v="105" actId="47"/>
        <pc:sldMasterMkLst>
          <pc:docMk/>
          <pc:sldMasterMk cId="521771961" sldId="2147483694"/>
        </pc:sldMasterMkLst>
        <pc:sldLayoutChg chg="del">
          <pc:chgData name="Amy Perry" userId="6b3554f7-839f-4db6-bb5b-c77aa0334cbb" providerId="ADAL" clId="{18E8A114-8ED1-4D2E-A95D-4C7472927FE2}" dt="2024-09-19T13:43:31.311" v="105" actId="47"/>
          <pc:sldLayoutMkLst>
            <pc:docMk/>
            <pc:sldMasterMk cId="521771961" sldId="2147483694"/>
            <pc:sldLayoutMk cId="534235593" sldId="2147483859"/>
          </pc:sldLayoutMkLst>
        </pc:sldLayoutChg>
      </pc:sldMasterChg>
      <pc:sldMasterChg chg="delSldLayout">
        <pc:chgData name="Amy Perry" userId="6b3554f7-839f-4db6-bb5b-c77aa0334cbb" providerId="ADAL" clId="{18E8A114-8ED1-4D2E-A95D-4C7472927FE2}" dt="2024-09-24T07:59:10.754" v="1198" actId="47"/>
        <pc:sldMasterMkLst>
          <pc:docMk/>
          <pc:sldMasterMk cId="3989896350" sldId="2147483853"/>
        </pc:sldMasterMkLst>
        <pc:sldLayoutChg chg="del">
          <pc:chgData name="Amy Perry" userId="6b3554f7-839f-4db6-bb5b-c77aa0334cbb" providerId="ADAL" clId="{18E8A114-8ED1-4D2E-A95D-4C7472927FE2}" dt="2024-09-24T07:59:10.754" v="1198" actId="47"/>
          <pc:sldLayoutMkLst>
            <pc:docMk/>
            <pc:sldMasterMk cId="3989896350" sldId="2147483853"/>
            <pc:sldLayoutMk cId="2243419187" sldId="2147483858"/>
          </pc:sldLayoutMkLst>
        </pc:sldLayoutChg>
      </pc:sldMaster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36FCE20-6AFA-DA40-A3AD-1CA934600DCA}" type="datetimeFigureOut">
              <a:rPr lang="en-US" smtClean="0"/>
              <a:t>9/30/2024</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922694F-1840-6F41-9014-D605E4342FBA}" type="slidenum">
              <a:rPr lang="en-US" smtClean="0"/>
              <a:t>‹Nr.›</a:t>
            </a:fld>
            <a:endParaRPr lang="en-US"/>
          </a:p>
        </p:txBody>
      </p:sp>
    </p:spTree>
    <p:extLst>
      <p:ext uri="{BB962C8B-B14F-4D97-AF65-F5344CB8AC3E}">
        <p14:creationId xmlns:p14="http://schemas.microsoft.com/office/powerpoint/2010/main" val="1913075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 you for inviting me to speak today, I am really pleased to take part in your conference and have the opportunity to tell you about Energy Transition Zone and what we are doing in Scotland. </a:t>
            </a:r>
          </a:p>
        </p:txBody>
      </p:sp>
      <p:sp>
        <p:nvSpPr>
          <p:cNvPr id="4" name="Slide Number Placeholder 3"/>
          <p:cNvSpPr>
            <a:spLocks noGrp="1"/>
          </p:cNvSpPr>
          <p:nvPr>
            <p:ph type="sldNum" sz="quarter" idx="5"/>
          </p:nvPr>
        </p:nvSpPr>
        <p:spPr/>
        <p:txBody>
          <a:bodyPr/>
          <a:lstStyle/>
          <a:p>
            <a:fld id="{5922694F-1840-6F41-9014-D605E4342FBA}" type="slidenum">
              <a:rPr lang="en-US" smtClean="0"/>
              <a:t>1</a:t>
            </a:fld>
            <a:endParaRPr lang="en-US"/>
          </a:p>
        </p:txBody>
      </p:sp>
    </p:spTree>
    <p:extLst>
      <p:ext uri="{BB962C8B-B14F-4D97-AF65-F5344CB8AC3E}">
        <p14:creationId xmlns:p14="http://schemas.microsoft.com/office/powerpoint/2010/main" val="1555602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baseline="0" dirty="0">
                <a:solidFill>
                  <a:srgbClr val="000000"/>
                </a:solidFill>
                <a:latin typeface="Calibri" panose="020F0502020204030204" pitchFamily="34" charset="0"/>
              </a:rPr>
              <a:t>ETZ Ltd is a not-for profit company enabled by significant funding from the private sector, Opportunity North East (£5.7m) and both the Scottish (£26million) and UK Governments (£27million). </a:t>
            </a:r>
          </a:p>
          <a:p>
            <a:endParaRPr lang="en-GB" sz="1200" b="0" i="0" u="none" strike="noStrike" baseline="0" dirty="0">
              <a:solidFill>
                <a:srgbClr val="000000"/>
              </a:solidFill>
              <a:latin typeface="Calibri" panose="020F0502020204030204" pitchFamily="34" charset="0"/>
            </a:endParaRPr>
          </a:p>
          <a:p>
            <a:r>
              <a:rPr lang="en-GB" sz="1200" b="0" i="0" u="none" strike="noStrike" baseline="0" dirty="0">
                <a:solidFill>
                  <a:srgbClr val="000000"/>
                </a:solidFill>
                <a:latin typeface="Calibri" panose="020F0502020204030204" pitchFamily="34" charset="0"/>
              </a:rPr>
              <a:t>Our vision is to reposition the North East Scotland region from the oil and gas capital of Europe to the Net Zero Energy Capital of Europe. </a:t>
            </a:r>
          </a:p>
          <a:p>
            <a:endParaRPr lang="en-GB" sz="1200" b="0" i="0" u="none" strike="noStrike" baseline="0" dirty="0">
              <a:solidFill>
                <a:srgbClr val="000000"/>
              </a:solidFill>
              <a:latin typeface="Calibri" panose="020F0502020204030204" pitchFamily="34" charset="0"/>
            </a:endParaRPr>
          </a:p>
          <a:p>
            <a:r>
              <a:rPr lang="en-GB" sz="1200" b="0" i="0" u="none" strike="noStrike" baseline="0" dirty="0">
                <a:solidFill>
                  <a:srgbClr val="000000"/>
                </a:solidFill>
                <a:latin typeface="Calibri" panose="020F0502020204030204" pitchFamily="34" charset="0"/>
              </a:rPr>
              <a:t>We have key targets to </a:t>
            </a:r>
            <a:r>
              <a:rPr lang="en-GB" b="0" i="0" dirty="0">
                <a:solidFill>
                  <a:srgbClr val="4B5563"/>
                </a:solidFill>
                <a:effectLst/>
                <a:latin typeface="Open Sans" panose="020B0606030504020204" pitchFamily="34" charset="0"/>
              </a:rPr>
              <a:t>create 2,500 direct jobs and a further 10,000 energy transition-related jobs across the region. </a:t>
            </a:r>
            <a:endParaRPr lang="en-GB" sz="1200" b="0" i="0" u="none" strike="noStrike" baseline="0" dirty="0">
              <a:solidFill>
                <a:srgbClr val="000000"/>
              </a:solidFill>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baseline="0" dirty="0">
              <a:solidFill>
                <a:srgbClr val="000000"/>
              </a:solidFill>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baseline="0" dirty="0">
                <a:solidFill>
                  <a:srgbClr val="000000"/>
                </a:solidFill>
                <a:latin typeface="Calibri" panose="020F0502020204030204" pitchFamily="34" charset="0"/>
              </a:rPr>
              <a:t>The delivery of a successful energy transition will take investment in strategic infrastructure, technology and innovation, supply chain development and skills – and that’s exactly what ETZ Ltd has been set up to do. </a:t>
            </a:r>
          </a:p>
          <a:p>
            <a:endParaRPr lang="en-GB" sz="1200" b="0" i="0" u="none" strike="noStrike" baseline="0" dirty="0">
              <a:solidFill>
                <a:srgbClr val="000000"/>
              </a:solidFill>
              <a:latin typeface="Calibri" panose="020F0502020204030204" pitchFamily="34" charset="0"/>
            </a:endParaRPr>
          </a:p>
          <a:p>
            <a:r>
              <a:rPr lang="en-GB" sz="1200" b="0" i="0" u="none" strike="noStrike" baseline="0" dirty="0">
                <a:solidFill>
                  <a:srgbClr val="000000"/>
                </a:solidFill>
                <a:latin typeface="Calibri" panose="020F0502020204030204" pitchFamily="34" charset="0"/>
              </a:rPr>
              <a:t>We have two main focuses of activity – firstly to be the catalyst to create an energy cluster and I will take you through some of the initiatives we are undertaking.</a:t>
            </a:r>
          </a:p>
          <a:p>
            <a:endParaRPr lang="en-GB" sz="1200" b="0" i="0" u="none" strike="noStrike" baseline="0" dirty="0">
              <a:solidFill>
                <a:srgbClr val="000000"/>
              </a:solidFill>
              <a:latin typeface="Calibri" panose="020F0502020204030204" pitchFamily="34" charset="0"/>
            </a:endParaRPr>
          </a:p>
          <a:p>
            <a:r>
              <a:rPr lang="en-GB" sz="1200" b="0" i="0" u="none" strike="noStrike" baseline="0" dirty="0">
                <a:solidFill>
                  <a:srgbClr val="000000"/>
                </a:solidFill>
                <a:latin typeface="Calibri" panose="020F0502020204030204" pitchFamily="34" charset="0"/>
              </a:rPr>
              <a:t>And secondly to deliver a focal point for the energy cluster in the form of a revitalised development zone – and I will tell you more about that later.</a:t>
            </a:r>
          </a:p>
          <a:p>
            <a:endParaRPr lang="en-GB" dirty="0"/>
          </a:p>
        </p:txBody>
      </p:sp>
      <p:sp>
        <p:nvSpPr>
          <p:cNvPr id="4" name="Slide Number Placeholder 3"/>
          <p:cNvSpPr>
            <a:spLocks noGrp="1"/>
          </p:cNvSpPr>
          <p:nvPr>
            <p:ph type="sldNum" sz="quarter" idx="5"/>
          </p:nvPr>
        </p:nvSpPr>
        <p:spPr/>
        <p:txBody>
          <a:bodyPr/>
          <a:lstStyle/>
          <a:p>
            <a:fld id="{5922694F-1840-6F41-9014-D605E4342FBA}" type="slidenum">
              <a:rPr lang="en-US" smtClean="0"/>
              <a:t>2</a:t>
            </a:fld>
            <a:endParaRPr lang="en-US"/>
          </a:p>
        </p:txBody>
      </p:sp>
    </p:spTree>
    <p:extLst>
      <p:ext uri="{BB962C8B-B14F-4D97-AF65-F5344CB8AC3E}">
        <p14:creationId xmlns:p14="http://schemas.microsoft.com/office/powerpoint/2010/main" val="2865765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And I want to start by setting the scene and describing the North East of Scotland’s strengths – </a:t>
            </a:r>
          </a:p>
          <a:p>
            <a:endParaRPr lang="en-GB" sz="1200" dirty="0"/>
          </a:p>
          <a:p>
            <a:r>
              <a:rPr lang="en-GB" sz="1200" dirty="0"/>
              <a:t>Legacy of O&amp;G infrastructure and expertise – the North East Scotland region has been built around the Oil and Gas sector for the past 50 years.  We have the largest proportion of energy supply chain companies in the UK and we know that 80% of skills can be transferred to net zero technologies.</a:t>
            </a:r>
          </a:p>
          <a:p>
            <a:endParaRPr lang="en-GB" sz="1200" dirty="0"/>
          </a:p>
          <a:p>
            <a:r>
              <a:rPr lang="en-GB" sz="1200" dirty="0"/>
              <a:t>Net Zero Technology Centre - </a:t>
            </a:r>
            <a:r>
              <a:rPr lang="en-GB" sz="1200" b="0" i="0" dirty="0">
                <a:solidFill>
                  <a:srgbClr val="FFFFFF"/>
                </a:solidFill>
                <a:effectLst/>
                <a:latin typeface="trim web"/>
              </a:rPr>
              <a:t>a not-for-profit organisation working with industry, government and academia driving technology innovation to accelerate the energy transition to net zero – currently working on a hydrogen backbone link study looking at how Scotland can export hydrogen to Europe.</a:t>
            </a:r>
          </a:p>
          <a:p>
            <a:endParaRPr lang="en-GB" sz="1200" dirty="0"/>
          </a:p>
          <a:p>
            <a:r>
              <a:rPr lang="en-GB" sz="1200" dirty="0"/>
              <a:t>Industry focused universities and college – University of Aberdeen was founded in 1495 and it has a long history of industry led R&amp;D</a:t>
            </a:r>
          </a:p>
          <a:p>
            <a:endParaRPr lang="en-GB" sz="1200" dirty="0"/>
          </a:p>
          <a:p>
            <a:r>
              <a:rPr lang="en-GB" sz="1200" dirty="0"/>
              <a:t>Ongoing energy transition projects – 10 years experience in hydrogen production and vehicle deployments</a:t>
            </a:r>
          </a:p>
          <a:p>
            <a:endParaRPr lang="en-GB" sz="1200" dirty="0"/>
          </a:p>
          <a:p>
            <a:r>
              <a:rPr lang="en-GB" sz="1200" dirty="0"/>
              <a:t>Port &amp; Infrastructure capability - £420m harbour development making it one of the biggest non-tidal deep water port developments in the UK</a:t>
            </a:r>
          </a:p>
          <a:p>
            <a:endParaRPr lang="en-GB" dirty="0"/>
          </a:p>
        </p:txBody>
      </p:sp>
      <p:sp>
        <p:nvSpPr>
          <p:cNvPr id="4" name="Slide Number Placeholder 3"/>
          <p:cNvSpPr>
            <a:spLocks noGrp="1"/>
          </p:cNvSpPr>
          <p:nvPr>
            <p:ph type="sldNum" sz="quarter" idx="5"/>
          </p:nvPr>
        </p:nvSpPr>
        <p:spPr/>
        <p:txBody>
          <a:bodyPr/>
          <a:lstStyle/>
          <a:p>
            <a:fld id="{5922694F-1840-6F41-9014-D605E4342FBA}" type="slidenum">
              <a:rPr lang="en-US" smtClean="0"/>
              <a:t>3</a:t>
            </a:fld>
            <a:endParaRPr lang="en-US"/>
          </a:p>
        </p:txBody>
      </p:sp>
    </p:spTree>
    <p:extLst>
      <p:ext uri="{BB962C8B-B14F-4D97-AF65-F5344CB8AC3E}">
        <p14:creationId xmlns:p14="http://schemas.microsoft.com/office/powerpoint/2010/main" val="3359942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baseline="0" dirty="0">
                <a:solidFill>
                  <a:srgbClr val="000000"/>
                </a:solidFill>
                <a:latin typeface="+mn-lt"/>
              </a:rPr>
              <a:t>The opportunity in this region is huge – </a:t>
            </a:r>
          </a:p>
          <a:p>
            <a:endParaRPr lang="en-GB" sz="1200" b="0" i="0" u="none" strike="noStrike" baseline="0" dirty="0">
              <a:solidFill>
                <a:srgbClr val="000000"/>
              </a:solidFill>
              <a:latin typeface="+mn-lt"/>
            </a:endParaRPr>
          </a:p>
          <a:p>
            <a:r>
              <a:rPr lang="en-GB" sz="1200" b="0" i="0" u="none" strike="noStrike" baseline="0" dirty="0">
                <a:solidFill>
                  <a:srgbClr val="000000"/>
                </a:solidFill>
                <a:latin typeface="+mn-lt"/>
              </a:rPr>
              <a:t>As a result of the seabed leasing rounds for offshore wind (ScotWind and INTOG) a massive 17GW of agreed floating wind projects are within 100 nautical miles of Aberdeen accounting for 73% of all such projects in Scottish waters – so the opportunity is significant.</a:t>
            </a:r>
          </a:p>
          <a:p>
            <a:endParaRPr lang="en-GB" sz="1200" b="0" i="0" u="none" strike="noStrike" baseline="0" dirty="0">
              <a:solidFill>
                <a:srgbClr val="000000"/>
              </a:solidFill>
              <a:latin typeface="+mn-lt"/>
            </a:endParaRPr>
          </a:p>
          <a:p>
            <a:r>
              <a:rPr lang="en-GB" sz="1200" b="0" i="1" u="none" strike="noStrike" baseline="0" dirty="0">
                <a:solidFill>
                  <a:srgbClr val="000000"/>
                </a:solidFill>
                <a:latin typeface="+mn-lt"/>
              </a:rPr>
              <a:t>We also have world class CO2 storage potential utilising dormant O&amp;G infrastructure and undersea storage sites 2.5km below the North Sea bed.</a:t>
            </a:r>
          </a:p>
          <a:p>
            <a:endParaRPr lang="en-GB" sz="1200" b="0" i="1" u="none" strike="noStrike" baseline="0" dirty="0">
              <a:solidFill>
                <a:srgbClr val="000000"/>
              </a:solidFill>
              <a:latin typeface="+mn-lt"/>
            </a:endParaRPr>
          </a:p>
          <a:p>
            <a:r>
              <a:rPr lang="en-GB" sz="1200" b="0" i="1" u="none" strike="noStrike" baseline="0" dirty="0">
                <a:solidFill>
                  <a:srgbClr val="000000"/>
                </a:solidFill>
                <a:latin typeface="+mn-lt"/>
              </a:rPr>
              <a:t>(Acorn CCUS project – based up the coast at St Fergus – received Track 2 funding to take this forward – plans to capture and store ghg emissions and store in depleted gas reservoirs under the North Sea</a:t>
            </a:r>
          </a:p>
          <a:p>
            <a:endParaRPr lang="en-GB" sz="1200" b="0" i="1" u="none" strike="noStrike" baseline="0" dirty="0">
              <a:solidFill>
                <a:srgbClr val="000000"/>
              </a:solidFill>
              <a:latin typeface="+mn-lt"/>
            </a:endParaRPr>
          </a:p>
          <a:p>
            <a:r>
              <a:rPr lang="en-GB" sz="1200" b="0" i="1" u="none" strike="noStrike" baseline="0" dirty="0">
                <a:solidFill>
                  <a:srgbClr val="000000"/>
                </a:solidFill>
                <a:latin typeface="+mn-lt"/>
              </a:rPr>
              <a:t>Aberdeen Vision Hydrogen Pipeline – looking at commercial viability of injecting hydrogen into gas network - dedicated pipeline from St Fergus to Aberdeen and beyond – SMR production of H2 from St Fergus)</a:t>
            </a:r>
          </a:p>
          <a:p>
            <a:endParaRPr lang="en-GB" dirty="0"/>
          </a:p>
        </p:txBody>
      </p:sp>
      <p:sp>
        <p:nvSpPr>
          <p:cNvPr id="4" name="Slide Number Placeholder 3"/>
          <p:cNvSpPr>
            <a:spLocks noGrp="1"/>
          </p:cNvSpPr>
          <p:nvPr>
            <p:ph type="sldNum" sz="quarter" idx="5"/>
          </p:nvPr>
        </p:nvSpPr>
        <p:spPr/>
        <p:txBody>
          <a:bodyPr/>
          <a:lstStyle/>
          <a:p>
            <a:fld id="{5922694F-1840-6F41-9014-D605E4342FBA}" type="slidenum">
              <a:rPr lang="en-US" smtClean="0"/>
              <a:t>4</a:t>
            </a:fld>
            <a:endParaRPr lang="en-US"/>
          </a:p>
        </p:txBody>
      </p:sp>
    </p:spTree>
    <p:extLst>
      <p:ext uri="{BB962C8B-B14F-4D97-AF65-F5344CB8AC3E}">
        <p14:creationId xmlns:p14="http://schemas.microsoft.com/office/powerpoint/2010/main" val="812398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baseline="0" dirty="0">
                <a:solidFill>
                  <a:srgbClr val="000000"/>
                </a:solidFill>
                <a:latin typeface="Calibri" panose="020F0502020204030204" pitchFamily="34" charset="0"/>
              </a:rPr>
              <a:t>ETZ was established in 2021 to take forward a range of initiatives and programmes designed to make individuals and organisations accelerate their own energy transition ambitions. </a:t>
            </a:r>
          </a:p>
          <a:p>
            <a:endParaRPr lang="en-GB" sz="1200" b="0" i="0" u="none" strike="noStrike" baseline="0" dirty="0">
              <a:solidFill>
                <a:srgbClr val="000000"/>
              </a:solidFill>
              <a:latin typeface="Calibri" panose="020F0502020204030204" pitchFamily="34" charset="0"/>
            </a:endParaRPr>
          </a:p>
          <a:p>
            <a:r>
              <a:rPr lang="en-GB" sz="1200" b="0" i="0" u="none" strike="noStrike" baseline="0" dirty="0">
                <a:solidFill>
                  <a:srgbClr val="000000"/>
                </a:solidFill>
                <a:latin typeface="Calibri" panose="020F0502020204030204" pitchFamily="34" charset="0"/>
              </a:rPr>
              <a:t>We have 4 focus areas:</a:t>
            </a:r>
          </a:p>
          <a:p>
            <a:r>
              <a:rPr lang="en-GB" sz="1200" b="0" i="0" u="none" strike="noStrike" baseline="0" dirty="0">
                <a:solidFill>
                  <a:srgbClr val="000000"/>
                </a:solidFill>
                <a:latin typeface="Calibri" panose="020F0502020204030204" pitchFamily="34" charset="0"/>
              </a:rPr>
              <a:t>Capability &amp; Skills </a:t>
            </a:r>
          </a:p>
          <a:p>
            <a:r>
              <a:rPr lang="en-GB" sz="1200" b="0" i="0" u="none" strike="noStrike" baseline="0" dirty="0">
                <a:solidFill>
                  <a:srgbClr val="000000"/>
                </a:solidFill>
                <a:latin typeface="Calibri" panose="020F0502020204030204" pitchFamily="34" charset="0"/>
              </a:rPr>
              <a:t>Innovation, R&amp;D and Technology</a:t>
            </a:r>
          </a:p>
          <a:p>
            <a:r>
              <a:rPr lang="en-GB" sz="1200" b="0" i="0" u="none" strike="noStrike" baseline="0" dirty="0">
                <a:solidFill>
                  <a:srgbClr val="000000"/>
                </a:solidFill>
                <a:latin typeface="Calibri" panose="020F0502020204030204" pitchFamily="34" charset="0"/>
              </a:rPr>
              <a:t>Land &amp; Infrastructure</a:t>
            </a:r>
          </a:p>
          <a:p>
            <a:r>
              <a:rPr lang="en-GB" sz="1200" b="0" i="0" u="none" strike="noStrike" baseline="0" dirty="0">
                <a:solidFill>
                  <a:srgbClr val="000000"/>
                </a:solidFill>
                <a:latin typeface="Calibri" panose="020F0502020204030204" pitchFamily="34" charset="0"/>
              </a:rPr>
              <a:t>High Value Manufacturing and supply chain</a:t>
            </a:r>
          </a:p>
          <a:p>
            <a:endParaRPr lang="en-GB" sz="1200" b="0" i="0" u="none" strike="noStrike" baseline="0" dirty="0">
              <a:solidFill>
                <a:srgbClr val="000000"/>
              </a:solidFill>
              <a:latin typeface="Calibri" panose="020F0502020204030204" pitchFamily="34" charset="0"/>
            </a:endParaRPr>
          </a:p>
          <a:p>
            <a:r>
              <a:rPr lang="en-GB" sz="1200" b="0" i="0" u="none" strike="noStrike" baseline="0" dirty="0">
                <a:solidFill>
                  <a:srgbClr val="000000"/>
                </a:solidFill>
                <a:latin typeface="Calibri" panose="020F0502020204030204" pitchFamily="34" charset="0"/>
              </a:rPr>
              <a:t>To date we have engaged with well over 500 companies across our supply chain initiatives so they can further their own energy transition ambitions. </a:t>
            </a:r>
          </a:p>
          <a:p>
            <a:endParaRPr lang="en-US" dirty="0"/>
          </a:p>
        </p:txBody>
      </p:sp>
      <p:sp>
        <p:nvSpPr>
          <p:cNvPr id="4" name="Slide Number Placeholder 3"/>
          <p:cNvSpPr>
            <a:spLocks noGrp="1"/>
          </p:cNvSpPr>
          <p:nvPr>
            <p:ph type="sldNum" sz="quarter" idx="5"/>
          </p:nvPr>
        </p:nvSpPr>
        <p:spPr/>
        <p:txBody>
          <a:bodyPr/>
          <a:lstStyle/>
          <a:p>
            <a:fld id="{5922694F-1840-6F41-9014-D605E4342FBA}" type="slidenum">
              <a:rPr lang="en-US" smtClean="0"/>
              <a:t>5</a:t>
            </a:fld>
            <a:endParaRPr lang="en-US"/>
          </a:p>
        </p:txBody>
      </p:sp>
    </p:spTree>
    <p:extLst>
      <p:ext uri="{BB962C8B-B14F-4D97-AF65-F5344CB8AC3E}">
        <p14:creationId xmlns:p14="http://schemas.microsoft.com/office/powerpoint/2010/main" val="1814636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FFFFFF"/>
                </a:solidFill>
                <a:latin typeface="Calibri" panose="020F0502020204030204"/>
                <a:ea typeface="+mj-ea"/>
                <a:cs typeface="+mj-cs"/>
              </a:rPr>
              <a:t>ETZ recognises that supporting industry to access the skilled workforce they need to maximise energy transition opportunities is key and one of our main focuses.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dirty="0">
              <a:solidFill>
                <a:srgbClr val="FFFFFF"/>
              </a:solidFill>
              <a:latin typeface="Calibri" panose="020F0502020204030204"/>
              <a:ea typeface="+mj-ea"/>
              <a:cs typeface="+mj-cs"/>
            </a:endParaRPr>
          </a:p>
          <a:p>
            <a:r>
              <a:rPr lang="en-GB" dirty="0"/>
              <a:t>In April 2023 we published a jobs and skills plan to communicate and raise awareness </a:t>
            </a:r>
            <a:r>
              <a:rPr kumimoji="0" lang="en-GB" sz="1200" b="0" i="0" u="none" strike="noStrike" kern="1200" cap="none" spc="0" normalizeH="0" baseline="0" noProof="0" dirty="0">
                <a:ln>
                  <a:noFill/>
                </a:ln>
                <a:solidFill>
                  <a:srgbClr val="909190"/>
                </a:solidFill>
                <a:effectLst/>
                <a:uLnTx/>
                <a:uFillTx/>
                <a:latin typeface="Calibri Light" panose="020F0302020204030204"/>
                <a:ea typeface="+mn-ea"/>
                <a:cs typeface="+mn-cs"/>
              </a:rPr>
              <a:t>around our initiatives, promote collaboration between organisations, and set out a framework for workforce development with the ETZ.</a:t>
            </a:r>
          </a:p>
          <a:p>
            <a:endParaRPr kumimoji="0" lang="en-GB" sz="1200" b="0" i="0" u="none" strike="noStrike" kern="1200" cap="none" spc="0" normalizeH="0" baseline="0" noProof="0" dirty="0">
              <a:ln>
                <a:noFill/>
              </a:ln>
              <a:solidFill>
                <a:srgbClr val="909190"/>
              </a:solidFill>
              <a:effectLst/>
              <a:uLnTx/>
              <a:uFillTx/>
              <a:latin typeface="Calibri Light" panose="020F0302020204030204"/>
              <a:ea typeface="+mn-ea"/>
              <a:cs typeface="+mn-cs"/>
            </a:endParaRPr>
          </a:p>
          <a:p>
            <a:r>
              <a:rPr kumimoji="0" lang="en-GB" sz="1200" b="0" i="0" u="none" strike="noStrike" kern="1200" cap="none" spc="0" normalizeH="0" baseline="0" noProof="0" dirty="0">
                <a:ln>
                  <a:noFill/>
                </a:ln>
                <a:solidFill>
                  <a:srgbClr val="909190"/>
                </a:solidFill>
                <a:effectLst/>
                <a:uLnTx/>
                <a:uFillTx/>
                <a:latin typeface="Calibri Light" panose="020F0302020204030204"/>
                <a:ea typeface="+mn-ea"/>
                <a:cs typeface="+mn-cs"/>
              </a:rPr>
              <a:t>We want to be able to up-skill the current workforce as well as encouraging new students to join the industry.</a:t>
            </a:r>
            <a:endParaRPr lang="en-GB" b="0" dirty="0"/>
          </a:p>
        </p:txBody>
      </p:sp>
      <p:sp>
        <p:nvSpPr>
          <p:cNvPr id="4" name="Slide Number Placeholder 3"/>
          <p:cNvSpPr>
            <a:spLocks noGrp="1"/>
          </p:cNvSpPr>
          <p:nvPr>
            <p:ph type="sldNum" sz="quarter" idx="5"/>
          </p:nvPr>
        </p:nvSpPr>
        <p:spPr/>
        <p:txBody>
          <a:bodyPr/>
          <a:lstStyle/>
          <a:p>
            <a:fld id="{5922694F-1840-6F41-9014-D605E4342FBA}" type="slidenum">
              <a:rPr lang="en-US" smtClean="0"/>
              <a:t>6</a:t>
            </a:fld>
            <a:endParaRPr lang="en-US"/>
          </a:p>
        </p:txBody>
      </p:sp>
    </p:spTree>
    <p:extLst>
      <p:ext uri="{BB962C8B-B14F-4D97-AF65-F5344CB8AC3E}">
        <p14:creationId xmlns:p14="http://schemas.microsoft.com/office/powerpoint/2010/main" val="107104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FFFFFF"/>
                </a:solidFill>
                <a:latin typeface="Calibri" panose="020F0502020204030204"/>
                <a:ea typeface="+mj-ea"/>
                <a:cs typeface="+mj-cs"/>
              </a:rPr>
              <a:t>And the</a:t>
            </a:r>
            <a:r>
              <a:rPr kumimoji="0" lang="en-GB" sz="1200" b="0" i="0" u="none" strike="noStrike" kern="1200" cap="none" spc="0" normalizeH="0" baseline="0" noProof="0" dirty="0">
                <a:ln>
                  <a:noFill/>
                </a:ln>
                <a:solidFill>
                  <a:srgbClr val="05FE8D"/>
                </a:solidFill>
                <a:effectLst/>
                <a:uLnTx/>
                <a:uFillTx/>
                <a:latin typeface="Calibri" panose="020F0502020204030204"/>
                <a:ea typeface="+mj-ea"/>
                <a:cs typeface="+mj-cs"/>
              </a:rPr>
              <a:t> National Energy Skills Accelerator was established which </a:t>
            </a:r>
            <a:r>
              <a:rPr lang="en-GB" sz="1200" b="0" i="0" dirty="0">
                <a:solidFill>
                  <a:srgbClr val="FFFFFF"/>
                </a:solidFill>
                <a:latin typeface="Calibri" panose="020F0502020204030204"/>
                <a:ea typeface="+mj-ea"/>
                <a:cs typeface="+mj-cs"/>
              </a:rPr>
              <a:t>is</a:t>
            </a:r>
            <a:r>
              <a:rPr kumimoji="0" lang="en-GB" sz="1200" b="0" i="0" u="none" strike="noStrike" kern="1200" cap="none" spc="0" normalizeH="0" baseline="0" noProof="0" dirty="0">
                <a:ln>
                  <a:noFill/>
                </a:ln>
                <a:solidFill>
                  <a:srgbClr val="05FE8D"/>
                </a:solidFill>
                <a:effectLst/>
                <a:uLnTx/>
                <a:uFillTx/>
                <a:latin typeface="Calibri" panose="020F0502020204030204"/>
                <a:ea typeface="+mj-ea"/>
                <a:cs typeface="+mj-cs"/>
              </a:rPr>
              <a:t> </a:t>
            </a:r>
            <a:r>
              <a:rPr lang="en-GB" sz="1200" b="0" i="0" dirty="0">
                <a:solidFill>
                  <a:srgbClr val="FFFFFF"/>
                </a:solidFill>
                <a:latin typeface="Calibri" panose="020F0502020204030204"/>
                <a:ea typeface="+mj-ea"/>
                <a:cs typeface="+mj-cs"/>
              </a:rPr>
              <a:t>a collaborative initiative supporting </a:t>
            </a:r>
            <a:r>
              <a:rPr kumimoji="0" lang="en-GB" sz="1200" b="0" i="0" u="none" strike="noStrike" kern="1200" cap="none" spc="0" normalizeH="0" baseline="0" noProof="0" dirty="0">
                <a:ln>
                  <a:noFill/>
                </a:ln>
                <a:solidFill>
                  <a:srgbClr val="FFFFFF"/>
                </a:solidFill>
                <a:effectLst/>
                <a:uLnTx/>
                <a:uFillTx/>
                <a:latin typeface="Calibri" panose="020F0502020204030204"/>
                <a:ea typeface="+mj-ea"/>
                <a:cs typeface="+mj-cs"/>
              </a:rPr>
              <a:t>the changing needs of employers and employees through energy transition</a:t>
            </a:r>
            <a:endParaRPr lang="en-US" sz="1200" b="0" i="0" dirty="0"/>
          </a:p>
          <a:p>
            <a:endParaRPr lang="en-GB"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t>This initiative brought together the 2 local universities and further education college as well as Skills Development Scotland (national skills body for Scotland).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t>This ‘</a:t>
            </a:r>
            <a:r>
              <a:rPr lang="en-GB" sz="1200" b="0" i="0" dirty="0">
                <a:solidFill>
                  <a:schemeClr val="accent2"/>
                </a:solidFill>
              </a:rPr>
              <a:t>one stop shop</a:t>
            </a:r>
            <a:r>
              <a:rPr lang="en-GB" sz="1200" b="0" i="0" dirty="0"/>
              <a:t>’ provides users with access to a wide range of energy courses, skills development programmes and R&amp;D capabilities in partner institutes.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collaboration delivers 37 energy </a:t>
            </a:r>
            <a:r>
              <a:rPr lang="en-GB" dirty="0" err="1"/>
              <a:t>transisition</a:t>
            </a:r>
            <a:r>
              <a:rPr lang="en-GB" dirty="0"/>
              <a:t> related courses including 15 newly developed programmes across 3 North East Scotland higher and further education providers.</a:t>
            </a:r>
          </a:p>
          <a:p>
            <a:endParaRPr lang="en-GB" dirty="0"/>
          </a:p>
        </p:txBody>
      </p:sp>
      <p:sp>
        <p:nvSpPr>
          <p:cNvPr id="4" name="Slide Number Placeholder 3"/>
          <p:cNvSpPr>
            <a:spLocks noGrp="1"/>
          </p:cNvSpPr>
          <p:nvPr>
            <p:ph type="sldNum" sz="quarter" idx="5"/>
          </p:nvPr>
        </p:nvSpPr>
        <p:spPr/>
        <p:txBody>
          <a:bodyPr/>
          <a:lstStyle/>
          <a:p>
            <a:fld id="{5922694F-1840-6F41-9014-D605E4342FBA}" type="slidenum">
              <a:rPr lang="en-US" smtClean="0"/>
              <a:t>7</a:t>
            </a:fld>
            <a:endParaRPr lang="en-US"/>
          </a:p>
        </p:txBody>
      </p:sp>
    </p:spTree>
    <p:extLst>
      <p:ext uri="{BB962C8B-B14F-4D97-AF65-F5344CB8AC3E}">
        <p14:creationId xmlns:p14="http://schemas.microsoft.com/office/powerpoint/2010/main" val="3846296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endParaRPr lang="en-GB" dirty="0">
              <a:latin typeface="Calibri Light"/>
              <a:cs typeface="Calibri Light"/>
            </a:endParaRPr>
          </a:p>
          <a:p>
            <a:r>
              <a:rPr lang="en-GB" dirty="0"/>
              <a:t>ETZ also recognises the importance of preparing the regional supply chain for the new opportunities that Energy Transition presents, and we offer a number of support programmes to help businesses identify new markets and ready themselves for these new opportunities. </a:t>
            </a:r>
          </a:p>
          <a:p>
            <a:endParaRPr lang="en-GB" dirty="0"/>
          </a:p>
          <a:p>
            <a:r>
              <a:rPr lang="en-GB" dirty="0"/>
              <a:t>These include pathway programmes such as: </a:t>
            </a:r>
            <a:endParaRPr lang="en-GB" sz="1200" b="0" i="0" u="none" strike="noStrike" baseline="0" dirty="0">
              <a:solidFill>
                <a:srgbClr val="000000"/>
              </a:solidFill>
              <a:latin typeface="Calibri" panose="020F0502020204030204" pitchFamily="34" charset="0"/>
            </a:endParaRPr>
          </a:p>
          <a:p>
            <a:r>
              <a:rPr lang="en-GB" sz="1200" b="0" i="0" u="none" strike="noStrike" baseline="0" dirty="0">
                <a:latin typeface="Calibri" panose="020F0502020204030204" pitchFamily="34" charset="0"/>
              </a:rPr>
              <a:t>Fit 4 Offshore Renewables programme – which </a:t>
            </a:r>
            <a:r>
              <a:rPr lang="en-GB" b="0" i="0" dirty="0">
                <a:solidFill>
                  <a:srgbClr val="000000"/>
                </a:solidFill>
                <a:effectLst/>
                <a:latin typeface="Lato" panose="020F0502020204030203" pitchFamily="34" charset="0"/>
              </a:rPr>
              <a:t>supports supply chain companies with their entry and growth in the industry by assisting them on a 12 month programme that builds the tools and knowledge to succeed in the industry</a:t>
            </a:r>
            <a:endParaRPr lang="en-GB" sz="1200" b="0" i="0" u="none" strike="noStrike" baseline="0" dirty="0">
              <a:latin typeface="Calibri" panose="020F0502020204030204" pitchFamily="34" charset="0"/>
            </a:endParaRPr>
          </a:p>
          <a:p>
            <a:r>
              <a:rPr lang="en-GB" sz="1200" b="0" i="0" u="none" strike="noStrike" baseline="0" dirty="0">
                <a:latin typeface="Calibri" panose="020F0502020204030204" pitchFamily="34" charset="0"/>
              </a:rPr>
              <a:t>Green Energy Masterclasses, which are gaining in popularity.  We hold one on hydrogen each year, this year with over 180 participants.</a:t>
            </a:r>
          </a:p>
          <a:p>
            <a:r>
              <a:rPr lang="en-GB" sz="1200" b="0" i="0" u="none" strike="noStrike" baseline="0" dirty="0">
                <a:latin typeface="Calibri" panose="020F0502020204030204" pitchFamily="34" charset="0"/>
              </a:rPr>
              <a:t>Strategy Shift workshops, </a:t>
            </a:r>
          </a:p>
          <a:p>
            <a:r>
              <a:rPr lang="en-GB" sz="1200" b="0" i="0" u="none" strike="noStrike" baseline="0" dirty="0">
                <a:latin typeface="Calibri" panose="020F0502020204030204" pitchFamily="34" charset="0"/>
              </a:rPr>
              <a:t>Accelerating Digital Adoption programmes</a:t>
            </a:r>
          </a:p>
          <a:p>
            <a:r>
              <a:rPr lang="en-GB" sz="1200" b="0" i="0" u="none" strike="noStrike" baseline="0" dirty="0">
                <a:latin typeface="Calibri" panose="020F0502020204030204" pitchFamily="34" charset="0"/>
              </a:rPr>
              <a:t>International Knowledge Exchanges – on key energy transition topics such as geothermal, water</a:t>
            </a:r>
            <a:endParaRPr lang="en-GB" dirty="0"/>
          </a:p>
          <a:p>
            <a:pPr marL="285750" indent="-285750"/>
            <a:endParaRPr lang="en-GB" dirty="0">
              <a:latin typeface="Calibri Light"/>
              <a:cs typeface="Calibri Light"/>
            </a:endParaRPr>
          </a:p>
          <a:p>
            <a:pPr marL="285750" indent="-285750"/>
            <a:endParaRPr lang="en-GB" dirty="0">
              <a:latin typeface="Calibri Light"/>
              <a:cs typeface="Calibri Light"/>
            </a:endParaRPr>
          </a:p>
          <a:p>
            <a:pPr marL="285750" indent="-285750"/>
            <a:r>
              <a:rPr lang="en-GB" dirty="0">
                <a:latin typeface="Calibri Light"/>
                <a:cs typeface="Calibri Light"/>
              </a:rPr>
              <a:t>Over 500 companies educated about new energy opportunities </a:t>
            </a:r>
          </a:p>
          <a:p>
            <a:pPr marL="285750" indent="-285750"/>
            <a:r>
              <a:rPr lang="en-GB" dirty="0">
                <a:latin typeface="Calibri Light"/>
                <a:cs typeface="Calibri Light"/>
              </a:rPr>
              <a:t>250 companies coached to branch into international markets </a:t>
            </a:r>
          </a:p>
          <a:p>
            <a:pPr marL="285750" indent="-285750"/>
            <a:r>
              <a:rPr lang="en-GB" dirty="0">
                <a:latin typeface="Calibri Light"/>
                <a:cs typeface="Calibri Light"/>
              </a:rPr>
              <a:t>30 companies developed digital strategies to enhance business capabilities </a:t>
            </a:r>
          </a:p>
          <a:p>
            <a:pPr marL="285750" indent="-285750"/>
            <a:r>
              <a:rPr lang="en-GB" dirty="0">
                <a:latin typeface="Calibri Light"/>
                <a:cs typeface="Calibri Light"/>
              </a:rPr>
              <a:t>50 individuals accelerated their business strategies for energy transition</a:t>
            </a:r>
          </a:p>
          <a:p>
            <a:pPr marL="285750" indent="-285750"/>
            <a:r>
              <a:rPr lang="en-GB" dirty="0">
                <a:latin typeface="Calibri Light"/>
                <a:cs typeface="Calibri Light"/>
              </a:rPr>
              <a:t>Supported 60 companies through fit4 Offshore Renewables</a:t>
            </a:r>
          </a:p>
          <a:p>
            <a:endParaRPr lang="en-GB" dirty="0"/>
          </a:p>
          <a:p>
            <a:endParaRPr lang="en-GB" dirty="0"/>
          </a:p>
        </p:txBody>
      </p:sp>
      <p:sp>
        <p:nvSpPr>
          <p:cNvPr id="4" name="Slide Number Placeholder 3"/>
          <p:cNvSpPr>
            <a:spLocks noGrp="1"/>
          </p:cNvSpPr>
          <p:nvPr>
            <p:ph type="sldNum" sz="quarter" idx="5"/>
          </p:nvPr>
        </p:nvSpPr>
        <p:spPr/>
        <p:txBody>
          <a:bodyPr/>
          <a:lstStyle/>
          <a:p>
            <a:fld id="{5922694F-1840-6F41-9014-D605E4342FBA}" type="slidenum">
              <a:rPr lang="en-US" smtClean="0"/>
              <a:t>8</a:t>
            </a:fld>
            <a:endParaRPr lang="en-US"/>
          </a:p>
        </p:txBody>
      </p:sp>
    </p:spTree>
    <p:extLst>
      <p:ext uri="{BB962C8B-B14F-4D97-AF65-F5344CB8AC3E}">
        <p14:creationId xmlns:p14="http://schemas.microsoft.com/office/powerpoint/2010/main" val="3630412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also operate an Energy Transition Challenge Fund which offers grants of up to £250k for In</a:t>
            </a:r>
            <a:r>
              <a:rPr lang="en-GB" sz="1800" b="0" i="0" u="none" strike="noStrike" baseline="0" dirty="0">
                <a:latin typeface="Calibri" panose="020F0502020204030204" pitchFamily="34" charset="0"/>
              </a:rPr>
              <a:t>frastructure Upgrades and Capital Equipment - 50% match funded by the company.</a:t>
            </a:r>
          </a:p>
          <a:p>
            <a:r>
              <a:rPr lang="en-GB" sz="1800" b="0" i="0" u="none" strike="noStrike" baseline="0" dirty="0">
                <a:latin typeface="Calibri" panose="020F0502020204030204" pitchFamily="34" charset="0"/>
              </a:rPr>
              <a:t> </a:t>
            </a:r>
            <a:endParaRPr lang="en-GB" dirty="0"/>
          </a:p>
          <a:p>
            <a:r>
              <a:rPr lang="en-GB" dirty="0"/>
              <a:t>To date ETZ has invested £3.4million with private sector investment of £5.8m, helping 24 </a:t>
            </a:r>
            <a:r>
              <a:rPr lang="en-GB" b="0" i="0" dirty="0">
                <a:solidFill>
                  <a:srgbClr val="4B5563"/>
                </a:solidFill>
                <a:effectLst/>
                <a:latin typeface="Open Sans" panose="020B0606030504020204" pitchFamily="34" charset="0"/>
              </a:rPr>
              <a:t>high-growth potential companies across North East Scotland's energy sector to enter the low-carbon industry.  </a:t>
            </a:r>
            <a:endParaRPr lang="en-GB" dirty="0"/>
          </a:p>
        </p:txBody>
      </p:sp>
      <p:sp>
        <p:nvSpPr>
          <p:cNvPr id="4" name="Slide Number Placeholder 3"/>
          <p:cNvSpPr>
            <a:spLocks noGrp="1"/>
          </p:cNvSpPr>
          <p:nvPr>
            <p:ph type="sldNum" sz="quarter" idx="5"/>
          </p:nvPr>
        </p:nvSpPr>
        <p:spPr/>
        <p:txBody>
          <a:bodyPr/>
          <a:lstStyle/>
          <a:p>
            <a:fld id="{5922694F-1840-6F41-9014-D605E4342FBA}" type="slidenum">
              <a:rPr lang="en-US" smtClean="0"/>
              <a:t>9</a:t>
            </a:fld>
            <a:endParaRPr lang="en-US"/>
          </a:p>
        </p:txBody>
      </p:sp>
    </p:spTree>
    <p:extLst>
      <p:ext uri="{BB962C8B-B14F-4D97-AF65-F5344CB8AC3E}">
        <p14:creationId xmlns:p14="http://schemas.microsoft.com/office/powerpoint/2010/main" val="2794704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4455" indent="0">
              <a:spcBef>
                <a:spcPts val="300"/>
              </a:spcBef>
              <a:spcAft>
                <a:spcPts val="300"/>
              </a:spcAft>
              <a:buClr>
                <a:srgbClr val="00A19A"/>
              </a:buClr>
              <a:buSzPct val="65000"/>
              <a:buFont typeface="Courier New" panose="02070309020205020404" pitchFamily="49" charset="0"/>
              <a:buNone/>
              <a:defRPr/>
            </a:pPr>
            <a:r>
              <a:rPr lang="en-GB" sz="1200" dirty="0">
                <a:solidFill>
                  <a:schemeClr val="tx2"/>
                </a:solidFill>
                <a:latin typeface="+mj-lt"/>
              </a:rPr>
              <a:t>I mentioned earlier that we as well as all the skills and supply chain support work, we also have a physical redevelopment area to act as a focal point for the work we do. </a:t>
            </a:r>
          </a:p>
          <a:p>
            <a:pPr marL="285750" indent="-201295">
              <a:spcBef>
                <a:spcPts val="300"/>
              </a:spcBef>
              <a:spcAft>
                <a:spcPts val="300"/>
              </a:spcAft>
              <a:buClr>
                <a:srgbClr val="00A19A"/>
              </a:buClr>
              <a:buSzPct val="65000"/>
              <a:buFont typeface="Courier New" panose="02070309020205020404" pitchFamily="49" charset="0"/>
              <a:buChar char="o"/>
              <a:defRPr/>
            </a:pPr>
            <a:endParaRPr lang="en-GB" sz="1200" dirty="0">
              <a:solidFill>
                <a:schemeClr val="tx2"/>
              </a:solidFill>
              <a:latin typeface="+mj-lt"/>
            </a:endParaRPr>
          </a:p>
          <a:p>
            <a:pPr marL="285750" indent="-201295">
              <a:spcBef>
                <a:spcPts val="300"/>
              </a:spcBef>
              <a:spcAft>
                <a:spcPts val="300"/>
              </a:spcAft>
              <a:buClr>
                <a:srgbClr val="00A19A"/>
              </a:buClr>
              <a:buSzPct val="65000"/>
              <a:buFont typeface="Courier New" panose="02070309020205020404" pitchFamily="49" charset="0"/>
              <a:buChar char="o"/>
              <a:defRPr/>
            </a:pPr>
            <a:r>
              <a:rPr lang="en-GB" sz="1200" dirty="0">
                <a:solidFill>
                  <a:schemeClr val="tx2"/>
                </a:solidFill>
                <a:latin typeface="+mj-lt"/>
              </a:rPr>
              <a:t>The ETZ is in the immediate vicinity of the new £420m </a:t>
            </a:r>
            <a:r>
              <a:rPr lang="en-GB" sz="1200" dirty="0">
                <a:solidFill>
                  <a:srgbClr val="9DC432"/>
                </a:solidFill>
                <a:latin typeface="+mj-lt"/>
              </a:rPr>
              <a:t>Aberdeen South Harbour </a:t>
            </a:r>
            <a:r>
              <a:rPr lang="en-GB" sz="1200" dirty="0">
                <a:solidFill>
                  <a:schemeClr val="tx2"/>
                </a:solidFill>
                <a:latin typeface="+mj-lt"/>
              </a:rPr>
              <a:t>and is a mix of greenfield sites and the brownfield industrial areas of East Tullos and Altens</a:t>
            </a:r>
            <a:endParaRPr lang="en-GB" sz="1200" dirty="0">
              <a:solidFill>
                <a:schemeClr val="tx2"/>
              </a:solidFill>
              <a:latin typeface="+mj-lt"/>
              <a:cs typeface="Calibri Light"/>
            </a:endParaRPr>
          </a:p>
          <a:p>
            <a:pPr marL="285750" lvl="0" indent="-201295">
              <a:spcBef>
                <a:spcPts val="300"/>
              </a:spcBef>
              <a:spcAft>
                <a:spcPts val="300"/>
              </a:spcAft>
              <a:buClr>
                <a:srgbClr val="00A19A"/>
              </a:buClr>
              <a:buSzPct val="65000"/>
              <a:buFont typeface="Courier New" panose="02070309020205020404" pitchFamily="49" charset="0"/>
              <a:buChar char="o"/>
              <a:defRPr/>
            </a:pPr>
            <a:r>
              <a:rPr lang="en-GB" sz="1200" dirty="0">
                <a:solidFill>
                  <a:schemeClr val="tx2"/>
                </a:solidFill>
                <a:latin typeface="+mj-lt"/>
              </a:rPr>
              <a:t>We are committed to developing up to 40 hectares of on-shore facilities, connected to the North Sea coastline and harbour, acting as the </a:t>
            </a:r>
            <a:r>
              <a:rPr lang="en-GB" sz="1200" dirty="0">
                <a:solidFill>
                  <a:srgbClr val="9DC432"/>
                </a:solidFill>
                <a:latin typeface="+mj-lt"/>
              </a:rPr>
              <a:t>commercial gateway</a:t>
            </a:r>
            <a:r>
              <a:rPr lang="en-GB" sz="1200" dirty="0">
                <a:solidFill>
                  <a:schemeClr val="tx2"/>
                </a:solidFill>
                <a:latin typeface="+mj-lt"/>
              </a:rPr>
              <a:t> to offshore infrastructure for </a:t>
            </a:r>
            <a:r>
              <a:rPr lang="en-GB" sz="1200" dirty="0">
                <a:solidFill>
                  <a:srgbClr val="9DC432"/>
                </a:solidFill>
                <a:latin typeface="+mj-lt"/>
              </a:rPr>
              <a:t>renewable </a:t>
            </a:r>
            <a:r>
              <a:rPr lang="en-GB" sz="1200" dirty="0">
                <a:solidFill>
                  <a:schemeClr val="tx2"/>
                </a:solidFill>
                <a:latin typeface="+mj-lt"/>
              </a:rPr>
              <a:t>activity including </a:t>
            </a:r>
            <a:r>
              <a:rPr lang="en-GB" sz="1200" dirty="0">
                <a:solidFill>
                  <a:srgbClr val="9DC432"/>
                </a:solidFill>
                <a:latin typeface="+mj-lt"/>
              </a:rPr>
              <a:t>high value manufacturing</a:t>
            </a:r>
            <a:endParaRPr lang="en-GB" sz="1200" dirty="0">
              <a:solidFill>
                <a:srgbClr val="9DC432"/>
              </a:solidFill>
              <a:latin typeface="+mj-lt"/>
              <a:cs typeface="Calibri Light"/>
            </a:endParaRPr>
          </a:p>
          <a:p>
            <a:pPr marL="285750" indent="-201295">
              <a:spcBef>
                <a:spcPts val="300"/>
              </a:spcBef>
              <a:spcAft>
                <a:spcPts val="300"/>
              </a:spcAft>
              <a:buClr>
                <a:srgbClr val="00A19A"/>
              </a:buClr>
              <a:buSzPct val="65000"/>
              <a:buFont typeface="Courier New" panose="02070309020205020404" pitchFamily="49" charset="0"/>
              <a:buChar char="o"/>
              <a:defRPr/>
            </a:pPr>
            <a:r>
              <a:rPr lang="en-GB" sz="1200" dirty="0">
                <a:solidFill>
                  <a:schemeClr val="tx2"/>
                </a:solidFill>
                <a:latin typeface="+mj-lt"/>
              </a:rPr>
              <a:t>An </a:t>
            </a:r>
            <a:r>
              <a:rPr lang="en-GB" sz="1200" dirty="0">
                <a:solidFill>
                  <a:srgbClr val="9DC432"/>
                </a:solidFill>
                <a:latin typeface="+mj-lt"/>
              </a:rPr>
              <a:t>exemplar development focused on net zero </a:t>
            </a:r>
            <a:r>
              <a:rPr lang="en-GB" sz="1200" dirty="0">
                <a:solidFill>
                  <a:schemeClr val="tx2"/>
                </a:solidFill>
                <a:latin typeface="+mj-lt"/>
              </a:rPr>
              <a:t>and home to leading-edge innovation, making it a centre of excellence </a:t>
            </a:r>
            <a:r>
              <a:rPr lang="en-GB" sz="1200" dirty="0">
                <a:solidFill>
                  <a:srgbClr val="9DC432"/>
                </a:solidFill>
                <a:latin typeface="+mj-lt"/>
              </a:rPr>
              <a:t>for floating offshore wind </a:t>
            </a:r>
            <a:r>
              <a:rPr lang="en-GB" sz="1200" dirty="0">
                <a:solidFill>
                  <a:schemeClr val="tx2"/>
                </a:solidFill>
                <a:latin typeface="+mj-lt"/>
              </a:rPr>
              <a:t>and other renewables, including green h</a:t>
            </a:r>
            <a:r>
              <a:rPr lang="en-GB" sz="1200" dirty="0">
                <a:solidFill>
                  <a:srgbClr val="9DC432"/>
                </a:solidFill>
                <a:latin typeface="+mj-lt"/>
              </a:rPr>
              <a:t>ydrogen</a:t>
            </a:r>
            <a:endParaRPr lang="en-GB" sz="1200" dirty="0">
              <a:solidFill>
                <a:srgbClr val="9DC432"/>
              </a:solidFill>
              <a:latin typeface="+mj-lt"/>
              <a:cs typeface="Calibri Light"/>
            </a:endParaRPr>
          </a:p>
          <a:p>
            <a:pPr marL="285750" indent="-201295">
              <a:spcBef>
                <a:spcPts val="300"/>
              </a:spcBef>
              <a:spcAft>
                <a:spcPts val="300"/>
              </a:spcAft>
              <a:buClr>
                <a:srgbClr val="00A19A"/>
              </a:buClr>
              <a:buSzPct val="65000"/>
              <a:buFont typeface="Courier New" panose="02070309020205020404" pitchFamily="49" charset="0"/>
              <a:buChar char="o"/>
              <a:defRPr/>
            </a:pPr>
            <a:r>
              <a:rPr lang="en-GB" sz="1200" dirty="0">
                <a:solidFill>
                  <a:schemeClr val="tx2"/>
                </a:solidFill>
                <a:latin typeface="+mj-lt"/>
              </a:rPr>
              <a:t>Located within and next to an area that has high levels of deprivation; by working with the community through its development, ETZ provides an opportunity to </a:t>
            </a:r>
            <a:r>
              <a:rPr lang="en-GB" sz="1200" dirty="0">
                <a:solidFill>
                  <a:srgbClr val="9DC432"/>
                </a:solidFill>
                <a:latin typeface="+mj-lt"/>
              </a:rPr>
              <a:t>advance equality of opportunities, deliver community benefits</a:t>
            </a:r>
            <a:r>
              <a:rPr lang="en-GB" sz="1200" dirty="0">
                <a:solidFill>
                  <a:schemeClr val="accent2"/>
                </a:solidFill>
                <a:latin typeface="+mj-lt"/>
              </a:rPr>
              <a:t> </a:t>
            </a:r>
            <a:r>
              <a:rPr lang="en-GB" sz="1200" dirty="0">
                <a:solidFill>
                  <a:schemeClr val="tx2"/>
                </a:solidFill>
                <a:latin typeface="+mj-lt"/>
              </a:rPr>
              <a:t>and </a:t>
            </a:r>
            <a:r>
              <a:rPr lang="en-GB" sz="1200" dirty="0">
                <a:solidFill>
                  <a:srgbClr val="9DC432"/>
                </a:solidFill>
                <a:latin typeface="+mj-lt"/>
              </a:rPr>
              <a:t>support inclusive growth</a:t>
            </a:r>
            <a:endParaRPr lang="en-GB" sz="1200" i="0" u="none" strike="noStrike" kern="1200" cap="none" spc="0" normalizeH="0" noProof="0" dirty="0">
              <a:ln>
                <a:noFill/>
              </a:ln>
              <a:solidFill>
                <a:srgbClr val="9DC432"/>
              </a:solidFill>
              <a:effectLst/>
              <a:uLnTx/>
              <a:uFillTx/>
              <a:latin typeface="+mj-lt"/>
              <a:cs typeface="Calibri Light"/>
            </a:endParaRPr>
          </a:p>
          <a:p>
            <a:endParaRPr lang="en-GB" dirty="0"/>
          </a:p>
        </p:txBody>
      </p:sp>
      <p:sp>
        <p:nvSpPr>
          <p:cNvPr id="4" name="Slide Number Placeholder 3"/>
          <p:cNvSpPr>
            <a:spLocks noGrp="1"/>
          </p:cNvSpPr>
          <p:nvPr>
            <p:ph type="sldNum" sz="quarter" idx="5"/>
          </p:nvPr>
        </p:nvSpPr>
        <p:spPr/>
        <p:txBody>
          <a:bodyPr/>
          <a:lstStyle/>
          <a:p>
            <a:fld id="{5922694F-1840-6F41-9014-D605E4342FBA}" type="slidenum">
              <a:rPr lang="en-US" smtClean="0"/>
              <a:t>10</a:t>
            </a:fld>
            <a:endParaRPr lang="en-US"/>
          </a:p>
        </p:txBody>
      </p:sp>
    </p:spTree>
    <p:extLst>
      <p:ext uri="{BB962C8B-B14F-4D97-AF65-F5344CB8AC3E}">
        <p14:creationId xmlns:p14="http://schemas.microsoft.com/office/powerpoint/2010/main" val="3514165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2"/>
                </a:solidFill>
                <a:latin typeface="+mj-lt"/>
              </a:rPr>
              <a:t>I mentioned earlier that we as well as all the skills and supply chain support work, we also have a physical redevelopment area to act as a focal point for</a:t>
            </a:r>
            <a:r>
              <a:rPr lang="en-GB" sz="1200" b="0" i="0" u="none" strike="noStrike" baseline="0" dirty="0">
                <a:solidFill>
                  <a:srgbClr val="000000"/>
                </a:solidFill>
                <a:latin typeface="Calibri" panose="020F0502020204030204" pitchFamily="34" charset="0"/>
              </a:rPr>
              <a:t> the energy cluster in the form of The Energy Transition Zone (ETZ) – a physical area comprising a significant majority of revitalised brownfield accommodation alongside a new release of development sites, providing businesses with the unique opportunity to invest in the largest dedicated energy transition complex in Scotland.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baseline="0" dirty="0">
              <a:solidFill>
                <a:srgbClr val="000000"/>
              </a:solidFill>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2"/>
                </a:solidFill>
                <a:latin typeface="+mj-lt"/>
              </a:rPr>
              <a:t>Located within and next to an area that has high levels of deprivation; by working with the community through its development, ETZ provides an opportunity to </a:t>
            </a:r>
            <a:r>
              <a:rPr lang="en-GB" sz="1200" dirty="0">
                <a:solidFill>
                  <a:srgbClr val="9DC432"/>
                </a:solidFill>
                <a:latin typeface="+mj-lt"/>
              </a:rPr>
              <a:t>advance equality of opportunities, deliver community benefits</a:t>
            </a:r>
            <a:r>
              <a:rPr lang="en-GB" sz="1200" dirty="0">
                <a:solidFill>
                  <a:schemeClr val="accent2"/>
                </a:solidFill>
                <a:latin typeface="+mj-lt"/>
              </a:rPr>
              <a:t> </a:t>
            </a:r>
            <a:r>
              <a:rPr lang="en-GB" sz="1200" dirty="0">
                <a:solidFill>
                  <a:schemeClr val="tx2"/>
                </a:solidFill>
                <a:latin typeface="+mj-lt"/>
              </a:rPr>
              <a:t>and </a:t>
            </a:r>
            <a:r>
              <a:rPr lang="en-GB" sz="1200" dirty="0">
                <a:solidFill>
                  <a:srgbClr val="9DC432"/>
                </a:solidFill>
                <a:latin typeface="+mj-lt"/>
              </a:rPr>
              <a:t>support inclusive growth.</a:t>
            </a:r>
            <a:endParaRPr lang="en-GB" sz="1200" b="0" i="0" u="none" strike="noStrike" baseline="0" dirty="0">
              <a:solidFill>
                <a:srgbClr val="000000"/>
              </a:solidFill>
              <a:latin typeface="Calibri" panose="020F0502020204030204" pitchFamily="34" charset="0"/>
            </a:endParaRPr>
          </a:p>
          <a:p>
            <a:pPr algn="l"/>
            <a:endParaRPr lang="en-GB" sz="1200" b="0" i="0" dirty="0">
              <a:solidFill>
                <a:schemeClr val="tx1">
                  <a:lumMod val="95000"/>
                  <a:lumOff val="5000"/>
                </a:schemeClr>
              </a:solidFill>
              <a:effectLst/>
              <a:latin typeface="+mn-lt"/>
            </a:endParaRPr>
          </a:p>
          <a:p>
            <a:pPr algn="l"/>
            <a:r>
              <a:rPr lang="en-GB" sz="1200" b="0" i="0" dirty="0">
                <a:solidFill>
                  <a:schemeClr val="tx1">
                    <a:lumMod val="95000"/>
                    <a:lumOff val="5000"/>
                  </a:schemeClr>
                </a:solidFill>
                <a:effectLst/>
                <a:latin typeface="+mn-lt"/>
              </a:rPr>
              <a:t>The zone will deliver 40 hectares of greenfield and brownfield sites for new business investment opportunities in energy transition-related projects and will develop activities that will support the transformation of the supply chain.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chemeClr val="tx1">
                  <a:lumMod val="95000"/>
                  <a:lumOff val="5000"/>
                </a:schemeClr>
              </a:solidFill>
              <a:effectLst/>
              <a:latin typeface="+mn-lt"/>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dirty="0">
                <a:solidFill>
                  <a:schemeClr val="tx1">
                    <a:lumMod val="95000"/>
                    <a:lumOff val="5000"/>
                  </a:schemeClr>
                </a:solidFill>
                <a:effectLst/>
                <a:latin typeface="+mn-lt"/>
                <a:ea typeface="Calibri" panose="020F0502020204030204" pitchFamily="34" charset="0"/>
                <a:cs typeface="Calibri" panose="020F0502020204030204" pitchFamily="34" charset="0"/>
              </a:rPr>
              <a:t>The Zone has been master planned using a campus model to encourage clusters of specialised activity and like minded companies to come together.</a:t>
            </a:r>
          </a:p>
          <a:p>
            <a:pPr algn="l"/>
            <a:endParaRPr lang="en-GB" sz="1200" b="0" i="0" dirty="0">
              <a:solidFill>
                <a:schemeClr val="tx1">
                  <a:lumMod val="95000"/>
                  <a:lumOff val="5000"/>
                </a:schemeClr>
              </a:solidFill>
              <a:effectLst/>
              <a:latin typeface="+mn-lt"/>
            </a:endParaRPr>
          </a:p>
          <a:p>
            <a:pPr algn="l"/>
            <a:r>
              <a:rPr lang="en-GB" sz="1200" b="0" i="0" dirty="0">
                <a:solidFill>
                  <a:schemeClr val="tx1">
                    <a:lumMod val="95000"/>
                    <a:lumOff val="5000"/>
                  </a:schemeClr>
                </a:solidFill>
                <a:effectLst/>
                <a:latin typeface="+mn-lt"/>
              </a:rPr>
              <a:t>At the top of the map here you will see a “Marine Gateway” which is located alongside the new £420 million Aberdeen South Harbour development.  </a:t>
            </a:r>
          </a:p>
          <a:p>
            <a:pPr algn="l"/>
            <a:endParaRPr lang="en-GB" sz="1200" b="0" i="0" dirty="0">
              <a:solidFill>
                <a:schemeClr val="tx1">
                  <a:lumMod val="95000"/>
                  <a:lumOff val="5000"/>
                </a:schemeClr>
              </a:solidFill>
              <a:effectLst/>
              <a:latin typeface="+mn-lt"/>
            </a:endParaRPr>
          </a:p>
          <a:p>
            <a:pPr algn="l"/>
            <a:r>
              <a:rPr lang="en-GB" sz="1200" b="0" i="0" dirty="0">
                <a:solidFill>
                  <a:schemeClr val="tx1">
                    <a:lumMod val="95000"/>
                    <a:lumOff val="5000"/>
                  </a:schemeClr>
                </a:solidFill>
                <a:effectLst/>
                <a:latin typeface="+mn-lt"/>
              </a:rPr>
              <a:t>This area will support high-value manufacturing and assembly for renewables projects which will emerge from the </a:t>
            </a:r>
            <a:r>
              <a:rPr lang="en-GB" sz="1200" b="0" i="0" dirty="0" err="1">
                <a:solidFill>
                  <a:schemeClr val="tx1">
                    <a:lumMod val="95000"/>
                    <a:lumOff val="5000"/>
                  </a:schemeClr>
                </a:solidFill>
                <a:effectLst/>
                <a:latin typeface="+mn-lt"/>
              </a:rPr>
              <a:t>ScotWind</a:t>
            </a:r>
            <a:r>
              <a:rPr lang="en-GB" sz="1200" b="0" i="0" dirty="0">
                <a:solidFill>
                  <a:schemeClr val="tx1">
                    <a:lumMod val="95000"/>
                    <a:lumOff val="5000"/>
                  </a:schemeClr>
                </a:solidFill>
                <a:effectLst/>
                <a:latin typeface="+mn-lt"/>
              </a:rPr>
              <a:t> leasing rounds, including future offshore green hydrogen production.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chemeClr val="tx1">
                  <a:lumMod val="95000"/>
                  <a:lumOff val="5000"/>
                </a:schemeClr>
              </a:solidFill>
              <a:effectLst/>
              <a:latin typeface="+mn-lt"/>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dirty="0">
                <a:solidFill>
                  <a:schemeClr val="tx1">
                    <a:lumMod val="95000"/>
                    <a:lumOff val="5000"/>
                  </a:schemeClr>
                </a:solidFill>
                <a:effectLst/>
                <a:latin typeface="+mn-lt"/>
                <a:ea typeface="Calibri" panose="020F0502020204030204" pitchFamily="34" charset="0"/>
                <a:cs typeface="Calibri" panose="020F0502020204030204" pitchFamily="34" charset="0"/>
              </a:rPr>
              <a:t>There is also an </a:t>
            </a:r>
            <a:r>
              <a:rPr lang="en-GB" sz="1200" b="1" i="0" dirty="0">
                <a:solidFill>
                  <a:schemeClr val="tx1">
                    <a:lumMod val="95000"/>
                    <a:lumOff val="5000"/>
                  </a:schemeClr>
                </a:solidFill>
                <a:effectLst/>
                <a:latin typeface="+mn-lt"/>
                <a:ea typeface="Calibri" panose="020F0502020204030204" pitchFamily="34" charset="0"/>
                <a:cs typeface="Calibri" panose="020F0502020204030204" pitchFamily="34" charset="0"/>
              </a:rPr>
              <a:t>Offshore Wind Campus</a:t>
            </a:r>
            <a:r>
              <a:rPr lang="en-GB" sz="1200" i="0" dirty="0">
                <a:solidFill>
                  <a:schemeClr val="tx1">
                    <a:lumMod val="95000"/>
                    <a:lumOff val="5000"/>
                  </a:schemeClr>
                </a:solidFill>
                <a:effectLst/>
                <a:latin typeface="+mn-lt"/>
                <a:ea typeface="Calibri" panose="020F0502020204030204" pitchFamily="34" charset="0"/>
                <a:cs typeface="Calibri" panose="020F0502020204030204" pitchFamily="34" charset="0"/>
              </a:rPr>
              <a:t>, centred around the </a:t>
            </a:r>
            <a:r>
              <a:rPr lang="en-GB" sz="1200" b="1" i="0" dirty="0">
                <a:solidFill>
                  <a:schemeClr val="tx1">
                    <a:lumMod val="95000"/>
                    <a:lumOff val="5000"/>
                  </a:schemeClr>
                </a:solidFill>
                <a:effectLst/>
                <a:latin typeface="+mn-lt"/>
                <a:ea typeface="Calibri" panose="020F0502020204030204" pitchFamily="34" charset="0"/>
                <a:cs typeface="Calibri" panose="020F0502020204030204" pitchFamily="34" charset="0"/>
              </a:rPr>
              <a:t>National Floating Wind Innovation Centre</a:t>
            </a:r>
            <a:r>
              <a:rPr lang="en-GB" sz="1200" i="0" dirty="0">
                <a:solidFill>
                  <a:schemeClr val="tx1">
                    <a:lumMod val="95000"/>
                    <a:lumOff val="5000"/>
                  </a:schemeClr>
                </a:solidFill>
                <a:effectLst/>
                <a:latin typeface="+mn-lt"/>
                <a:ea typeface="Calibri" panose="020F0502020204030204" pitchFamily="34" charset="0"/>
                <a:cs typeface="Calibri" panose="020F0502020204030204" pitchFamily="34" charset="0"/>
              </a:rPr>
              <a:t>, will p</a:t>
            </a:r>
            <a:r>
              <a:rPr lang="en-GB" sz="1200" b="0" i="0" dirty="0">
                <a:solidFill>
                  <a:schemeClr val="tx1">
                    <a:lumMod val="95000"/>
                    <a:lumOff val="5000"/>
                  </a:schemeClr>
                </a:solidFill>
                <a:effectLst/>
                <a:latin typeface="+mn-lt"/>
              </a:rPr>
              <a:t>rovide “flexible industrial units, suitable for a mix of manufacturing and supply-chain activities”.</a:t>
            </a:r>
            <a:endParaRPr lang="en-GB" sz="1200" i="0" dirty="0">
              <a:solidFill>
                <a:schemeClr val="tx1">
                  <a:lumMod val="95000"/>
                  <a:lumOff val="5000"/>
                </a:schemeClr>
              </a:solidFill>
              <a:effectLst/>
              <a:latin typeface="+mn-lt"/>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chemeClr val="tx1">
                  <a:lumMod val="95000"/>
                  <a:lumOff val="5000"/>
                </a:schemeClr>
              </a:solidFill>
              <a:effectLst/>
              <a:latin typeface="+mn-lt"/>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dirty="0">
                <a:solidFill>
                  <a:schemeClr val="tx1">
                    <a:lumMod val="95000"/>
                    <a:lumOff val="5000"/>
                  </a:schemeClr>
                </a:solidFill>
                <a:effectLst/>
                <a:latin typeface="+mn-lt"/>
                <a:ea typeface="Calibri" panose="020F0502020204030204" pitchFamily="34" charset="0"/>
                <a:cs typeface="Calibri" panose="020F0502020204030204" pitchFamily="34" charset="0"/>
              </a:rPr>
              <a:t>A </a:t>
            </a:r>
            <a:r>
              <a:rPr lang="en-GB" sz="1200" b="1" i="0" dirty="0">
                <a:solidFill>
                  <a:schemeClr val="tx1">
                    <a:lumMod val="95000"/>
                    <a:lumOff val="5000"/>
                  </a:schemeClr>
                </a:solidFill>
                <a:effectLst/>
                <a:latin typeface="+mn-lt"/>
                <a:ea typeface="Calibri" panose="020F0502020204030204" pitchFamily="34" charset="0"/>
                <a:cs typeface="Calibri" panose="020F0502020204030204" pitchFamily="34" charset="0"/>
              </a:rPr>
              <a:t>Skills Campus </a:t>
            </a:r>
            <a:r>
              <a:rPr lang="en-GB" sz="1200" i="0" dirty="0">
                <a:solidFill>
                  <a:schemeClr val="tx1">
                    <a:lumMod val="95000"/>
                    <a:lumOff val="5000"/>
                  </a:schemeClr>
                </a:solidFill>
                <a:effectLst/>
                <a:latin typeface="+mn-lt"/>
                <a:ea typeface="Calibri" panose="020F0502020204030204" pitchFamily="34" charset="0"/>
                <a:cs typeface="Calibri" panose="020F0502020204030204" pitchFamily="34" charset="0"/>
              </a:rPr>
              <a:t>which is centred around the College and will include an </a:t>
            </a:r>
            <a:r>
              <a:rPr lang="en-GB" sz="1200" b="1" i="0" dirty="0">
                <a:solidFill>
                  <a:schemeClr val="tx1">
                    <a:lumMod val="95000"/>
                    <a:lumOff val="5000"/>
                  </a:schemeClr>
                </a:solidFill>
                <a:effectLst/>
                <a:latin typeface="+mn-lt"/>
                <a:ea typeface="Calibri" panose="020F0502020204030204" pitchFamily="34" charset="0"/>
                <a:cs typeface="Calibri" panose="020F0502020204030204" pitchFamily="34" charset="0"/>
              </a:rPr>
              <a:t>Energy Transition Skills Academy</a:t>
            </a:r>
            <a:r>
              <a:rPr lang="en-GB" sz="1200" i="0" dirty="0">
                <a:solidFill>
                  <a:schemeClr val="tx1">
                    <a:lumMod val="95000"/>
                    <a:lumOff val="5000"/>
                  </a:schemeClr>
                </a:solidFill>
                <a:effectLst/>
                <a:latin typeface="+mn-lt"/>
                <a:ea typeface="Calibri" panose="020F0502020204030204" pitchFamily="34" charset="0"/>
                <a:cs typeface="Calibri" panose="020F0502020204030204" pitchFamily="34" charset="0"/>
              </a:rPr>
              <a:t> due to be operational by quarter 3 2025.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chemeClr val="tx1">
                  <a:lumMod val="95000"/>
                  <a:lumOff val="5000"/>
                </a:schemeClr>
              </a:solidFill>
              <a:effectLst/>
              <a:latin typeface="+mn-lt"/>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dirty="0">
                <a:solidFill>
                  <a:schemeClr val="tx1">
                    <a:lumMod val="95000"/>
                    <a:lumOff val="5000"/>
                  </a:schemeClr>
                </a:solidFill>
                <a:effectLst/>
                <a:latin typeface="+mn-lt"/>
                <a:ea typeface="Calibri" panose="020F0502020204030204" pitchFamily="34" charset="0"/>
                <a:cs typeface="Calibri" panose="020F0502020204030204" pitchFamily="34" charset="0"/>
              </a:rPr>
              <a:t>An </a:t>
            </a:r>
            <a:r>
              <a:rPr lang="en-GB" sz="1200" b="1" i="0" dirty="0">
                <a:solidFill>
                  <a:schemeClr val="tx1">
                    <a:lumMod val="95000"/>
                    <a:lumOff val="5000"/>
                  </a:schemeClr>
                </a:solidFill>
                <a:effectLst/>
                <a:latin typeface="+mn-lt"/>
                <a:ea typeface="Calibri" panose="020F0502020204030204" pitchFamily="34" charset="0"/>
                <a:cs typeface="Calibri" panose="020F0502020204030204" pitchFamily="34" charset="0"/>
              </a:rPr>
              <a:t>Innovation Campus </a:t>
            </a:r>
            <a:r>
              <a:rPr lang="en-GB" sz="1200" i="0" dirty="0">
                <a:solidFill>
                  <a:schemeClr val="tx1">
                    <a:lumMod val="95000"/>
                    <a:lumOff val="5000"/>
                  </a:schemeClr>
                </a:solidFill>
                <a:effectLst/>
                <a:latin typeface="+mn-lt"/>
                <a:ea typeface="Calibri" panose="020F0502020204030204" pitchFamily="34" charset="0"/>
                <a:cs typeface="Calibri" panose="020F0502020204030204" pitchFamily="34" charset="0"/>
              </a:rPr>
              <a:t>centred around the </a:t>
            </a:r>
            <a:r>
              <a:rPr lang="en-GB" sz="1200" b="1" i="0" dirty="0">
                <a:solidFill>
                  <a:schemeClr val="tx1">
                    <a:lumMod val="95000"/>
                    <a:lumOff val="5000"/>
                  </a:schemeClr>
                </a:solidFill>
                <a:effectLst/>
                <a:latin typeface="+mn-lt"/>
                <a:ea typeface="Calibri" panose="020F0502020204030204" pitchFamily="34" charset="0"/>
                <a:cs typeface="Calibri" panose="020F0502020204030204" pitchFamily="34" charset="0"/>
              </a:rPr>
              <a:t>Energy Incubator and Scale up Hub </a:t>
            </a:r>
            <a:r>
              <a:rPr lang="en-GB" sz="1200" i="0" dirty="0">
                <a:solidFill>
                  <a:schemeClr val="tx1">
                    <a:lumMod val="95000"/>
                    <a:lumOff val="5000"/>
                  </a:schemeClr>
                </a:solidFill>
                <a:effectLst/>
                <a:latin typeface="+mn-lt"/>
                <a:ea typeface="Calibri" panose="020F0502020204030204" pitchFamily="34" charset="0"/>
                <a:cs typeface="Calibri" panose="020F0502020204030204" pitchFamily="34" charset="0"/>
              </a:rPr>
              <a:t>will support green start-ups, offering flexible accommodation with a space to learn and last week received planning permission.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chemeClr val="tx1">
                  <a:lumMod val="95000"/>
                  <a:lumOff val="5000"/>
                </a:schemeClr>
              </a:solidFill>
              <a:effectLst/>
              <a:latin typeface="+mn-lt"/>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dirty="0">
                <a:solidFill>
                  <a:schemeClr val="tx1">
                    <a:lumMod val="95000"/>
                    <a:lumOff val="5000"/>
                  </a:schemeClr>
                </a:solidFill>
                <a:effectLst/>
                <a:latin typeface="+mn-lt"/>
                <a:ea typeface="Calibri" panose="020F0502020204030204" pitchFamily="34" charset="0"/>
                <a:cs typeface="Calibri" panose="020F0502020204030204" pitchFamily="34" charset="0"/>
              </a:rPr>
              <a:t>And a </a:t>
            </a:r>
            <a:r>
              <a:rPr lang="en-GB" sz="1200" b="1" i="0" dirty="0">
                <a:solidFill>
                  <a:schemeClr val="tx1">
                    <a:lumMod val="95000"/>
                    <a:lumOff val="5000"/>
                  </a:schemeClr>
                </a:solidFill>
                <a:effectLst/>
                <a:latin typeface="+mn-lt"/>
                <a:ea typeface="Calibri" panose="020F0502020204030204" pitchFamily="34" charset="0"/>
                <a:cs typeface="Calibri" panose="020F0502020204030204" pitchFamily="34" charset="0"/>
              </a:rPr>
              <a:t>Hydrogen Campus</a:t>
            </a:r>
            <a:r>
              <a:rPr lang="en-GB" sz="1200" i="0" dirty="0">
                <a:solidFill>
                  <a:schemeClr val="tx1">
                    <a:lumMod val="95000"/>
                    <a:lumOff val="5000"/>
                  </a:schemeClr>
                </a:solidFill>
                <a:effectLst/>
                <a:latin typeface="+mn-lt"/>
                <a:ea typeface="Calibri" panose="020F0502020204030204" pitchFamily="34" charset="0"/>
                <a:cs typeface="Calibri" panose="020F0502020204030204" pitchFamily="34" charset="0"/>
              </a:rPr>
              <a:t>, which will provide infrastructure to support hydrogen production projects and high value manufacturing opportunities in the sector and you can see that highlighted on the map in yellow.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22694F-1840-6F41-9014-D605E4342F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50125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Wind Campus is our most developed project and our first building officially opened this year.</a:t>
            </a:r>
          </a:p>
          <a:p>
            <a:endParaRPr lang="en-GB" dirty="0"/>
          </a:p>
          <a:p>
            <a:pPr marL="285750" indent="-285750">
              <a:buChar char="o"/>
            </a:pPr>
            <a:endParaRPr lang="en-GB" sz="1200" dirty="0">
              <a:latin typeface="Calibri"/>
              <a:cs typeface="Times New Roman"/>
            </a:endParaRPr>
          </a:p>
          <a:p>
            <a:pPr marL="285750" indent="-285750">
              <a:buFont typeface="Courier New" panose="020B0604020202020204" pitchFamily="34" charset="0"/>
              <a:buChar char="o"/>
            </a:pPr>
            <a:r>
              <a:rPr lang="en-GB" sz="1200" dirty="0">
                <a:latin typeface="Calibri"/>
                <a:cs typeface="Times New Roman"/>
              </a:rPr>
              <a:t>Comprehensive refurbishment of W-Zero-1 building – energy efficient and re-purposed</a:t>
            </a:r>
            <a:endParaRPr lang="en-GB" sz="1200" dirty="0">
              <a:cs typeface="Calibri Light"/>
            </a:endParaRPr>
          </a:p>
          <a:p>
            <a:pPr marL="285750" indent="-285750">
              <a:buChar char="o"/>
            </a:pPr>
            <a:endParaRPr lang="en-GB" sz="1200" dirty="0">
              <a:latin typeface="Calibri"/>
              <a:cs typeface="Times New Roman"/>
            </a:endParaRPr>
          </a:p>
          <a:p>
            <a:pPr marL="285750" indent="-285750">
              <a:buFont typeface="Courier New" panose="020B0604020202020204" pitchFamily="34" charset="0"/>
              <a:buChar char="o"/>
            </a:pPr>
            <a:r>
              <a:rPr lang="en-GB" sz="1200" dirty="0">
                <a:latin typeface="Calibri"/>
                <a:cs typeface="Times New Roman"/>
              </a:rPr>
              <a:t>Home to ORE Catapult’s National Floating Wind Innovation Centre (FLOWIC) opening summer 2023</a:t>
            </a:r>
            <a:endParaRPr lang="en-GB" sz="1200" dirty="0">
              <a:cs typeface="Calibri Light"/>
            </a:endParaRPr>
          </a:p>
          <a:p>
            <a:pPr marL="285750" indent="-285750">
              <a:buChar char="o"/>
            </a:pPr>
            <a:endParaRPr lang="en-GB" sz="1200" dirty="0">
              <a:latin typeface="Calibri"/>
              <a:cs typeface="Times New Roman"/>
            </a:endParaRPr>
          </a:p>
          <a:p>
            <a:pPr marL="285750" indent="-285750">
              <a:buFont typeface="Courier New" panose="020B0604020202020204" pitchFamily="34" charset="0"/>
              <a:buChar char="o"/>
            </a:pPr>
            <a:r>
              <a:rPr lang="en-GB" sz="1200" dirty="0">
                <a:latin typeface="Calibri"/>
                <a:cs typeface="Times New Roman"/>
              </a:rPr>
              <a:t>HQ and production facility for Trojan Energy to manufacture electric vehicle charging systems. </a:t>
            </a:r>
            <a:endParaRPr lang="en-GB" sz="1200" dirty="0">
              <a:cs typeface="Calibri Light"/>
            </a:endParaRPr>
          </a:p>
          <a:p>
            <a:pPr marL="285750" indent="-285750">
              <a:buChar char="o"/>
            </a:pPr>
            <a:endParaRPr lang="en-GB" sz="1200" dirty="0">
              <a:latin typeface="Calibri"/>
              <a:cs typeface="Times New Roman"/>
            </a:endParaRPr>
          </a:p>
          <a:p>
            <a:pPr marL="285750" indent="-285750">
              <a:buFont typeface="Courier New" panose="020B0604020202020204" pitchFamily="34" charset="0"/>
              <a:buChar char="o"/>
            </a:pPr>
            <a:r>
              <a:rPr lang="en-GB" sz="1200" dirty="0">
                <a:latin typeface="Calibri"/>
                <a:cs typeface="Times New Roman"/>
              </a:rPr>
              <a:t>Flexible space for innovative companies involved in the energy transition </a:t>
            </a:r>
            <a:endParaRPr lang="en-GB" sz="1200" dirty="0">
              <a:cs typeface="Calibri Light"/>
            </a:endParaRP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5922694F-1840-6F41-9014-D605E4342FBA}" type="slidenum">
              <a:rPr lang="en-US" smtClean="0"/>
              <a:t>12</a:t>
            </a:fld>
            <a:endParaRPr lang="en-US"/>
          </a:p>
        </p:txBody>
      </p:sp>
    </p:spTree>
    <p:extLst>
      <p:ext uri="{BB962C8B-B14F-4D97-AF65-F5344CB8AC3E}">
        <p14:creationId xmlns:p14="http://schemas.microsoft.com/office/powerpoint/2010/main" val="2133286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0" i="0" dirty="0"/>
              <a:t>The Energy Incubator and scale up hub will be the entry point for new and growing supply chain organisations to receive support and flexible accommodation and build links with academia, institutional partners, and industry.</a:t>
            </a:r>
          </a:p>
          <a:p>
            <a:pPr marL="0" indent="0">
              <a:buNone/>
            </a:pPr>
            <a:endParaRPr lang="en-GB" sz="1200" b="0" i="0" dirty="0"/>
          </a:p>
          <a:p>
            <a:pPr marL="0" indent="0">
              <a:buNone/>
            </a:pPr>
            <a:r>
              <a:rPr lang="en-GB" sz="1200" b="0" i="0" dirty="0"/>
              <a:t>It will create a purpose-designed and managed environment for net zero innovation, entrepreneurship, and growth; where partnerships are formed, and ideas are developed and brought to market.</a:t>
            </a:r>
          </a:p>
          <a:p>
            <a:pPr marL="0" indent="0">
              <a:buNone/>
            </a:pPr>
            <a:endParaRPr lang="en-GB" sz="1200" b="0" i="0" dirty="0"/>
          </a:p>
          <a:p>
            <a:pPr marL="0" indent="0">
              <a:buNone/>
            </a:pPr>
            <a:r>
              <a:rPr lang="en-GB" sz="1200" b="0" i="0" dirty="0"/>
              <a:t>Partnering with NMIS, bp and Scottish Enterprise</a:t>
            </a:r>
          </a:p>
          <a:p>
            <a:pPr marL="0" indent="0">
              <a:buNone/>
            </a:pPr>
            <a:endParaRPr lang="en-GB" sz="1200" b="0" i="0" dirty="0"/>
          </a:p>
          <a:p>
            <a:pPr marL="0" indent="0">
              <a:buNone/>
            </a:pPr>
            <a:r>
              <a:rPr lang="en-GB" sz="1200" b="0" i="0" dirty="0"/>
              <a:t>The facility will offer manufacturing space, collaboration space and office accommodation.</a:t>
            </a:r>
          </a:p>
          <a:p>
            <a:pPr marL="0" indent="0">
              <a:buNone/>
            </a:pPr>
            <a:endParaRPr lang="en-GB" sz="1200" b="0" i="0" dirty="0"/>
          </a:p>
          <a:p>
            <a:pPr marL="0" indent="0">
              <a:buNone/>
            </a:pPr>
            <a:r>
              <a:rPr lang="en-GB" sz="1200" b="0" i="0" dirty="0"/>
              <a:t>Building has started onsite and it will be ready mid 2025.</a:t>
            </a:r>
          </a:p>
          <a:p>
            <a:endParaRPr lang="en-GB" dirty="0"/>
          </a:p>
        </p:txBody>
      </p:sp>
      <p:sp>
        <p:nvSpPr>
          <p:cNvPr id="4" name="Slide Number Placeholder 3"/>
          <p:cNvSpPr>
            <a:spLocks noGrp="1"/>
          </p:cNvSpPr>
          <p:nvPr>
            <p:ph type="sldNum" sz="quarter" idx="5"/>
          </p:nvPr>
        </p:nvSpPr>
        <p:spPr/>
        <p:txBody>
          <a:bodyPr/>
          <a:lstStyle/>
          <a:p>
            <a:fld id="{5922694F-1840-6F41-9014-D605E4342FBA}" type="slidenum">
              <a:rPr lang="en-US" smtClean="0"/>
              <a:t>13</a:t>
            </a:fld>
            <a:endParaRPr lang="en-US"/>
          </a:p>
        </p:txBody>
      </p:sp>
    </p:spTree>
    <p:extLst>
      <p:ext uri="{BB962C8B-B14F-4D97-AF65-F5344CB8AC3E}">
        <p14:creationId xmlns:p14="http://schemas.microsoft.com/office/powerpoint/2010/main" val="15585860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ETZ </a:t>
            </a:r>
          </a:p>
        </p:txBody>
      </p:sp>
      <p:sp>
        <p:nvSpPr>
          <p:cNvPr id="4" name="Slide Number Placeholder 3"/>
          <p:cNvSpPr>
            <a:spLocks noGrp="1"/>
          </p:cNvSpPr>
          <p:nvPr>
            <p:ph type="sldNum" sz="quarter" idx="5"/>
          </p:nvPr>
        </p:nvSpPr>
        <p:spPr/>
        <p:txBody>
          <a:bodyPr/>
          <a:lstStyle/>
          <a:p>
            <a:fld id="{5922694F-1840-6F41-9014-D605E4342FBA}" type="slidenum">
              <a:rPr lang="en-US" smtClean="0"/>
              <a:t>14</a:t>
            </a:fld>
            <a:endParaRPr lang="en-US"/>
          </a:p>
        </p:txBody>
      </p:sp>
    </p:spTree>
    <p:extLst>
      <p:ext uri="{BB962C8B-B14F-4D97-AF65-F5344CB8AC3E}">
        <p14:creationId xmlns:p14="http://schemas.microsoft.com/office/powerpoint/2010/main" val="35723064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000000"/>
                </a:solidFill>
                <a:effectLst/>
                <a:latin typeface="+mn-lt"/>
              </a:rPr>
              <a:t>The creation of a Hydrogen Campus in the ETZ is proposed to further strengthen Aberdeen as a “centre of excellence for hydrogen”, with the aim of </a:t>
            </a:r>
            <a:r>
              <a:rPr lang="en-GB" dirty="0">
                <a:latin typeface="+mn-lt"/>
              </a:rPr>
              <a:t>encouraging a cluster of companies specialising in hydrogen technologies to develop in the area.</a:t>
            </a:r>
          </a:p>
          <a:p>
            <a:endParaRPr lang="en-GB" dirty="0">
              <a:latin typeface="+mn-lt"/>
            </a:endParaRPr>
          </a:p>
          <a:p>
            <a:r>
              <a:rPr lang="en-GB" dirty="0">
                <a:latin typeface="+mn-lt"/>
              </a:rPr>
              <a:t>The campus area is made up of both brownfield and greenfield development with a total net developable area of approximately 15 hectares, which could accommodate up to 31,000m2 of building space.</a:t>
            </a:r>
            <a:endParaRPr lang="en-US" dirty="0">
              <a:latin typeface="+mn-lt"/>
            </a:endParaRPr>
          </a:p>
          <a:p>
            <a:endParaRPr lang="en-GB" dirty="0">
              <a:latin typeface="+mn-lt"/>
            </a:endParaRPr>
          </a:p>
          <a:p>
            <a:r>
              <a:rPr lang="en-GB" dirty="0">
                <a:latin typeface="+mn-lt"/>
              </a:rPr>
              <a:t>This image gives an idea of the capacity of the site and what it could look like once developed.  A key target for ETZ &amp; Scotland is to encourage an electrolyser manufacturer to the region.</a:t>
            </a:r>
            <a:endParaRPr lang="en-US" dirty="0">
              <a:latin typeface="+mn-lt"/>
            </a:endParaRPr>
          </a:p>
          <a:p>
            <a:endParaRPr lang="en-GB" dirty="0">
              <a:latin typeface="+mn-lt"/>
            </a:endParaRPr>
          </a:p>
          <a:p>
            <a:r>
              <a:rPr lang="en-GB" dirty="0">
                <a:latin typeface="+mn-lt"/>
              </a:rPr>
              <a:t>The key anchor project that ETZ will develop within the campus is the Green Hydrogen Test &amp; Demonstration Facilities.</a:t>
            </a:r>
            <a:endParaRPr lang="en-GB" dirty="0"/>
          </a:p>
          <a:p>
            <a:endParaRPr lang="en-GB"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22694F-1840-6F41-9014-D605E4342F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6897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state-of-the-art testing facilities will provide industry with purpose-built facilities fed by a local supply of green hydrogen, aiming to be operational by end 2025.</a:t>
            </a:r>
          </a:p>
          <a:p>
            <a:endParaRPr lang="en-GB" dirty="0"/>
          </a:p>
          <a:p>
            <a:r>
              <a:rPr lang="en-GB" dirty="0"/>
              <a:t>The facilities will be built in phases, focusing on outdoor testing to begin with, whilst maintaining flexibility to allow organic growth of the facility overtime which reacts to market needs.</a:t>
            </a:r>
          </a:p>
          <a:p>
            <a:endParaRPr lang="en-GB" dirty="0"/>
          </a:p>
          <a:p>
            <a:r>
              <a:rPr lang="en-GB" dirty="0"/>
              <a:t>ETZ will work with partners to provide wrap around support to organisations using the facility – for example operational &amp; legislative advice, safety and business support where required.</a:t>
            </a:r>
          </a:p>
          <a:p>
            <a:endParaRPr lang="en-GB" dirty="0"/>
          </a:p>
          <a:p>
            <a:endParaRPr lang="en-GB" dirty="0"/>
          </a:p>
        </p:txBody>
      </p:sp>
      <p:sp>
        <p:nvSpPr>
          <p:cNvPr id="4" name="Slide Number Placeholder 3"/>
          <p:cNvSpPr>
            <a:spLocks noGrp="1"/>
          </p:cNvSpPr>
          <p:nvPr>
            <p:ph type="sldNum" sz="quarter" idx="5"/>
          </p:nvPr>
        </p:nvSpPr>
        <p:spPr/>
        <p:txBody>
          <a:bodyPr/>
          <a:lstStyle/>
          <a:p>
            <a:fld id="{91B1B53B-62CB-479E-99EE-B160C77C3A30}" type="slidenum">
              <a:rPr lang="en-GB" smtClean="0"/>
              <a:t>16</a:t>
            </a:fld>
            <a:endParaRPr lang="en-GB"/>
          </a:p>
        </p:txBody>
      </p:sp>
    </p:spTree>
    <p:extLst>
      <p:ext uri="{BB962C8B-B14F-4D97-AF65-F5344CB8AC3E}">
        <p14:creationId xmlns:p14="http://schemas.microsoft.com/office/powerpoint/2010/main" val="1547862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that is a snapshot of the things that ETZ ltd are undertaking in Scotland to stimulate jobs and move the supply chain to net zero.</a:t>
            </a:r>
          </a:p>
          <a:p>
            <a:endParaRPr lang="en-US" dirty="0"/>
          </a:p>
          <a:p>
            <a:endParaRPr lang="en-US" dirty="0"/>
          </a:p>
        </p:txBody>
      </p:sp>
      <p:sp>
        <p:nvSpPr>
          <p:cNvPr id="4" name="Slide Number Placeholder 3"/>
          <p:cNvSpPr>
            <a:spLocks noGrp="1"/>
          </p:cNvSpPr>
          <p:nvPr>
            <p:ph type="sldNum" sz="quarter" idx="5"/>
          </p:nvPr>
        </p:nvSpPr>
        <p:spPr/>
        <p:txBody>
          <a:bodyPr/>
          <a:lstStyle/>
          <a:p>
            <a:fld id="{5922694F-1840-6F41-9014-D605E4342FBA}" type="slidenum">
              <a:rPr lang="en-US" smtClean="0"/>
              <a:t>17</a:t>
            </a:fld>
            <a:endParaRPr lang="en-US"/>
          </a:p>
        </p:txBody>
      </p:sp>
    </p:spTree>
    <p:extLst>
      <p:ext uri="{BB962C8B-B14F-4D97-AF65-F5344CB8AC3E}">
        <p14:creationId xmlns:p14="http://schemas.microsoft.com/office/powerpoint/2010/main" val="2440188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E21B1F35-B0B0-E547-8C26-E315951ABB0B}"/>
              </a:ext>
            </a:extLst>
          </p:cNvPr>
          <p:cNvSpPr/>
          <p:nvPr userDrawn="1"/>
        </p:nvSpPr>
        <p:spPr>
          <a:xfrm>
            <a:off x="0" y="0"/>
            <a:ext cx="12292283" cy="6858000"/>
          </a:xfrm>
          <a:prstGeom prst="rect">
            <a:avLst/>
          </a:prstGeom>
          <a:gradFill>
            <a:gsLst>
              <a:gs pos="0">
                <a:schemeClr val="accent1"/>
              </a:gs>
              <a:gs pos="31000">
                <a:schemeClr val="accent2"/>
              </a:gs>
              <a:gs pos="75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Rectangle 3">
            <a:extLst>
              <a:ext uri="{FF2B5EF4-FFF2-40B4-BE49-F238E27FC236}">
                <a16:creationId xmlns:a16="http://schemas.microsoft.com/office/drawing/2014/main" id="{B43E07F8-3566-BB42-9C0E-60FDA66FB077}"/>
              </a:ext>
            </a:extLst>
          </p:cNvPr>
          <p:cNvSpPr/>
          <p:nvPr userDrawn="1"/>
        </p:nvSpPr>
        <p:spPr>
          <a:xfrm>
            <a:off x="7349067" y="0"/>
            <a:ext cx="4943216"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11" name="Graphic 9">
            <a:extLst>
              <a:ext uri="{FF2B5EF4-FFF2-40B4-BE49-F238E27FC236}">
                <a16:creationId xmlns:a16="http://schemas.microsoft.com/office/drawing/2014/main" id="{0D613A28-0E25-684B-A538-29DE7B7BF06D}"/>
              </a:ext>
            </a:extLst>
          </p:cNvPr>
          <p:cNvGrpSpPr/>
          <p:nvPr/>
        </p:nvGrpSpPr>
        <p:grpSpPr>
          <a:xfrm>
            <a:off x="9686236" y="2974025"/>
            <a:ext cx="1881467" cy="1009469"/>
            <a:chOff x="4745354" y="2707004"/>
            <a:chExt cx="2698432" cy="1447799"/>
          </a:xfrm>
        </p:grpSpPr>
        <p:sp>
          <p:nvSpPr>
            <p:cNvPr id="12" name="Freeform 11">
              <a:extLst>
                <a:ext uri="{FF2B5EF4-FFF2-40B4-BE49-F238E27FC236}">
                  <a16:creationId xmlns:a16="http://schemas.microsoft.com/office/drawing/2014/main" id="{246F0A1E-1A92-424D-9F0F-7D82C3DA3C62}"/>
                </a:ext>
              </a:extLst>
            </p:cNvPr>
            <p:cNvSpPr/>
            <p:nvPr/>
          </p:nvSpPr>
          <p:spPr>
            <a:xfrm>
              <a:off x="4745354" y="2707004"/>
              <a:ext cx="2698432" cy="1134427"/>
            </a:xfrm>
            <a:custGeom>
              <a:avLst/>
              <a:gdLst>
                <a:gd name="connsiteX0" fmla="*/ 779145 w 2698432"/>
                <a:gd name="connsiteY0" fmla="*/ 1133475 h 1134427"/>
                <a:gd name="connsiteX1" fmla="*/ 0 w 2698432"/>
                <a:gd name="connsiteY1" fmla="*/ 1133475 h 1134427"/>
                <a:gd name="connsiteX2" fmla="*/ 0 w 2698432"/>
                <a:gd name="connsiteY2" fmla="*/ 0 h 1134427"/>
                <a:gd name="connsiteX3" fmla="*/ 708660 w 2698432"/>
                <a:gd name="connsiteY3" fmla="*/ 0 h 1134427"/>
                <a:gd name="connsiteX4" fmla="*/ 708660 w 2698432"/>
                <a:gd name="connsiteY4" fmla="*/ 212408 h 1134427"/>
                <a:gd name="connsiteX5" fmla="*/ 211455 w 2698432"/>
                <a:gd name="connsiteY5" fmla="*/ 212408 h 1134427"/>
                <a:gd name="connsiteX6" fmla="*/ 211455 w 2698432"/>
                <a:gd name="connsiteY6" fmla="*/ 567690 h 1134427"/>
                <a:gd name="connsiteX7" fmla="*/ 566738 w 2698432"/>
                <a:gd name="connsiteY7" fmla="*/ 567690 h 1134427"/>
                <a:gd name="connsiteX8" fmla="*/ 566738 w 2698432"/>
                <a:gd name="connsiteY8" fmla="*/ 497205 h 1134427"/>
                <a:gd name="connsiteX9" fmla="*/ 281940 w 2698432"/>
                <a:gd name="connsiteY9" fmla="*/ 497205 h 1134427"/>
                <a:gd name="connsiteX10" fmla="*/ 281940 w 2698432"/>
                <a:gd name="connsiteY10" fmla="*/ 426720 h 1134427"/>
                <a:gd name="connsiteX11" fmla="*/ 637223 w 2698432"/>
                <a:gd name="connsiteY11" fmla="*/ 426720 h 1134427"/>
                <a:gd name="connsiteX12" fmla="*/ 637223 w 2698432"/>
                <a:gd name="connsiteY12" fmla="*/ 639128 h 1134427"/>
                <a:gd name="connsiteX13" fmla="*/ 140970 w 2698432"/>
                <a:gd name="connsiteY13" fmla="*/ 639128 h 1134427"/>
                <a:gd name="connsiteX14" fmla="*/ 140970 w 2698432"/>
                <a:gd name="connsiteY14" fmla="*/ 140970 h 1134427"/>
                <a:gd name="connsiteX15" fmla="*/ 637223 w 2698432"/>
                <a:gd name="connsiteY15" fmla="*/ 140970 h 1134427"/>
                <a:gd name="connsiteX16" fmla="*/ 637223 w 2698432"/>
                <a:gd name="connsiteY16" fmla="*/ 70485 h 1134427"/>
                <a:gd name="connsiteX17" fmla="*/ 70485 w 2698432"/>
                <a:gd name="connsiteY17" fmla="*/ 70485 h 1134427"/>
                <a:gd name="connsiteX18" fmla="*/ 70485 w 2698432"/>
                <a:gd name="connsiteY18" fmla="*/ 1062990 h 1134427"/>
                <a:gd name="connsiteX19" fmla="*/ 707708 w 2698432"/>
                <a:gd name="connsiteY19" fmla="*/ 1062990 h 1134427"/>
                <a:gd name="connsiteX20" fmla="*/ 707708 w 2698432"/>
                <a:gd name="connsiteY20" fmla="*/ 992505 h 1134427"/>
                <a:gd name="connsiteX21" fmla="*/ 140970 w 2698432"/>
                <a:gd name="connsiteY21" fmla="*/ 992505 h 1134427"/>
                <a:gd name="connsiteX22" fmla="*/ 140970 w 2698432"/>
                <a:gd name="connsiteY22" fmla="*/ 707708 h 1134427"/>
                <a:gd name="connsiteX23" fmla="*/ 211455 w 2698432"/>
                <a:gd name="connsiteY23" fmla="*/ 707708 h 1134427"/>
                <a:gd name="connsiteX24" fmla="*/ 211455 w 2698432"/>
                <a:gd name="connsiteY24" fmla="*/ 922020 h 1134427"/>
                <a:gd name="connsiteX25" fmla="*/ 779145 w 2698432"/>
                <a:gd name="connsiteY25" fmla="*/ 922020 h 1134427"/>
                <a:gd name="connsiteX26" fmla="*/ 779145 w 2698432"/>
                <a:gd name="connsiteY26" fmla="*/ 1133475 h 1134427"/>
                <a:gd name="connsiteX27" fmla="*/ 1813560 w 2698432"/>
                <a:gd name="connsiteY27" fmla="*/ 211455 h 1134427"/>
                <a:gd name="connsiteX28" fmla="*/ 1319213 w 2698432"/>
                <a:gd name="connsiteY28" fmla="*/ 211455 h 1134427"/>
                <a:gd name="connsiteX29" fmla="*/ 1319213 w 2698432"/>
                <a:gd name="connsiteY29" fmla="*/ 1062990 h 1134427"/>
                <a:gd name="connsiteX30" fmla="*/ 1389698 w 2698432"/>
                <a:gd name="connsiteY30" fmla="*/ 1062990 h 1134427"/>
                <a:gd name="connsiteX31" fmla="*/ 1389698 w 2698432"/>
                <a:gd name="connsiteY31" fmla="*/ 281940 h 1134427"/>
                <a:gd name="connsiteX32" fmla="*/ 1458278 w 2698432"/>
                <a:gd name="connsiteY32" fmla="*/ 281940 h 1134427"/>
                <a:gd name="connsiteX33" fmla="*/ 1458278 w 2698432"/>
                <a:gd name="connsiteY33" fmla="*/ 1133475 h 1134427"/>
                <a:gd name="connsiteX34" fmla="*/ 1245870 w 2698432"/>
                <a:gd name="connsiteY34" fmla="*/ 1133475 h 1134427"/>
                <a:gd name="connsiteX35" fmla="*/ 1245870 w 2698432"/>
                <a:gd name="connsiteY35" fmla="*/ 140970 h 1134427"/>
                <a:gd name="connsiteX36" fmla="*/ 1742123 w 2698432"/>
                <a:gd name="connsiteY36" fmla="*/ 140970 h 1134427"/>
                <a:gd name="connsiteX37" fmla="*/ 1742123 w 2698432"/>
                <a:gd name="connsiteY37" fmla="*/ 70485 h 1134427"/>
                <a:gd name="connsiteX38" fmla="*/ 890588 w 2698432"/>
                <a:gd name="connsiteY38" fmla="*/ 70485 h 1134427"/>
                <a:gd name="connsiteX39" fmla="*/ 890588 w 2698432"/>
                <a:gd name="connsiteY39" fmla="*/ 140970 h 1134427"/>
                <a:gd name="connsiteX40" fmla="*/ 1175385 w 2698432"/>
                <a:gd name="connsiteY40" fmla="*/ 140970 h 1134427"/>
                <a:gd name="connsiteX41" fmla="*/ 1175385 w 2698432"/>
                <a:gd name="connsiteY41" fmla="*/ 211455 h 1134427"/>
                <a:gd name="connsiteX42" fmla="*/ 822008 w 2698432"/>
                <a:gd name="connsiteY42" fmla="*/ 211455 h 1134427"/>
                <a:gd name="connsiteX43" fmla="*/ 822008 w 2698432"/>
                <a:gd name="connsiteY43" fmla="*/ 0 h 1134427"/>
                <a:gd name="connsiteX44" fmla="*/ 1812608 w 2698432"/>
                <a:gd name="connsiteY44" fmla="*/ 0 h 1134427"/>
                <a:gd name="connsiteX45" fmla="*/ 1812608 w 2698432"/>
                <a:gd name="connsiteY45" fmla="*/ 211455 h 1134427"/>
                <a:gd name="connsiteX46" fmla="*/ 2383155 w 2698432"/>
                <a:gd name="connsiteY46" fmla="*/ 658178 h 1134427"/>
                <a:gd name="connsiteX47" fmla="*/ 2321243 w 2698432"/>
                <a:gd name="connsiteY47" fmla="*/ 623888 h 1134427"/>
                <a:gd name="connsiteX48" fmla="*/ 2142173 w 2698432"/>
                <a:gd name="connsiteY48" fmla="*/ 992505 h 1134427"/>
                <a:gd name="connsiteX49" fmla="*/ 2589848 w 2698432"/>
                <a:gd name="connsiteY49" fmla="*/ 992505 h 1134427"/>
                <a:gd name="connsiteX50" fmla="*/ 2589848 w 2698432"/>
                <a:gd name="connsiteY50" fmla="*/ 1062990 h 1134427"/>
                <a:gd name="connsiteX51" fmla="*/ 2030730 w 2698432"/>
                <a:gd name="connsiteY51" fmla="*/ 1062990 h 1134427"/>
                <a:gd name="connsiteX52" fmla="*/ 2473643 w 2698432"/>
                <a:gd name="connsiteY52" fmla="*/ 140970 h 1134427"/>
                <a:gd name="connsiteX53" fmla="*/ 1990725 w 2698432"/>
                <a:gd name="connsiteY53" fmla="*/ 140970 h 1134427"/>
                <a:gd name="connsiteX54" fmla="*/ 1990725 w 2698432"/>
                <a:gd name="connsiteY54" fmla="*/ 70485 h 1134427"/>
                <a:gd name="connsiteX55" fmla="*/ 2586990 w 2698432"/>
                <a:gd name="connsiteY55" fmla="*/ 70485 h 1134427"/>
                <a:gd name="connsiteX56" fmla="*/ 2408873 w 2698432"/>
                <a:gd name="connsiteY56" fmla="*/ 442913 h 1134427"/>
                <a:gd name="connsiteX57" fmla="*/ 2324100 w 2698432"/>
                <a:gd name="connsiteY57" fmla="*/ 531495 h 1134427"/>
                <a:gd name="connsiteX58" fmla="*/ 2412683 w 2698432"/>
                <a:gd name="connsiteY58" fmla="*/ 620078 h 1134427"/>
                <a:gd name="connsiteX59" fmla="*/ 2501265 w 2698432"/>
                <a:gd name="connsiteY59" fmla="*/ 531495 h 1134427"/>
                <a:gd name="connsiteX60" fmla="*/ 2477453 w 2698432"/>
                <a:gd name="connsiteY60" fmla="*/ 470535 h 1134427"/>
                <a:gd name="connsiteX61" fmla="*/ 2698433 w 2698432"/>
                <a:gd name="connsiteY61" fmla="*/ 0 h 1134427"/>
                <a:gd name="connsiteX62" fmla="*/ 1917383 w 2698432"/>
                <a:gd name="connsiteY62" fmla="*/ 0 h 1134427"/>
                <a:gd name="connsiteX63" fmla="*/ 1917383 w 2698432"/>
                <a:gd name="connsiteY63" fmla="*/ 212408 h 1134427"/>
                <a:gd name="connsiteX64" fmla="*/ 2360295 w 2698432"/>
                <a:gd name="connsiteY64" fmla="*/ 212408 h 1134427"/>
                <a:gd name="connsiteX65" fmla="*/ 1915478 w 2698432"/>
                <a:gd name="connsiteY65" fmla="*/ 1133475 h 1134427"/>
                <a:gd name="connsiteX66" fmla="*/ 1965960 w 2698432"/>
                <a:gd name="connsiteY66" fmla="*/ 1134428 h 1134427"/>
                <a:gd name="connsiteX67" fmla="*/ 2658428 w 2698432"/>
                <a:gd name="connsiteY67" fmla="*/ 1134428 h 1134427"/>
                <a:gd name="connsiteX68" fmla="*/ 2658428 w 2698432"/>
                <a:gd name="connsiteY68" fmla="*/ 922020 h 1134427"/>
                <a:gd name="connsiteX69" fmla="*/ 2252663 w 2698432"/>
                <a:gd name="connsiteY69" fmla="*/ 922020 h 1134427"/>
                <a:gd name="connsiteX70" fmla="*/ 2383155 w 2698432"/>
                <a:gd name="connsiteY70" fmla="*/ 658178 h 1134427"/>
                <a:gd name="connsiteX71" fmla="*/ 2413635 w 2698432"/>
                <a:gd name="connsiteY71" fmla="*/ 569595 h 1134427"/>
                <a:gd name="connsiteX72" fmla="*/ 2374583 w 2698432"/>
                <a:gd name="connsiteY72" fmla="*/ 530543 h 1134427"/>
                <a:gd name="connsiteX73" fmla="*/ 2413635 w 2698432"/>
                <a:gd name="connsiteY73" fmla="*/ 491490 h 1134427"/>
                <a:gd name="connsiteX74" fmla="*/ 2452688 w 2698432"/>
                <a:gd name="connsiteY74" fmla="*/ 530543 h 1134427"/>
                <a:gd name="connsiteX75" fmla="*/ 2413635 w 2698432"/>
                <a:gd name="connsiteY75" fmla="*/ 569595 h 1134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698432" h="1134427">
                  <a:moveTo>
                    <a:pt x="779145" y="1133475"/>
                  </a:moveTo>
                  <a:lnTo>
                    <a:pt x="0" y="1133475"/>
                  </a:lnTo>
                  <a:lnTo>
                    <a:pt x="0" y="0"/>
                  </a:lnTo>
                  <a:lnTo>
                    <a:pt x="708660" y="0"/>
                  </a:lnTo>
                  <a:lnTo>
                    <a:pt x="708660" y="212408"/>
                  </a:lnTo>
                  <a:lnTo>
                    <a:pt x="211455" y="212408"/>
                  </a:lnTo>
                  <a:lnTo>
                    <a:pt x="211455" y="567690"/>
                  </a:lnTo>
                  <a:lnTo>
                    <a:pt x="566738" y="567690"/>
                  </a:lnTo>
                  <a:lnTo>
                    <a:pt x="566738" y="497205"/>
                  </a:lnTo>
                  <a:lnTo>
                    <a:pt x="281940" y="497205"/>
                  </a:lnTo>
                  <a:lnTo>
                    <a:pt x="281940" y="426720"/>
                  </a:lnTo>
                  <a:lnTo>
                    <a:pt x="637223" y="426720"/>
                  </a:lnTo>
                  <a:lnTo>
                    <a:pt x="637223" y="639128"/>
                  </a:lnTo>
                  <a:lnTo>
                    <a:pt x="140970" y="639128"/>
                  </a:lnTo>
                  <a:lnTo>
                    <a:pt x="140970" y="140970"/>
                  </a:lnTo>
                  <a:lnTo>
                    <a:pt x="637223" y="140970"/>
                  </a:lnTo>
                  <a:lnTo>
                    <a:pt x="637223" y="70485"/>
                  </a:lnTo>
                  <a:lnTo>
                    <a:pt x="70485" y="70485"/>
                  </a:lnTo>
                  <a:lnTo>
                    <a:pt x="70485" y="1062990"/>
                  </a:lnTo>
                  <a:lnTo>
                    <a:pt x="707708" y="1062990"/>
                  </a:lnTo>
                  <a:lnTo>
                    <a:pt x="707708" y="992505"/>
                  </a:lnTo>
                  <a:lnTo>
                    <a:pt x="140970" y="992505"/>
                  </a:lnTo>
                  <a:lnTo>
                    <a:pt x="140970" y="707708"/>
                  </a:lnTo>
                  <a:lnTo>
                    <a:pt x="211455" y="707708"/>
                  </a:lnTo>
                  <a:lnTo>
                    <a:pt x="211455" y="922020"/>
                  </a:lnTo>
                  <a:lnTo>
                    <a:pt x="779145" y="922020"/>
                  </a:lnTo>
                  <a:lnTo>
                    <a:pt x="779145" y="1133475"/>
                  </a:lnTo>
                  <a:close/>
                  <a:moveTo>
                    <a:pt x="1813560" y="211455"/>
                  </a:moveTo>
                  <a:lnTo>
                    <a:pt x="1319213" y="211455"/>
                  </a:lnTo>
                  <a:lnTo>
                    <a:pt x="1319213" y="1062990"/>
                  </a:lnTo>
                  <a:lnTo>
                    <a:pt x="1389698" y="1062990"/>
                  </a:lnTo>
                  <a:lnTo>
                    <a:pt x="1389698" y="281940"/>
                  </a:lnTo>
                  <a:lnTo>
                    <a:pt x="1458278" y="281940"/>
                  </a:lnTo>
                  <a:lnTo>
                    <a:pt x="1458278" y="1133475"/>
                  </a:lnTo>
                  <a:lnTo>
                    <a:pt x="1245870" y="1133475"/>
                  </a:lnTo>
                  <a:lnTo>
                    <a:pt x="1245870" y="140970"/>
                  </a:lnTo>
                  <a:lnTo>
                    <a:pt x="1742123" y="140970"/>
                  </a:lnTo>
                  <a:lnTo>
                    <a:pt x="1742123" y="70485"/>
                  </a:lnTo>
                  <a:lnTo>
                    <a:pt x="890588" y="70485"/>
                  </a:lnTo>
                  <a:lnTo>
                    <a:pt x="890588" y="140970"/>
                  </a:lnTo>
                  <a:lnTo>
                    <a:pt x="1175385" y="140970"/>
                  </a:lnTo>
                  <a:lnTo>
                    <a:pt x="1175385" y="211455"/>
                  </a:lnTo>
                  <a:lnTo>
                    <a:pt x="822008" y="211455"/>
                  </a:lnTo>
                  <a:lnTo>
                    <a:pt x="822008" y="0"/>
                  </a:lnTo>
                  <a:lnTo>
                    <a:pt x="1812608" y="0"/>
                  </a:lnTo>
                  <a:lnTo>
                    <a:pt x="1812608" y="211455"/>
                  </a:lnTo>
                  <a:close/>
                  <a:moveTo>
                    <a:pt x="2383155" y="658178"/>
                  </a:moveTo>
                  <a:cubicBezTo>
                    <a:pt x="2359343" y="652463"/>
                    <a:pt x="2338388" y="640080"/>
                    <a:pt x="2321243" y="623888"/>
                  </a:cubicBezTo>
                  <a:lnTo>
                    <a:pt x="2142173" y="992505"/>
                  </a:lnTo>
                  <a:lnTo>
                    <a:pt x="2589848" y="992505"/>
                  </a:lnTo>
                  <a:lnTo>
                    <a:pt x="2589848" y="1062990"/>
                  </a:lnTo>
                  <a:lnTo>
                    <a:pt x="2030730" y="1062990"/>
                  </a:lnTo>
                  <a:lnTo>
                    <a:pt x="2473643" y="140970"/>
                  </a:lnTo>
                  <a:lnTo>
                    <a:pt x="1990725" y="140970"/>
                  </a:lnTo>
                  <a:lnTo>
                    <a:pt x="1990725" y="70485"/>
                  </a:lnTo>
                  <a:lnTo>
                    <a:pt x="2586990" y="70485"/>
                  </a:lnTo>
                  <a:lnTo>
                    <a:pt x="2408873" y="442913"/>
                  </a:lnTo>
                  <a:cubicBezTo>
                    <a:pt x="2362200" y="444818"/>
                    <a:pt x="2324100" y="483870"/>
                    <a:pt x="2324100" y="531495"/>
                  </a:cubicBezTo>
                  <a:cubicBezTo>
                    <a:pt x="2324100" y="581025"/>
                    <a:pt x="2364105" y="620078"/>
                    <a:pt x="2412683" y="620078"/>
                  </a:cubicBezTo>
                  <a:cubicBezTo>
                    <a:pt x="2462213" y="620078"/>
                    <a:pt x="2501265" y="580073"/>
                    <a:pt x="2501265" y="531495"/>
                  </a:cubicBezTo>
                  <a:cubicBezTo>
                    <a:pt x="2501265" y="507683"/>
                    <a:pt x="2491740" y="486728"/>
                    <a:pt x="2477453" y="470535"/>
                  </a:cubicBezTo>
                  <a:lnTo>
                    <a:pt x="2698433" y="0"/>
                  </a:lnTo>
                  <a:lnTo>
                    <a:pt x="1917383" y="0"/>
                  </a:lnTo>
                  <a:lnTo>
                    <a:pt x="1917383" y="212408"/>
                  </a:lnTo>
                  <a:lnTo>
                    <a:pt x="2360295" y="212408"/>
                  </a:lnTo>
                  <a:lnTo>
                    <a:pt x="1915478" y="1133475"/>
                  </a:lnTo>
                  <a:lnTo>
                    <a:pt x="1965960" y="1134428"/>
                  </a:lnTo>
                  <a:lnTo>
                    <a:pt x="2658428" y="1134428"/>
                  </a:lnTo>
                  <a:lnTo>
                    <a:pt x="2658428" y="922020"/>
                  </a:lnTo>
                  <a:lnTo>
                    <a:pt x="2252663" y="922020"/>
                  </a:lnTo>
                  <a:lnTo>
                    <a:pt x="2383155" y="658178"/>
                  </a:lnTo>
                  <a:close/>
                  <a:moveTo>
                    <a:pt x="2413635" y="569595"/>
                  </a:moveTo>
                  <a:cubicBezTo>
                    <a:pt x="2391728" y="569595"/>
                    <a:pt x="2374583" y="552450"/>
                    <a:pt x="2374583" y="530543"/>
                  </a:cubicBezTo>
                  <a:cubicBezTo>
                    <a:pt x="2374583" y="508635"/>
                    <a:pt x="2391728" y="491490"/>
                    <a:pt x="2413635" y="491490"/>
                  </a:cubicBezTo>
                  <a:cubicBezTo>
                    <a:pt x="2435543" y="491490"/>
                    <a:pt x="2452688" y="508635"/>
                    <a:pt x="2452688" y="530543"/>
                  </a:cubicBezTo>
                  <a:cubicBezTo>
                    <a:pt x="2452688" y="552450"/>
                    <a:pt x="2435543" y="569595"/>
                    <a:pt x="2413635" y="569595"/>
                  </a:cubicBezTo>
                  <a:close/>
                </a:path>
              </a:pathLst>
            </a:custGeom>
            <a:gradFill>
              <a:gsLst>
                <a:gs pos="0">
                  <a:schemeClr val="accent1"/>
                </a:gs>
                <a:gs pos="50000">
                  <a:schemeClr val="accent2"/>
                </a:gs>
                <a:gs pos="100000">
                  <a:schemeClr val="accent3"/>
                </a:gs>
              </a:gsLst>
              <a:lin ang="0" scaled="0"/>
            </a:gradFill>
            <a:ln w="9525" cap="flat">
              <a:noFill/>
              <a:prstDash val="solid"/>
              <a:miter/>
            </a:ln>
          </p:spPr>
          <p:txBody>
            <a:bodyPr rtlCol="0" anchor="ctr"/>
            <a:lstStyle/>
            <a:p>
              <a:endParaRPr lang="en-US" sz="1800"/>
            </a:p>
          </p:txBody>
        </p:sp>
        <p:grpSp>
          <p:nvGrpSpPr>
            <p:cNvPr id="13" name="Graphic 9">
              <a:extLst>
                <a:ext uri="{FF2B5EF4-FFF2-40B4-BE49-F238E27FC236}">
                  <a16:creationId xmlns:a16="http://schemas.microsoft.com/office/drawing/2014/main" id="{4B19824A-EE2A-9640-B01C-26F21DB29FC8}"/>
                </a:ext>
              </a:extLst>
            </p:cNvPr>
            <p:cNvGrpSpPr/>
            <p:nvPr/>
          </p:nvGrpSpPr>
          <p:grpSpPr>
            <a:xfrm>
              <a:off x="4746307" y="4017645"/>
              <a:ext cx="2665095" cy="137159"/>
              <a:chOff x="4746307" y="4017645"/>
              <a:chExt cx="2665095" cy="137159"/>
            </a:xfrm>
            <a:solidFill>
              <a:srgbClr val="C6C6C6"/>
            </a:solidFill>
          </p:grpSpPr>
          <p:sp>
            <p:nvSpPr>
              <p:cNvPr id="14" name="Freeform 13">
                <a:extLst>
                  <a:ext uri="{FF2B5EF4-FFF2-40B4-BE49-F238E27FC236}">
                    <a16:creationId xmlns:a16="http://schemas.microsoft.com/office/drawing/2014/main" id="{EC0261FC-7CCF-A244-A664-0A907D415E9E}"/>
                  </a:ext>
                </a:extLst>
              </p:cNvPr>
              <p:cNvSpPr/>
              <p:nvPr/>
            </p:nvSpPr>
            <p:spPr>
              <a:xfrm>
                <a:off x="4746307" y="4021454"/>
                <a:ext cx="90487" cy="129540"/>
              </a:xfrm>
              <a:custGeom>
                <a:avLst/>
                <a:gdLst>
                  <a:gd name="connsiteX0" fmla="*/ 31433 w 90487"/>
                  <a:gd name="connsiteY0" fmla="*/ 103823 h 129540"/>
                  <a:gd name="connsiteX1" fmla="*/ 90487 w 90487"/>
                  <a:gd name="connsiteY1" fmla="*/ 103823 h 129540"/>
                  <a:gd name="connsiteX2" fmla="*/ 90487 w 90487"/>
                  <a:gd name="connsiteY2" fmla="*/ 129540 h 129540"/>
                  <a:gd name="connsiteX3" fmla="*/ 0 w 90487"/>
                  <a:gd name="connsiteY3" fmla="*/ 129540 h 129540"/>
                  <a:gd name="connsiteX4" fmla="*/ 0 w 90487"/>
                  <a:gd name="connsiteY4" fmla="*/ 0 h 129540"/>
                  <a:gd name="connsiteX5" fmla="*/ 88583 w 90487"/>
                  <a:gd name="connsiteY5" fmla="*/ 0 h 129540"/>
                  <a:gd name="connsiteX6" fmla="*/ 88583 w 90487"/>
                  <a:gd name="connsiteY6" fmla="*/ 25717 h 129540"/>
                  <a:gd name="connsiteX7" fmla="*/ 31433 w 90487"/>
                  <a:gd name="connsiteY7" fmla="*/ 25717 h 129540"/>
                  <a:gd name="connsiteX8" fmla="*/ 31433 w 90487"/>
                  <a:gd name="connsiteY8" fmla="*/ 52388 h 129540"/>
                  <a:gd name="connsiteX9" fmla="*/ 83820 w 90487"/>
                  <a:gd name="connsiteY9" fmla="*/ 52388 h 129540"/>
                  <a:gd name="connsiteX10" fmla="*/ 83820 w 90487"/>
                  <a:gd name="connsiteY10" fmla="*/ 77153 h 129540"/>
                  <a:gd name="connsiteX11" fmla="*/ 31433 w 90487"/>
                  <a:gd name="connsiteY11" fmla="*/ 77153 h 129540"/>
                  <a:gd name="connsiteX12" fmla="*/ 31433 w 90487"/>
                  <a:gd name="connsiteY12" fmla="*/ 103823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487" h="129540">
                    <a:moveTo>
                      <a:pt x="31433" y="103823"/>
                    </a:moveTo>
                    <a:lnTo>
                      <a:pt x="90487" y="103823"/>
                    </a:lnTo>
                    <a:lnTo>
                      <a:pt x="90487" y="129540"/>
                    </a:lnTo>
                    <a:lnTo>
                      <a:pt x="0" y="129540"/>
                    </a:lnTo>
                    <a:lnTo>
                      <a:pt x="0" y="0"/>
                    </a:lnTo>
                    <a:lnTo>
                      <a:pt x="88583" y="0"/>
                    </a:lnTo>
                    <a:lnTo>
                      <a:pt x="88583" y="25717"/>
                    </a:lnTo>
                    <a:lnTo>
                      <a:pt x="31433" y="25717"/>
                    </a:lnTo>
                    <a:lnTo>
                      <a:pt x="31433" y="52388"/>
                    </a:lnTo>
                    <a:lnTo>
                      <a:pt x="83820" y="52388"/>
                    </a:lnTo>
                    <a:lnTo>
                      <a:pt x="83820" y="77153"/>
                    </a:lnTo>
                    <a:lnTo>
                      <a:pt x="31433" y="77153"/>
                    </a:lnTo>
                    <a:lnTo>
                      <a:pt x="31433" y="103823"/>
                    </a:lnTo>
                    <a:close/>
                  </a:path>
                </a:pathLst>
              </a:custGeom>
              <a:solidFill>
                <a:srgbClr val="C6C6C6"/>
              </a:solidFill>
              <a:ln w="9525" cap="flat">
                <a:noFill/>
                <a:prstDash val="solid"/>
                <a:miter/>
              </a:ln>
            </p:spPr>
            <p:txBody>
              <a:bodyPr rtlCol="0" anchor="ctr"/>
              <a:lstStyle/>
              <a:p>
                <a:endParaRPr lang="en-US" sz="1800"/>
              </a:p>
            </p:txBody>
          </p:sp>
          <p:sp>
            <p:nvSpPr>
              <p:cNvPr id="15" name="Freeform 14">
                <a:extLst>
                  <a:ext uri="{FF2B5EF4-FFF2-40B4-BE49-F238E27FC236}">
                    <a16:creationId xmlns:a16="http://schemas.microsoft.com/office/drawing/2014/main" id="{17B8F372-EE3E-0E43-80F5-9060DC0FFB46}"/>
                  </a:ext>
                </a:extLst>
              </p:cNvPr>
              <p:cNvSpPr/>
              <p:nvPr/>
            </p:nvSpPr>
            <p:spPr>
              <a:xfrm>
                <a:off x="4868227" y="4021454"/>
                <a:ext cx="114299" cy="129540"/>
              </a:xfrm>
              <a:custGeom>
                <a:avLst/>
                <a:gdLst>
                  <a:gd name="connsiteX0" fmla="*/ 83820 w 114299"/>
                  <a:gd name="connsiteY0" fmla="*/ 0 h 129540"/>
                  <a:gd name="connsiteX1" fmla="*/ 114300 w 114299"/>
                  <a:gd name="connsiteY1" fmla="*/ 0 h 129540"/>
                  <a:gd name="connsiteX2" fmla="*/ 114300 w 114299"/>
                  <a:gd name="connsiteY2" fmla="*/ 129540 h 129540"/>
                  <a:gd name="connsiteX3" fmla="*/ 88583 w 114299"/>
                  <a:gd name="connsiteY3" fmla="*/ 129540 h 129540"/>
                  <a:gd name="connsiteX4" fmla="*/ 30480 w 114299"/>
                  <a:gd name="connsiteY4" fmla="*/ 53340 h 129540"/>
                  <a:gd name="connsiteX5" fmla="*/ 30480 w 114299"/>
                  <a:gd name="connsiteY5" fmla="*/ 129540 h 129540"/>
                  <a:gd name="connsiteX6" fmla="*/ 0 w 114299"/>
                  <a:gd name="connsiteY6" fmla="*/ 129540 h 129540"/>
                  <a:gd name="connsiteX7" fmla="*/ 0 w 114299"/>
                  <a:gd name="connsiteY7" fmla="*/ 0 h 129540"/>
                  <a:gd name="connsiteX8" fmla="*/ 25717 w 114299"/>
                  <a:gd name="connsiteY8" fmla="*/ 0 h 129540"/>
                  <a:gd name="connsiteX9" fmla="*/ 83820 w 114299"/>
                  <a:gd name="connsiteY9" fmla="*/ 77153 h 129540"/>
                  <a:gd name="connsiteX10" fmla="*/ 83820 w 114299"/>
                  <a:gd name="connsiteY10" fmla="*/ 0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299" h="129540">
                    <a:moveTo>
                      <a:pt x="83820" y="0"/>
                    </a:moveTo>
                    <a:lnTo>
                      <a:pt x="114300" y="0"/>
                    </a:lnTo>
                    <a:lnTo>
                      <a:pt x="114300" y="129540"/>
                    </a:lnTo>
                    <a:lnTo>
                      <a:pt x="88583" y="129540"/>
                    </a:lnTo>
                    <a:lnTo>
                      <a:pt x="30480" y="53340"/>
                    </a:lnTo>
                    <a:lnTo>
                      <a:pt x="30480" y="129540"/>
                    </a:lnTo>
                    <a:lnTo>
                      <a:pt x="0" y="129540"/>
                    </a:lnTo>
                    <a:lnTo>
                      <a:pt x="0" y="0"/>
                    </a:lnTo>
                    <a:lnTo>
                      <a:pt x="25717" y="0"/>
                    </a:lnTo>
                    <a:lnTo>
                      <a:pt x="83820" y="77153"/>
                    </a:lnTo>
                    <a:lnTo>
                      <a:pt x="83820" y="0"/>
                    </a:lnTo>
                    <a:close/>
                  </a:path>
                </a:pathLst>
              </a:custGeom>
              <a:solidFill>
                <a:srgbClr val="C6C6C6"/>
              </a:solidFill>
              <a:ln w="9525" cap="flat">
                <a:noFill/>
                <a:prstDash val="solid"/>
                <a:miter/>
              </a:ln>
            </p:spPr>
            <p:txBody>
              <a:bodyPr rtlCol="0" anchor="ctr"/>
              <a:lstStyle/>
              <a:p>
                <a:endParaRPr lang="en-US" sz="1800"/>
              </a:p>
            </p:txBody>
          </p:sp>
          <p:sp>
            <p:nvSpPr>
              <p:cNvPr id="16" name="Freeform 15">
                <a:extLst>
                  <a:ext uri="{FF2B5EF4-FFF2-40B4-BE49-F238E27FC236}">
                    <a16:creationId xmlns:a16="http://schemas.microsoft.com/office/drawing/2014/main" id="{E10697F3-AE45-4644-AD25-B5B2D9C0304F}"/>
                  </a:ext>
                </a:extLst>
              </p:cNvPr>
              <p:cNvSpPr/>
              <p:nvPr/>
            </p:nvSpPr>
            <p:spPr>
              <a:xfrm>
                <a:off x="5017769" y="4021454"/>
                <a:ext cx="90487" cy="129540"/>
              </a:xfrm>
              <a:custGeom>
                <a:avLst/>
                <a:gdLst>
                  <a:gd name="connsiteX0" fmla="*/ 31432 w 90487"/>
                  <a:gd name="connsiteY0" fmla="*/ 103823 h 129540"/>
                  <a:gd name="connsiteX1" fmla="*/ 90488 w 90487"/>
                  <a:gd name="connsiteY1" fmla="*/ 103823 h 129540"/>
                  <a:gd name="connsiteX2" fmla="*/ 90488 w 90487"/>
                  <a:gd name="connsiteY2" fmla="*/ 129540 h 129540"/>
                  <a:gd name="connsiteX3" fmla="*/ 0 w 90487"/>
                  <a:gd name="connsiteY3" fmla="*/ 129540 h 129540"/>
                  <a:gd name="connsiteX4" fmla="*/ 0 w 90487"/>
                  <a:gd name="connsiteY4" fmla="*/ 0 h 129540"/>
                  <a:gd name="connsiteX5" fmla="*/ 88582 w 90487"/>
                  <a:gd name="connsiteY5" fmla="*/ 0 h 129540"/>
                  <a:gd name="connsiteX6" fmla="*/ 88582 w 90487"/>
                  <a:gd name="connsiteY6" fmla="*/ 25717 h 129540"/>
                  <a:gd name="connsiteX7" fmla="*/ 31432 w 90487"/>
                  <a:gd name="connsiteY7" fmla="*/ 25717 h 129540"/>
                  <a:gd name="connsiteX8" fmla="*/ 31432 w 90487"/>
                  <a:gd name="connsiteY8" fmla="*/ 52388 h 129540"/>
                  <a:gd name="connsiteX9" fmla="*/ 83820 w 90487"/>
                  <a:gd name="connsiteY9" fmla="*/ 52388 h 129540"/>
                  <a:gd name="connsiteX10" fmla="*/ 83820 w 90487"/>
                  <a:gd name="connsiteY10" fmla="*/ 77153 h 129540"/>
                  <a:gd name="connsiteX11" fmla="*/ 31432 w 90487"/>
                  <a:gd name="connsiteY11" fmla="*/ 77153 h 129540"/>
                  <a:gd name="connsiteX12" fmla="*/ 31432 w 90487"/>
                  <a:gd name="connsiteY12" fmla="*/ 103823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487" h="129540">
                    <a:moveTo>
                      <a:pt x="31432" y="103823"/>
                    </a:moveTo>
                    <a:lnTo>
                      <a:pt x="90488" y="103823"/>
                    </a:lnTo>
                    <a:lnTo>
                      <a:pt x="90488" y="129540"/>
                    </a:lnTo>
                    <a:lnTo>
                      <a:pt x="0" y="129540"/>
                    </a:lnTo>
                    <a:lnTo>
                      <a:pt x="0" y="0"/>
                    </a:lnTo>
                    <a:lnTo>
                      <a:pt x="88582" y="0"/>
                    </a:lnTo>
                    <a:lnTo>
                      <a:pt x="88582" y="25717"/>
                    </a:lnTo>
                    <a:lnTo>
                      <a:pt x="31432" y="25717"/>
                    </a:lnTo>
                    <a:lnTo>
                      <a:pt x="31432" y="52388"/>
                    </a:lnTo>
                    <a:lnTo>
                      <a:pt x="83820" y="52388"/>
                    </a:lnTo>
                    <a:lnTo>
                      <a:pt x="83820" y="77153"/>
                    </a:lnTo>
                    <a:lnTo>
                      <a:pt x="31432" y="77153"/>
                    </a:lnTo>
                    <a:lnTo>
                      <a:pt x="31432" y="103823"/>
                    </a:lnTo>
                    <a:close/>
                  </a:path>
                </a:pathLst>
              </a:custGeom>
              <a:solidFill>
                <a:srgbClr val="C6C6C6"/>
              </a:solidFill>
              <a:ln w="9525" cap="flat">
                <a:noFill/>
                <a:prstDash val="solid"/>
                <a:miter/>
              </a:ln>
            </p:spPr>
            <p:txBody>
              <a:bodyPr rtlCol="0" anchor="ctr"/>
              <a:lstStyle/>
              <a:p>
                <a:endParaRPr lang="en-US" sz="1800"/>
              </a:p>
            </p:txBody>
          </p:sp>
          <p:sp>
            <p:nvSpPr>
              <p:cNvPr id="17" name="Freeform 16">
                <a:extLst>
                  <a:ext uri="{FF2B5EF4-FFF2-40B4-BE49-F238E27FC236}">
                    <a16:creationId xmlns:a16="http://schemas.microsoft.com/office/drawing/2014/main" id="{90E96A87-A298-FF4C-8950-F885F1DB9F0E}"/>
                  </a:ext>
                </a:extLst>
              </p:cNvPr>
              <p:cNvSpPr/>
              <p:nvPr/>
            </p:nvSpPr>
            <p:spPr>
              <a:xfrm>
                <a:off x="5140642" y="4021454"/>
                <a:ext cx="107632" cy="129540"/>
              </a:xfrm>
              <a:custGeom>
                <a:avLst/>
                <a:gdLst>
                  <a:gd name="connsiteX0" fmla="*/ 73343 w 107632"/>
                  <a:gd name="connsiteY0" fmla="*/ 129540 h 129540"/>
                  <a:gd name="connsiteX1" fmla="*/ 48577 w 107632"/>
                  <a:gd name="connsiteY1" fmla="*/ 87630 h 129540"/>
                  <a:gd name="connsiteX2" fmla="*/ 31432 w 107632"/>
                  <a:gd name="connsiteY2" fmla="*/ 87630 h 129540"/>
                  <a:gd name="connsiteX3" fmla="*/ 31432 w 107632"/>
                  <a:gd name="connsiteY3" fmla="*/ 129540 h 129540"/>
                  <a:gd name="connsiteX4" fmla="*/ 0 w 107632"/>
                  <a:gd name="connsiteY4" fmla="*/ 129540 h 129540"/>
                  <a:gd name="connsiteX5" fmla="*/ 0 w 107632"/>
                  <a:gd name="connsiteY5" fmla="*/ 0 h 129540"/>
                  <a:gd name="connsiteX6" fmla="*/ 54293 w 107632"/>
                  <a:gd name="connsiteY6" fmla="*/ 0 h 129540"/>
                  <a:gd name="connsiteX7" fmla="*/ 103822 w 107632"/>
                  <a:gd name="connsiteY7" fmla="*/ 43815 h 129540"/>
                  <a:gd name="connsiteX8" fmla="*/ 79057 w 107632"/>
                  <a:gd name="connsiteY8" fmla="*/ 82867 h 129540"/>
                  <a:gd name="connsiteX9" fmla="*/ 107632 w 107632"/>
                  <a:gd name="connsiteY9" fmla="*/ 129540 h 129540"/>
                  <a:gd name="connsiteX10" fmla="*/ 73343 w 107632"/>
                  <a:gd name="connsiteY10" fmla="*/ 129540 h 129540"/>
                  <a:gd name="connsiteX11" fmla="*/ 50482 w 107632"/>
                  <a:gd name="connsiteY11" fmla="*/ 25717 h 129540"/>
                  <a:gd name="connsiteX12" fmla="*/ 30480 w 107632"/>
                  <a:gd name="connsiteY12" fmla="*/ 25717 h 129540"/>
                  <a:gd name="connsiteX13" fmla="*/ 30480 w 107632"/>
                  <a:gd name="connsiteY13" fmla="*/ 62865 h 129540"/>
                  <a:gd name="connsiteX14" fmla="*/ 50482 w 107632"/>
                  <a:gd name="connsiteY14" fmla="*/ 62865 h 129540"/>
                  <a:gd name="connsiteX15" fmla="*/ 71438 w 107632"/>
                  <a:gd name="connsiteY15" fmla="*/ 43815 h 129540"/>
                  <a:gd name="connsiteX16" fmla="*/ 50482 w 107632"/>
                  <a:gd name="connsiteY16" fmla="*/ 25717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7632" h="129540">
                    <a:moveTo>
                      <a:pt x="73343" y="129540"/>
                    </a:moveTo>
                    <a:lnTo>
                      <a:pt x="48577" y="87630"/>
                    </a:lnTo>
                    <a:lnTo>
                      <a:pt x="31432" y="87630"/>
                    </a:lnTo>
                    <a:lnTo>
                      <a:pt x="31432" y="129540"/>
                    </a:lnTo>
                    <a:lnTo>
                      <a:pt x="0" y="129540"/>
                    </a:lnTo>
                    <a:lnTo>
                      <a:pt x="0" y="0"/>
                    </a:lnTo>
                    <a:lnTo>
                      <a:pt x="54293" y="0"/>
                    </a:lnTo>
                    <a:cubicBezTo>
                      <a:pt x="84772" y="0"/>
                      <a:pt x="103822" y="17145"/>
                      <a:pt x="103822" y="43815"/>
                    </a:cubicBezTo>
                    <a:cubicBezTo>
                      <a:pt x="103822" y="61913"/>
                      <a:pt x="95250" y="76200"/>
                      <a:pt x="79057" y="82867"/>
                    </a:cubicBezTo>
                    <a:lnTo>
                      <a:pt x="107632" y="129540"/>
                    </a:lnTo>
                    <a:lnTo>
                      <a:pt x="73343" y="129540"/>
                    </a:lnTo>
                    <a:close/>
                    <a:moveTo>
                      <a:pt x="50482" y="25717"/>
                    </a:moveTo>
                    <a:lnTo>
                      <a:pt x="30480" y="25717"/>
                    </a:lnTo>
                    <a:lnTo>
                      <a:pt x="30480" y="62865"/>
                    </a:lnTo>
                    <a:lnTo>
                      <a:pt x="50482" y="62865"/>
                    </a:lnTo>
                    <a:cubicBezTo>
                      <a:pt x="63818" y="62865"/>
                      <a:pt x="71438" y="56198"/>
                      <a:pt x="71438" y="43815"/>
                    </a:cubicBezTo>
                    <a:cubicBezTo>
                      <a:pt x="71438" y="33338"/>
                      <a:pt x="64770" y="25717"/>
                      <a:pt x="50482" y="25717"/>
                    </a:cubicBezTo>
                    <a:close/>
                  </a:path>
                </a:pathLst>
              </a:custGeom>
              <a:solidFill>
                <a:srgbClr val="C6C6C6"/>
              </a:solidFill>
              <a:ln w="9525" cap="flat">
                <a:noFill/>
                <a:prstDash val="solid"/>
                <a:miter/>
              </a:ln>
            </p:spPr>
            <p:txBody>
              <a:bodyPr rtlCol="0" anchor="ctr"/>
              <a:lstStyle/>
              <a:p>
                <a:endParaRPr lang="en-US" sz="1800"/>
              </a:p>
            </p:txBody>
          </p:sp>
          <p:sp>
            <p:nvSpPr>
              <p:cNvPr id="18" name="Freeform 17">
                <a:extLst>
                  <a:ext uri="{FF2B5EF4-FFF2-40B4-BE49-F238E27FC236}">
                    <a16:creationId xmlns:a16="http://schemas.microsoft.com/office/drawing/2014/main" id="{42EC06A9-8328-7748-86FE-F76A6B379D6F}"/>
                  </a:ext>
                </a:extLst>
              </p:cNvPr>
              <p:cNvSpPr/>
              <p:nvPr/>
            </p:nvSpPr>
            <p:spPr>
              <a:xfrm>
                <a:off x="5268277" y="4017645"/>
                <a:ext cx="125730" cy="135254"/>
              </a:xfrm>
              <a:custGeom>
                <a:avLst/>
                <a:gdLst>
                  <a:gd name="connsiteX0" fmla="*/ 61913 w 125730"/>
                  <a:gd name="connsiteY0" fmla="*/ 59055 h 135254"/>
                  <a:gd name="connsiteX1" fmla="*/ 125730 w 125730"/>
                  <a:gd name="connsiteY1" fmla="*/ 59055 h 135254"/>
                  <a:gd name="connsiteX2" fmla="*/ 125730 w 125730"/>
                  <a:gd name="connsiteY2" fmla="*/ 114300 h 135254"/>
                  <a:gd name="connsiteX3" fmla="*/ 69533 w 125730"/>
                  <a:gd name="connsiteY3" fmla="*/ 135255 h 135254"/>
                  <a:gd name="connsiteX4" fmla="*/ 0 w 125730"/>
                  <a:gd name="connsiteY4" fmla="*/ 67627 h 135254"/>
                  <a:gd name="connsiteX5" fmla="*/ 68580 w 125730"/>
                  <a:gd name="connsiteY5" fmla="*/ 0 h 135254"/>
                  <a:gd name="connsiteX6" fmla="*/ 120968 w 125730"/>
                  <a:gd name="connsiteY6" fmla="*/ 20002 h 135254"/>
                  <a:gd name="connsiteX7" fmla="*/ 103823 w 125730"/>
                  <a:gd name="connsiteY7" fmla="*/ 40958 h 135254"/>
                  <a:gd name="connsiteX8" fmla="*/ 70485 w 125730"/>
                  <a:gd name="connsiteY8" fmla="*/ 27622 h 135254"/>
                  <a:gd name="connsiteX9" fmla="*/ 32385 w 125730"/>
                  <a:gd name="connsiteY9" fmla="*/ 66675 h 135254"/>
                  <a:gd name="connsiteX10" fmla="*/ 72390 w 125730"/>
                  <a:gd name="connsiteY10" fmla="*/ 105727 h 135254"/>
                  <a:gd name="connsiteX11" fmla="*/ 100965 w 125730"/>
                  <a:gd name="connsiteY11" fmla="*/ 98108 h 135254"/>
                  <a:gd name="connsiteX12" fmla="*/ 100965 w 125730"/>
                  <a:gd name="connsiteY12" fmla="*/ 80963 h 135254"/>
                  <a:gd name="connsiteX13" fmla="*/ 64770 w 125730"/>
                  <a:gd name="connsiteY13" fmla="*/ 80963 h 135254"/>
                  <a:gd name="connsiteX14" fmla="*/ 64770 w 125730"/>
                  <a:gd name="connsiteY14" fmla="*/ 59055 h 13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5730" h="135254">
                    <a:moveTo>
                      <a:pt x="61913" y="59055"/>
                    </a:moveTo>
                    <a:lnTo>
                      <a:pt x="125730" y="59055"/>
                    </a:lnTo>
                    <a:lnTo>
                      <a:pt x="125730" y="114300"/>
                    </a:lnTo>
                    <a:cubicBezTo>
                      <a:pt x="111443" y="128588"/>
                      <a:pt x="90488" y="135255"/>
                      <a:pt x="69533" y="135255"/>
                    </a:cubicBezTo>
                    <a:cubicBezTo>
                      <a:pt x="27623" y="135255"/>
                      <a:pt x="0" y="107633"/>
                      <a:pt x="0" y="67627"/>
                    </a:cubicBezTo>
                    <a:cubicBezTo>
                      <a:pt x="0" y="28575"/>
                      <a:pt x="27623" y="0"/>
                      <a:pt x="68580" y="0"/>
                    </a:cubicBezTo>
                    <a:cubicBezTo>
                      <a:pt x="88583" y="0"/>
                      <a:pt x="106680" y="6667"/>
                      <a:pt x="120968" y="20002"/>
                    </a:cubicBezTo>
                    <a:lnTo>
                      <a:pt x="103823" y="40958"/>
                    </a:lnTo>
                    <a:cubicBezTo>
                      <a:pt x="95250" y="32385"/>
                      <a:pt x="81915" y="27622"/>
                      <a:pt x="70485" y="27622"/>
                    </a:cubicBezTo>
                    <a:cubicBezTo>
                      <a:pt x="47625" y="27622"/>
                      <a:pt x="32385" y="43815"/>
                      <a:pt x="32385" y="66675"/>
                    </a:cubicBezTo>
                    <a:cubicBezTo>
                      <a:pt x="32385" y="90488"/>
                      <a:pt x="47625" y="105727"/>
                      <a:pt x="72390" y="105727"/>
                    </a:cubicBezTo>
                    <a:cubicBezTo>
                      <a:pt x="81915" y="105727"/>
                      <a:pt x="92393" y="102870"/>
                      <a:pt x="100965" y="98108"/>
                    </a:cubicBezTo>
                    <a:lnTo>
                      <a:pt x="100965" y="80963"/>
                    </a:lnTo>
                    <a:lnTo>
                      <a:pt x="64770" y="80963"/>
                    </a:lnTo>
                    <a:lnTo>
                      <a:pt x="64770" y="59055"/>
                    </a:lnTo>
                    <a:close/>
                  </a:path>
                </a:pathLst>
              </a:custGeom>
              <a:solidFill>
                <a:srgbClr val="C6C6C6"/>
              </a:solidFill>
              <a:ln w="9525" cap="flat">
                <a:noFill/>
                <a:prstDash val="solid"/>
                <a:miter/>
              </a:ln>
            </p:spPr>
            <p:txBody>
              <a:bodyPr rtlCol="0" anchor="ctr"/>
              <a:lstStyle/>
              <a:p>
                <a:endParaRPr lang="en-US" sz="1800"/>
              </a:p>
            </p:txBody>
          </p:sp>
          <p:sp>
            <p:nvSpPr>
              <p:cNvPr id="19" name="Freeform 18">
                <a:extLst>
                  <a:ext uri="{FF2B5EF4-FFF2-40B4-BE49-F238E27FC236}">
                    <a16:creationId xmlns:a16="http://schemas.microsoft.com/office/drawing/2014/main" id="{A507772F-AE61-E848-85AA-C95AB0790FFB}"/>
                  </a:ext>
                </a:extLst>
              </p:cNvPr>
              <p:cNvSpPr/>
              <p:nvPr/>
            </p:nvSpPr>
            <p:spPr>
              <a:xfrm>
                <a:off x="5408295" y="4021454"/>
                <a:ext cx="124777" cy="129540"/>
              </a:xfrm>
              <a:custGeom>
                <a:avLst/>
                <a:gdLst>
                  <a:gd name="connsiteX0" fmla="*/ 124777 w 124777"/>
                  <a:gd name="connsiteY0" fmla="*/ 0 h 129540"/>
                  <a:gd name="connsiteX1" fmla="*/ 78105 w 124777"/>
                  <a:gd name="connsiteY1" fmla="*/ 81915 h 129540"/>
                  <a:gd name="connsiteX2" fmla="*/ 78105 w 124777"/>
                  <a:gd name="connsiteY2" fmla="*/ 129540 h 129540"/>
                  <a:gd name="connsiteX3" fmla="*/ 46672 w 124777"/>
                  <a:gd name="connsiteY3" fmla="*/ 129540 h 129540"/>
                  <a:gd name="connsiteX4" fmla="*/ 46672 w 124777"/>
                  <a:gd name="connsiteY4" fmla="*/ 81915 h 129540"/>
                  <a:gd name="connsiteX5" fmla="*/ 0 w 124777"/>
                  <a:gd name="connsiteY5" fmla="*/ 0 h 129540"/>
                  <a:gd name="connsiteX6" fmla="*/ 36195 w 124777"/>
                  <a:gd name="connsiteY6" fmla="*/ 0 h 129540"/>
                  <a:gd name="connsiteX7" fmla="*/ 50482 w 124777"/>
                  <a:gd name="connsiteY7" fmla="*/ 26670 h 129540"/>
                  <a:gd name="connsiteX8" fmla="*/ 61913 w 124777"/>
                  <a:gd name="connsiteY8" fmla="*/ 49530 h 129540"/>
                  <a:gd name="connsiteX9" fmla="*/ 74295 w 124777"/>
                  <a:gd name="connsiteY9" fmla="*/ 26670 h 129540"/>
                  <a:gd name="connsiteX10" fmla="*/ 89535 w 124777"/>
                  <a:gd name="connsiteY10" fmla="*/ 0 h 129540"/>
                  <a:gd name="connsiteX11" fmla="*/ 124777 w 124777"/>
                  <a:gd name="connsiteY11" fmla="*/ 0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4777" h="129540">
                    <a:moveTo>
                      <a:pt x="124777" y="0"/>
                    </a:moveTo>
                    <a:lnTo>
                      <a:pt x="78105" y="81915"/>
                    </a:lnTo>
                    <a:lnTo>
                      <a:pt x="78105" y="129540"/>
                    </a:lnTo>
                    <a:lnTo>
                      <a:pt x="46672" y="129540"/>
                    </a:lnTo>
                    <a:lnTo>
                      <a:pt x="46672" y="81915"/>
                    </a:lnTo>
                    <a:lnTo>
                      <a:pt x="0" y="0"/>
                    </a:lnTo>
                    <a:lnTo>
                      <a:pt x="36195" y="0"/>
                    </a:lnTo>
                    <a:lnTo>
                      <a:pt x="50482" y="26670"/>
                    </a:lnTo>
                    <a:lnTo>
                      <a:pt x="61913" y="49530"/>
                    </a:lnTo>
                    <a:lnTo>
                      <a:pt x="74295" y="26670"/>
                    </a:lnTo>
                    <a:lnTo>
                      <a:pt x="89535" y="0"/>
                    </a:lnTo>
                    <a:lnTo>
                      <a:pt x="124777" y="0"/>
                    </a:lnTo>
                    <a:close/>
                  </a:path>
                </a:pathLst>
              </a:custGeom>
              <a:solidFill>
                <a:srgbClr val="C6C6C6"/>
              </a:solidFill>
              <a:ln w="9525" cap="flat">
                <a:noFill/>
                <a:prstDash val="solid"/>
                <a:miter/>
              </a:ln>
            </p:spPr>
            <p:txBody>
              <a:bodyPr rtlCol="0" anchor="ctr"/>
              <a:lstStyle/>
              <a:p>
                <a:endParaRPr lang="en-US" sz="1800"/>
              </a:p>
            </p:txBody>
          </p:sp>
          <p:sp>
            <p:nvSpPr>
              <p:cNvPr id="20" name="Freeform 19">
                <a:extLst>
                  <a:ext uri="{FF2B5EF4-FFF2-40B4-BE49-F238E27FC236}">
                    <a16:creationId xmlns:a16="http://schemas.microsoft.com/office/drawing/2014/main" id="{0C8E8E33-AA6F-4F46-9A2D-8C1DB78AEC4C}"/>
                  </a:ext>
                </a:extLst>
              </p:cNvPr>
              <p:cNvSpPr/>
              <p:nvPr/>
            </p:nvSpPr>
            <p:spPr>
              <a:xfrm>
                <a:off x="5589270" y="4021454"/>
                <a:ext cx="107632" cy="129540"/>
              </a:xfrm>
              <a:custGeom>
                <a:avLst/>
                <a:gdLst>
                  <a:gd name="connsiteX0" fmla="*/ 107632 w 107632"/>
                  <a:gd name="connsiteY0" fmla="*/ 0 h 129540"/>
                  <a:gd name="connsiteX1" fmla="*/ 107632 w 107632"/>
                  <a:gd name="connsiteY1" fmla="*/ 29528 h 129540"/>
                  <a:gd name="connsiteX2" fmla="*/ 69532 w 107632"/>
                  <a:gd name="connsiteY2" fmla="*/ 29528 h 129540"/>
                  <a:gd name="connsiteX3" fmla="*/ 69532 w 107632"/>
                  <a:gd name="connsiteY3" fmla="*/ 129540 h 129540"/>
                  <a:gd name="connsiteX4" fmla="*/ 38100 w 107632"/>
                  <a:gd name="connsiteY4" fmla="*/ 129540 h 129540"/>
                  <a:gd name="connsiteX5" fmla="*/ 38100 w 107632"/>
                  <a:gd name="connsiteY5" fmla="*/ 29528 h 129540"/>
                  <a:gd name="connsiteX6" fmla="*/ 0 w 107632"/>
                  <a:gd name="connsiteY6" fmla="*/ 29528 h 129540"/>
                  <a:gd name="connsiteX7" fmla="*/ 0 w 107632"/>
                  <a:gd name="connsiteY7" fmla="*/ 0 h 129540"/>
                  <a:gd name="connsiteX8" fmla="*/ 107632 w 107632"/>
                  <a:gd name="connsiteY8" fmla="*/ 0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632" h="129540">
                    <a:moveTo>
                      <a:pt x="107632" y="0"/>
                    </a:moveTo>
                    <a:lnTo>
                      <a:pt x="107632" y="29528"/>
                    </a:lnTo>
                    <a:lnTo>
                      <a:pt x="69532" y="29528"/>
                    </a:lnTo>
                    <a:lnTo>
                      <a:pt x="69532" y="129540"/>
                    </a:lnTo>
                    <a:lnTo>
                      <a:pt x="38100" y="129540"/>
                    </a:lnTo>
                    <a:lnTo>
                      <a:pt x="38100" y="29528"/>
                    </a:lnTo>
                    <a:lnTo>
                      <a:pt x="0" y="29528"/>
                    </a:lnTo>
                    <a:lnTo>
                      <a:pt x="0" y="0"/>
                    </a:lnTo>
                    <a:lnTo>
                      <a:pt x="107632" y="0"/>
                    </a:lnTo>
                    <a:close/>
                  </a:path>
                </a:pathLst>
              </a:custGeom>
              <a:solidFill>
                <a:srgbClr val="C6C6C6"/>
              </a:solidFill>
              <a:ln w="9525" cap="flat">
                <a:noFill/>
                <a:prstDash val="solid"/>
                <a:miter/>
              </a:ln>
            </p:spPr>
            <p:txBody>
              <a:bodyPr rtlCol="0" anchor="ctr"/>
              <a:lstStyle/>
              <a:p>
                <a:endParaRPr lang="en-US" sz="1800"/>
              </a:p>
            </p:txBody>
          </p:sp>
          <p:sp>
            <p:nvSpPr>
              <p:cNvPr id="21" name="Freeform 20">
                <a:extLst>
                  <a:ext uri="{FF2B5EF4-FFF2-40B4-BE49-F238E27FC236}">
                    <a16:creationId xmlns:a16="http://schemas.microsoft.com/office/drawing/2014/main" id="{A1E4B483-586B-634A-8055-179D04177D9E}"/>
                  </a:ext>
                </a:extLst>
              </p:cNvPr>
              <p:cNvSpPr/>
              <p:nvPr/>
            </p:nvSpPr>
            <p:spPr>
              <a:xfrm>
                <a:off x="5721667" y="4021454"/>
                <a:ext cx="107632" cy="129540"/>
              </a:xfrm>
              <a:custGeom>
                <a:avLst/>
                <a:gdLst>
                  <a:gd name="connsiteX0" fmla="*/ 73343 w 107632"/>
                  <a:gd name="connsiteY0" fmla="*/ 129540 h 129540"/>
                  <a:gd name="connsiteX1" fmla="*/ 48578 w 107632"/>
                  <a:gd name="connsiteY1" fmla="*/ 87630 h 129540"/>
                  <a:gd name="connsiteX2" fmla="*/ 31433 w 107632"/>
                  <a:gd name="connsiteY2" fmla="*/ 87630 h 129540"/>
                  <a:gd name="connsiteX3" fmla="*/ 31433 w 107632"/>
                  <a:gd name="connsiteY3" fmla="*/ 129540 h 129540"/>
                  <a:gd name="connsiteX4" fmla="*/ 0 w 107632"/>
                  <a:gd name="connsiteY4" fmla="*/ 129540 h 129540"/>
                  <a:gd name="connsiteX5" fmla="*/ 0 w 107632"/>
                  <a:gd name="connsiteY5" fmla="*/ 0 h 129540"/>
                  <a:gd name="connsiteX6" fmla="*/ 54293 w 107632"/>
                  <a:gd name="connsiteY6" fmla="*/ 0 h 129540"/>
                  <a:gd name="connsiteX7" fmla="*/ 103823 w 107632"/>
                  <a:gd name="connsiteY7" fmla="*/ 43815 h 129540"/>
                  <a:gd name="connsiteX8" fmla="*/ 79058 w 107632"/>
                  <a:gd name="connsiteY8" fmla="*/ 82867 h 129540"/>
                  <a:gd name="connsiteX9" fmla="*/ 107633 w 107632"/>
                  <a:gd name="connsiteY9" fmla="*/ 129540 h 129540"/>
                  <a:gd name="connsiteX10" fmla="*/ 73343 w 107632"/>
                  <a:gd name="connsiteY10" fmla="*/ 129540 h 129540"/>
                  <a:gd name="connsiteX11" fmla="*/ 51435 w 107632"/>
                  <a:gd name="connsiteY11" fmla="*/ 25717 h 129540"/>
                  <a:gd name="connsiteX12" fmla="*/ 31433 w 107632"/>
                  <a:gd name="connsiteY12" fmla="*/ 25717 h 129540"/>
                  <a:gd name="connsiteX13" fmla="*/ 31433 w 107632"/>
                  <a:gd name="connsiteY13" fmla="*/ 62865 h 129540"/>
                  <a:gd name="connsiteX14" fmla="*/ 51435 w 107632"/>
                  <a:gd name="connsiteY14" fmla="*/ 62865 h 129540"/>
                  <a:gd name="connsiteX15" fmla="*/ 72390 w 107632"/>
                  <a:gd name="connsiteY15" fmla="*/ 43815 h 129540"/>
                  <a:gd name="connsiteX16" fmla="*/ 51435 w 107632"/>
                  <a:gd name="connsiteY16" fmla="*/ 25717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7632" h="129540">
                    <a:moveTo>
                      <a:pt x="73343" y="129540"/>
                    </a:moveTo>
                    <a:lnTo>
                      <a:pt x="48578" y="87630"/>
                    </a:lnTo>
                    <a:lnTo>
                      <a:pt x="31433" y="87630"/>
                    </a:lnTo>
                    <a:lnTo>
                      <a:pt x="31433" y="129540"/>
                    </a:lnTo>
                    <a:lnTo>
                      <a:pt x="0" y="129540"/>
                    </a:lnTo>
                    <a:lnTo>
                      <a:pt x="0" y="0"/>
                    </a:lnTo>
                    <a:lnTo>
                      <a:pt x="54293" y="0"/>
                    </a:lnTo>
                    <a:cubicBezTo>
                      <a:pt x="84773" y="0"/>
                      <a:pt x="103823" y="17145"/>
                      <a:pt x="103823" y="43815"/>
                    </a:cubicBezTo>
                    <a:cubicBezTo>
                      <a:pt x="103823" y="61913"/>
                      <a:pt x="95250" y="76200"/>
                      <a:pt x="79058" y="82867"/>
                    </a:cubicBezTo>
                    <a:lnTo>
                      <a:pt x="107633" y="129540"/>
                    </a:lnTo>
                    <a:lnTo>
                      <a:pt x="73343" y="129540"/>
                    </a:lnTo>
                    <a:close/>
                    <a:moveTo>
                      <a:pt x="51435" y="25717"/>
                    </a:moveTo>
                    <a:lnTo>
                      <a:pt x="31433" y="25717"/>
                    </a:lnTo>
                    <a:lnTo>
                      <a:pt x="31433" y="62865"/>
                    </a:lnTo>
                    <a:lnTo>
                      <a:pt x="51435" y="62865"/>
                    </a:lnTo>
                    <a:cubicBezTo>
                      <a:pt x="64770" y="62865"/>
                      <a:pt x="72390" y="56198"/>
                      <a:pt x="72390" y="43815"/>
                    </a:cubicBezTo>
                    <a:cubicBezTo>
                      <a:pt x="71438" y="33338"/>
                      <a:pt x="64770" y="25717"/>
                      <a:pt x="51435" y="25717"/>
                    </a:cubicBezTo>
                    <a:close/>
                  </a:path>
                </a:pathLst>
              </a:custGeom>
              <a:solidFill>
                <a:srgbClr val="C6C6C6"/>
              </a:solidFill>
              <a:ln w="9525" cap="flat">
                <a:noFill/>
                <a:prstDash val="solid"/>
                <a:miter/>
              </a:ln>
            </p:spPr>
            <p:txBody>
              <a:bodyPr rtlCol="0" anchor="ctr"/>
              <a:lstStyle/>
              <a:p>
                <a:endParaRPr lang="en-US" sz="1800"/>
              </a:p>
            </p:txBody>
          </p:sp>
          <p:sp>
            <p:nvSpPr>
              <p:cNvPr id="22" name="Freeform 21">
                <a:extLst>
                  <a:ext uri="{FF2B5EF4-FFF2-40B4-BE49-F238E27FC236}">
                    <a16:creationId xmlns:a16="http://schemas.microsoft.com/office/drawing/2014/main" id="{05A12C6D-AB92-B440-8D4B-F09B2518619F}"/>
                  </a:ext>
                </a:extLst>
              </p:cNvPr>
              <p:cNvSpPr/>
              <p:nvPr/>
            </p:nvSpPr>
            <p:spPr>
              <a:xfrm>
                <a:off x="5848350" y="4021454"/>
                <a:ext cx="134302" cy="129540"/>
              </a:xfrm>
              <a:custGeom>
                <a:avLst/>
                <a:gdLst>
                  <a:gd name="connsiteX0" fmla="*/ 100965 w 134302"/>
                  <a:gd name="connsiteY0" fmla="*/ 129540 h 129540"/>
                  <a:gd name="connsiteX1" fmla="*/ 93345 w 134302"/>
                  <a:gd name="connsiteY1" fmla="*/ 108585 h 129540"/>
                  <a:gd name="connsiteX2" fmla="*/ 40958 w 134302"/>
                  <a:gd name="connsiteY2" fmla="*/ 108585 h 129540"/>
                  <a:gd name="connsiteX3" fmla="*/ 33338 w 134302"/>
                  <a:gd name="connsiteY3" fmla="*/ 129540 h 129540"/>
                  <a:gd name="connsiteX4" fmla="*/ 0 w 134302"/>
                  <a:gd name="connsiteY4" fmla="*/ 129540 h 129540"/>
                  <a:gd name="connsiteX5" fmla="*/ 50483 w 134302"/>
                  <a:gd name="connsiteY5" fmla="*/ 0 h 129540"/>
                  <a:gd name="connsiteX6" fmla="*/ 84772 w 134302"/>
                  <a:gd name="connsiteY6" fmla="*/ 0 h 129540"/>
                  <a:gd name="connsiteX7" fmla="*/ 134303 w 134302"/>
                  <a:gd name="connsiteY7" fmla="*/ 129540 h 129540"/>
                  <a:gd name="connsiteX8" fmla="*/ 100965 w 134302"/>
                  <a:gd name="connsiteY8" fmla="*/ 129540 h 129540"/>
                  <a:gd name="connsiteX9" fmla="*/ 66675 w 134302"/>
                  <a:gd name="connsiteY9" fmla="*/ 32385 h 129540"/>
                  <a:gd name="connsiteX10" fmla="*/ 46672 w 134302"/>
                  <a:gd name="connsiteY10" fmla="*/ 85725 h 129540"/>
                  <a:gd name="connsiteX11" fmla="*/ 85725 w 134302"/>
                  <a:gd name="connsiteY11" fmla="*/ 85725 h 129540"/>
                  <a:gd name="connsiteX12" fmla="*/ 66675 w 134302"/>
                  <a:gd name="connsiteY12" fmla="*/ 32385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4302" h="129540">
                    <a:moveTo>
                      <a:pt x="100965" y="129540"/>
                    </a:moveTo>
                    <a:lnTo>
                      <a:pt x="93345" y="108585"/>
                    </a:lnTo>
                    <a:lnTo>
                      <a:pt x="40958" y="108585"/>
                    </a:lnTo>
                    <a:lnTo>
                      <a:pt x="33338" y="129540"/>
                    </a:lnTo>
                    <a:lnTo>
                      <a:pt x="0" y="129540"/>
                    </a:lnTo>
                    <a:lnTo>
                      <a:pt x="50483" y="0"/>
                    </a:lnTo>
                    <a:lnTo>
                      <a:pt x="84772" y="0"/>
                    </a:lnTo>
                    <a:lnTo>
                      <a:pt x="134303" y="129540"/>
                    </a:lnTo>
                    <a:lnTo>
                      <a:pt x="100965" y="129540"/>
                    </a:lnTo>
                    <a:close/>
                    <a:moveTo>
                      <a:pt x="66675" y="32385"/>
                    </a:moveTo>
                    <a:lnTo>
                      <a:pt x="46672" y="85725"/>
                    </a:lnTo>
                    <a:lnTo>
                      <a:pt x="85725" y="85725"/>
                    </a:lnTo>
                    <a:lnTo>
                      <a:pt x="66675" y="32385"/>
                    </a:lnTo>
                    <a:close/>
                  </a:path>
                </a:pathLst>
              </a:custGeom>
              <a:solidFill>
                <a:srgbClr val="C6C6C6"/>
              </a:solidFill>
              <a:ln w="9525" cap="flat">
                <a:noFill/>
                <a:prstDash val="solid"/>
                <a:miter/>
              </a:ln>
            </p:spPr>
            <p:txBody>
              <a:bodyPr rtlCol="0" anchor="ctr"/>
              <a:lstStyle/>
              <a:p>
                <a:endParaRPr lang="en-US" sz="1800"/>
              </a:p>
            </p:txBody>
          </p:sp>
          <p:sp>
            <p:nvSpPr>
              <p:cNvPr id="23" name="Freeform 22">
                <a:extLst>
                  <a:ext uri="{FF2B5EF4-FFF2-40B4-BE49-F238E27FC236}">
                    <a16:creationId xmlns:a16="http://schemas.microsoft.com/office/drawing/2014/main" id="{089491BF-FE9E-F54E-8051-2A3AAF1E5A7E}"/>
                  </a:ext>
                </a:extLst>
              </p:cNvPr>
              <p:cNvSpPr/>
              <p:nvPr/>
            </p:nvSpPr>
            <p:spPr>
              <a:xfrm>
                <a:off x="6005512" y="4021454"/>
                <a:ext cx="114300" cy="129540"/>
              </a:xfrm>
              <a:custGeom>
                <a:avLst/>
                <a:gdLst>
                  <a:gd name="connsiteX0" fmla="*/ 83820 w 114300"/>
                  <a:gd name="connsiteY0" fmla="*/ 0 h 129540"/>
                  <a:gd name="connsiteX1" fmla="*/ 114300 w 114300"/>
                  <a:gd name="connsiteY1" fmla="*/ 0 h 129540"/>
                  <a:gd name="connsiteX2" fmla="*/ 114300 w 114300"/>
                  <a:gd name="connsiteY2" fmla="*/ 129540 h 129540"/>
                  <a:gd name="connsiteX3" fmla="*/ 88583 w 114300"/>
                  <a:gd name="connsiteY3" fmla="*/ 129540 h 129540"/>
                  <a:gd name="connsiteX4" fmla="*/ 30480 w 114300"/>
                  <a:gd name="connsiteY4" fmla="*/ 53340 h 129540"/>
                  <a:gd name="connsiteX5" fmla="*/ 30480 w 114300"/>
                  <a:gd name="connsiteY5" fmla="*/ 129540 h 129540"/>
                  <a:gd name="connsiteX6" fmla="*/ 0 w 114300"/>
                  <a:gd name="connsiteY6" fmla="*/ 129540 h 129540"/>
                  <a:gd name="connsiteX7" fmla="*/ 0 w 114300"/>
                  <a:gd name="connsiteY7" fmla="*/ 0 h 129540"/>
                  <a:gd name="connsiteX8" fmla="*/ 25717 w 114300"/>
                  <a:gd name="connsiteY8" fmla="*/ 0 h 129540"/>
                  <a:gd name="connsiteX9" fmla="*/ 83820 w 114300"/>
                  <a:gd name="connsiteY9" fmla="*/ 77153 h 129540"/>
                  <a:gd name="connsiteX10" fmla="*/ 83820 w 114300"/>
                  <a:gd name="connsiteY10" fmla="*/ 0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300" h="129540">
                    <a:moveTo>
                      <a:pt x="83820" y="0"/>
                    </a:moveTo>
                    <a:lnTo>
                      <a:pt x="114300" y="0"/>
                    </a:lnTo>
                    <a:lnTo>
                      <a:pt x="114300" y="129540"/>
                    </a:lnTo>
                    <a:lnTo>
                      <a:pt x="88583" y="129540"/>
                    </a:lnTo>
                    <a:lnTo>
                      <a:pt x="30480" y="53340"/>
                    </a:lnTo>
                    <a:lnTo>
                      <a:pt x="30480" y="129540"/>
                    </a:lnTo>
                    <a:lnTo>
                      <a:pt x="0" y="129540"/>
                    </a:lnTo>
                    <a:lnTo>
                      <a:pt x="0" y="0"/>
                    </a:lnTo>
                    <a:lnTo>
                      <a:pt x="25717" y="0"/>
                    </a:lnTo>
                    <a:lnTo>
                      <a:pt x="83820" y="77153"/>
                    </a:lnTo>
                    <a:lnTo>
                      <a:pt x="83820" y="0"/>
                    </a:lnTo>
                    <a:close/>
                  </a:path>
                </a:pathLst>
              </a:custGeom>
              <a:solidFill>
                <a:srgbClr val="C6C6C6"/>
              </a:solidFill>
              <a:ln w="9525" cap="flat">
                <a:noFill/>
                <a:prstDash val="solid"/>
                <a:miter/>
              </a:ln>
            </p:spPr>
            <p:txBody>
              <a:bodyPr rtlCol="0" anchor="ctr"/>
              <a:lstStyle/>
              <a:p>
                <a:endParaRPr lang="en-US" sz="1800"/>
              </a:p>
            </p:txBody>
          </p:sp>
          <p:sp>
            <p:nvSpPr>
              <p:cNvPr id="24" name="Freeform 23">
                <a:extLst>
                  <a:ext uri="{FF2B5EF4-FFF2-40B4-BE49-F238E27FC236}">
                    <a16:creationId xmlns:a16="http://schemas.microsoft.com/office/drawing/2014/main" id="{239F6CF9-4898-1045-B545-352043EA4CBE}"/>
                  </a:ext>
                </a:extLst>
              </p:cNvPr>
              <p:cNvSpPr/>
              <p:nvPr/>
            </p:nvSpPr>
            <p:spPr>
              <a:xfrm>
                <a:off x="6146482" y="4020502"/>
                <a:ext cx="105727" cy="134302"/>
              </a:xfrm>
              <a:custGeom>
                <a:avLst/>
                <a:gdLst>
                  <a:gd name="connsiteX0" fmla="*/ 0 w 105727"/>
                  <a:gd name="connsiteY0" fmla="*/ 115252 h 134302"/>
                  <a:gd name="connsiteX1" fmla="*/ 13335 w 105727"/>
                  <a:gd name="connsiteY1" fmla="*/ 92392 h 134302"/>
                  <a:gd name="connsiteX2" fmla="*/ 53340 w 105727"/>
                  <a:gd name="connsiteY2" fmla="*/ 105727 h 134302"/>
                  <a:gd name="connsiteX3" fmla="*/ 73342 w 105727"/>
                  <a:gd name="connsiteY3" fmla="*/ 94297 h 134302"/>
                  <a:gd name="connsiteX4" fmla="*/ 46672 w 105727"/>
                  <a:gd name="connsiteY4" fmla="*/ 78105 h 134302"/>
                  <a:gd name="connsiteX5" fmla="*/ 4763 w 105727"/>
                  <a:gd name="connsiteY5" fmla="*/ 37147 h 134302"/>
                  <a:gd name="connsiteX6" fmla="*/ 52388 w 105727"/>
                  <a:gd name="connsiteY6" fmla="*/ 0 h 134302"/>
                  <a:gd name="connsiteX7" fmla="*/ 101917 w 105727"/>
                  <a:gd name="connsiteY7" fmla="*/ 16192 h 134302"/>
                  <a:gd name="connsiteX8" fmla="*/ 87630 w 105727"/>
                  <a:gd name="connsiteY8" fmla="*/ 38100 h 134302"/>
                  <a:gd name="connsiteX9" fmla="*/ 53340 w 105727"/>
                  <a:gd name="connsiteY9" fmla="*/ 26670 h 134302"/>
                  <a:gd name="connsiteX10" fmla="*/ 36195 w 105727"/>
                  <a:gd name="connsiteY10" fmla="*/ 37147 h 134302"/>
                  <a:gd name="connsiteX11" fmla="*/ 60960 w 105727"/>
                  <a:gd name="connsiteY11" fmla="*/ 53340 h 134302"/>
                  <a:gd name="connsiteX12" fmla="*/ 105727 w 105727"/>
                  <a:gd name="connsiteY12" fmla="*/ 95250 h 134302"/>
                  <a:gd name="connsiteX13" fmla="*/ 54292 w 105727"/>
                  <a:gd name="connsiteY13" fmla="*/ 134302 h 134302"/>
                  <a:gd name="connsiteX14" fmla="*/ 0 w 105727"/>
                  <a:gd name="connsiteY14" fmla="*/ 115252 h 13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5727" h="134302">
                    <a:moveTo>
                      <a:pt x="0" y="115252"/>
                    </a:moveTo>
                    <a:lnTo>
                      <a:pt x="13335" y="92392"/>
                    </a:lnTo>
                    <a:cubicBezTo>
                      <a:pt x="25717" y="100965"/>
                      <a:pt x="39052" y="105727"/>
                      <a:pt x="53340" y="105727"/>
                    </a:cubicBezTo>
                    <a:cubicBezTo>
                      <a:pt x="66675" y="105727"/>
                      <a:pt x="73342" y="101917"/>
                      <a:pt x="73342" y="94297"/>
                    </a:cubicBezTo>
                    <a:cubicBezTo>
                      <a:pt x="73342" y="87630"/>
                      <a:pt x="66675" y="82867"/>
                      <a:pt x="46672" y="78105"/>
                    </a:cubicBezTo>
                    <a:cubicBezTo>
                      <a:pt x="18097" y="70485"/>
                      <a:pt x="4763" y="58102"/>
                      <a:pt x="4763" y="37147"/>
                    </a:cubicBezTo>
                    <a:cubicBezTo>
                      <a:pt x="4763" y="15240"/>
                      <a:pt x="21908" y="0"/>
                      <a:pt x="52388" y="0"/>
                    </a:cubicBezTo>
                    <a:cubicBezTo>
                      <a:pt x="71438" y="0"/>
                      <a:pt x="88583" y="5715"/>
                      <a:pt x="101917" y="16192"/>
                    </a:cubicBezTo>
                    <a:lnTo>
                      <a:pt x="87630" y="38100"/>
                    </a:lnTo>
                    <a:cubicBezTo>
                      <a:pt x="79058" y="31432"/>
                      <a:pt x="64770" y="26670"/>
                      <a:pt x="53340" y="26670"/>
                    </a:cubicBezTo>
                    <a:cubicBezTo>
                      <a:pt x="42863" y="26670"/>
                      <a:pt x="36195" y="30480"/>
                      <a:pt x="36195" y="37147"/>
                    </a:cubicBezTo>
                    <a:cubicBezTo>
                      <a:pt x="36195" y="43815"/>
                      <a:pt x="41910" y="47625"/>
                      <a:pt x="60960" y="53340"/>
                    </a:cubicBezTo>
                    <a:cubicBezTo>
                      <a:pt x="91440" y="61913"/>
                      <a:pt x="105727" y="74295"/>
                      <a:pt x="105727" y="95250"/>
                    </a:cubicBezTo>
                    <a:cubicBezTo>
                      <a:pt x="105727" y="118110"/>
                      <a:pt x="84772" y="134302"/>
                      <a:pt x="54292" y="134302"/>
                    </a:cubicBezTo>
                    <a:cubicBezTo>
                      <a:pt x="34290" y="132397"/>
                      <a:pt x="15240" y="125730"/>
                      <a:pt x="0" y="115252"/>
                    </a:cubicBezTo>
                    <a:close/>
                  </a:path>
                </a:pathLst>
              </a:custGeom>
              <a:solidFill>
                <a:srgbClr val="C6C6C6"/>
              </a:solidFill>
              <a:ln w="9525" cap="flat">
                <a:noFill/>
                <a:prstDash val="solid"/>
                <a:miter/>
              </a:ln>
            </p:spPr>
            <p:txBody>
              <a:bodyPr rtlCol="0" anchor="ctr"/>
              <a:lstStyle/>
              <a:p>
                <a:endParaRPr lang="en-US" sz="1800"/>
              </a:p>
            </p:txBody>
          </p:sp>
          <p:sp>
            <p:nvSpPr>
              <p:cNvPr id="25" name="Freeform 24">
                <a:extLst>
                  <a:ext uri="{FF2B5EF4-FFF2-40B4-BE49-F238E27FC236}">
                    <a16:creationId xmlns:a16="http://schemas.microsoft.com/office/drawing/2014/main" id="{3265161C-DA0D-F948-A6BB-A3555CEB2584}"/>
                  </a:ext>
                </a:extLst>
              </p:cNvPr>
              <p:cNvSpPr/>
              <p:nvPr/>
            </p:nvSpPr>
            <p:spPr>
              <a:xfrm>
                <a:off x="6280784" y="4021454"/>
                <a:ext cx="31432" cy="129540"/>
              </a:xfrm>
              <a:custGeom>
                <a:avLst/>
                <a:gdLst>
                  <a:gd name="connsiteX0" fmla="*/ 0 w 31432"/>
                  <a:gd name="connsiteY0" fmla="*/ 129540 h 129540"/>
                  <a:gd name="connsiteX1" fmla="*/ 0 w 31432"/>
                  <a:gd name="connsiteY1" fmla="*/ 0 h 129540"/>
                  <a:gd name="connsiteX2" fmla="*/ 31433 w 31432"/>
                  <a:gd name="connsiteY2" fmla="*/ 0 h 129540"/>
                  <a:gd name="connsiteX3" fmla="*/ 31433 w 31432"/>
                  <a:gd name="connsiteY3" fmla="*/ 129540 h 129540"/>
                  <a:gd name="connsiteX4" fmla="*/ 0 w 31432"/>
                  <a:gd name="connsiteY4" fmla="*/ 129540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32" h="129540">
                    <a:moveTo>
                      <a:pt x="0" y="129540"/>
                    </a:moveTo>
                    <a:lnTo>
                      <a:pt x="0" y="0"/>
                    </a:lnTo>
                    <a:lnTo>
                      <a:pt x="31433" y="0"/>
                    </a:lnTo>
                    <a:lnTo>
                      <a:pt x="31433" y="129540"/>
                    </a:lnTo>
                    <a:lnTo>
                      <a:pt x="0" y="129540"/>
                    </a:lnTo>
                    <a:close/>
                  </a:path>
                </a:pathLst>
              </a:custGeom>
              <a:solidFill>
                <a:srgbClr val="C6C6C6"/>
              </a:solidFill>
              <a:ln w="9525" cap="flat">
                <a:noFill/>
                <a:prstDash val="solid"/>
                <a:miter/>
              </a:ln>
            </p:spPr>
            <p:txBody>
              <a:bodyPr rtlCol="0" anchor="ctr"/>
              <a:lstStyle/>
              <a:p>
                <a:endParaRPr lang="en-US" sz="1800"/>
              </a:p>
            </p:txBody>
          </p:sp>
          <p:sp>
            <p:nvSpPr>
              <p:cNvPr id="26" name="Freeform 25">
                <a:extLst>
                  <a:ext uri="{FF2B5EF4-FFF2-40B4-BE49-F238E27FC236}">
                    <a16:creationId xmlns:a16="http://schemas.microsoft.com/office/drawing/2014/main" id="{6037677B-CBF9-BB43-A3DC-157A15AEFD0F}"/>
                  </a:ext>
                </a:extLst>
              </p:cNvPr>
              <p:cNvSpPr/>
              <p:nvPr/>
            </p:nvSpPr>
            <p:spPr>
              <a:xfrm>
                <a:off x="6336982" y="4021454"/>
                <a:ext cx="107632" cy="129540"/>
              </a:xfrm>
              <a:custGeom>
                <a:avLst/>
                <a:gdLst>
                  <a:gd name="connsiteX0" fmla="*/ 107633 w 107632"/>
                  <a:gd name="connsiteY0" fmla="*/ 0 h 129540"/>
                  <a:gd name="connsiteX1" fmla="*/ 107633 w 107632"/>
                  <a:gd name="connsiteY1" fmla="*/ 29528 h 129540"/>
                  <a:gd name="connsiteX2" fmla="*/ 69533 w 107632"/>
                  <a:gd name="connsiteY2" fmla="*/ 29528 h 129540"/>
                  <a:gd name="connsiteX3" fmla="*/ 69533 w 107632"/>
                  <a:gd name="connsiteY3" fmla="*/ 129540 h 129540"/>
                  <a:gd name="connsiteX4" fmla="*/ 38100 w 107632"/>
                  <a:gd name="connsiteY4" fmla="*/ 129540 h 129540"/>
                  <a:gd name="connsiteX5" fmla="*/ 38100 w 107632"/>
                  <a:gd name="connsiteY5" fmla="*/ 29528 h 129540"/>
                  <a:gd name="connsiteX6" fmla="*/ 0 w 107632"/>
                  <a:gd name="connsiteY6" fmla="*/ 29528 h 129540"/>
                  <a:gd name="connsiteX7" fmla="*/ 0 w 107632"/>
                  <a:gd name="connsiteY7" fmla="*/ 0 h 129540"/>
                  <a:gd name="connsiteX8" fmla="*/ 107633 w 107632"/>
                  <a:gd name="connsiteY8" fmla="*/ 0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632" h="129540">
                    <a:moveTo>
                      <a:pt x="107633" y="0"/>
                    </a:moveTo>
                    <a:lnTo>
                      <a:pt x="107633" y="29528"/>
                    </a:lnTo>
                    <a:lnTo>
                      <a:pt x="69533" y="29528"/>
                    </a:lnTo>
                    <a:lnTo>
                      <a:pt x="69533" y="129540"/>
                    </a:lnTo>
                    <a:lnTo>
                      <a:pt x="38100" y="129540"/>
                    </a:lnTo>
                    <a:lnTo>
                      <a:pt x="38100" y="29528"/>
                    </a:lnTo>
                    <a:lnTo>
                      <a:pt x="0" y="29528"/>
                    </a:lnTo>
                    <a:lnTo>
                      <a:pt x="0" y="0"/>
                    </a:lnTo>
                    <a:lnTo>
                      <a:pt x="107633" y="0"/>
                    </a:lnTo>
                    <a:close/>
                  </a:path>
                </a:pathLst>
              </a:custGeom>
              <a:solidFill>
                <a:srgbClr val="C6C6C6"/>
              </a:solidFill>
              <a:ln w="9525" cap="flat">
                <a:noFill/>
                <a:prstDash val="solid"/>
                <a:miter/>
              </a:ln>
            </p:spPr>
            <p:txBody>
              <a:bodyPr rtlCol="0" anchor="ctr"/>
              <a:lstStyle/>
              <a:p>
                <a:endParaRPr lang="en-US" sz="1800"/>
              </a:p>
            </p:txBody>
          </p:sp>
          <p:sp>
            <p:nvSpPr>
              <p:cNvPr id="27" name="Freeform 26">
                <a:extLst>
                  <a:ext uri="{FF2B5EF4-FFF2-40B4-BE49-F238E27FC236}">
                    <a16:creationId xmlns:a16="http://schemas.microsoft.com/office/drawing/2014/main" id="{5C2BF474-4B01-6041-AB67-2E72BDDA5F55}"/>
                  </a:ext>
                </a:extLst>
              </p:cNvPr>
              <p:cNvSpPr/>
              <p:nvPr/>
            </p:nvSpPr>
            <p:spPr>
              <a:xfrm>
                <a:off x="6468427" y="4021454"/>
                <a:ext cx="31432" cy="129540"/>
              </a:xfrm>
              <a:custGeom>
                <a:avLst/>
                <a:gdLst>
                  <a:gd name="connsiteX0" fmla="*/ 0 w 31432"/>
                  <a:gd name="connsiteY0" fmla="*/ 129540 h 129540"/>
                  <a:gd name="connsiteX1" fmla="*/ 0 w 31432"/>
                  <a:gd name="connsiteY1" fmla="*/ 0 h 129540"/>
                  <a:gd name="connsiteX2" fmla="*/ 31432 w 31432"/>
                  <a:gd name="connsiteY2" fmla="*/ 0 h 129540"/>
                  <a:gd name="connsiteX3" fmla="*/ 31432 w 31432"/>
                  <a:gd name="connsiteY3" fmla="*/ 129540 h 129540"/>
                  <a:gd name="connsiteX4" fmla="*/ 0 w 31432"/>
                  <a:gd name="connsiteY4" fmla="*/ 129540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32" h="129540">
                    <a:moveTo>
                      <a:pt x="0" y="129540"/>
                    </a:moveTo>
                    <a:lnTo>
                      <a:pt x="0" y="0"/>
                    </a:lnTo>
                    <a:lnTo>
                      <a:pt x="31432" y="0"/>
                    </a:lnTo>
                    <a:lnTo>
                      <a:pt x="31432" y="129540"/>
                    </a:lnTo>
                    <a:lnTo>
                      <a:pt x="0" y="129540"/>
                    </a:lnTo>
                    <a:close/>
                  </a:path>
                </a:pathLst>
              </a:custGeom>
              <a:solidFill>
                <a:srgbClr val="C6C6C6"/>
              </a:solidFill>
              <a:ln w="9525" cap="flat">
                <a:noFill/>
                <a:prstDash val="solid"/>
                <a:miter/>
              </a:ln>
            </p:spPr>
            <p:txBody>
              <a:bodyPr rtlCol="0" anchor="ctr"/>
              <a:lstStyle/>
              <a:p>
                <a:endParaRPr lang="en-US" sz="1800"/>
              </a:p>
            </p:txBody>
          </p:sp>
          <p:sp>
            <p:nvSpPr>
              <p:cNvPr id="28" name="Freeform 27">
                <a:extLst>
                  <a:ext uri="{FF2B5EF4-FFF2-40B4-BE49-F238E27FC236}">
                    <a16:creationId xmlns:a16="http://schemas.microsoft.com/office/drawing/2014/main" id="{C6813ECA-B938-2D4A-B0B8-2FD99DF69DCC}"/>
                  </a:ext>
                </a:extLst>
              </p:cNvPr>
              <p:cNvSpPr/>
              <p:nvPr/>
            </p:nvSpPr>
            <p:spPr>
              <a:xfrm>
                <a:off x="6529387" y="4018597"/>
                <a:ext cx="139065" cy="135255"/>
              </a:xfrm>
              <a:custGeom>
                <a:avLst/>
                <a:gdLst>
                  <a:gd name="connsiteX0" fmla="*/ 0 w 139065"/>
                  <a:gd name="connsiteY0" fmla="*/ 67628 h 135255"/>
                  <a:gd name="connsiteX1" fmla="*/ 69533 w 139065"/>
                  <a:gd name="connsiteY1" fmla="*/ 0 h 135255"/>
                  <a:gd name="connsiteX2" fmla="*/ 139065 w 139065"/>
                  <a:gd name="connsiteY2" fmla="*/ 67628 h 135255"/>
                  <a:gd name="connsiteX3" fmla="*/ 69533 w 139065"/>
                  <a:gd name="connsiteY3" fmla="*/ 135255 h 135255"/>
                  <a:gd name="connsiteX4" fmla="*/ 0 w 139065"/>
                  <a:gd name="connsiteY4" fmla="*/ 67628 h 135255"/>
                  <a:gd name="connsiteX5" fmla="*/ 105728 w 139065"/>
                  <a:gd name="connsiteY5" fmla="*/ 67628 h 135255"/>
                  <a:gd name="connsiteX6" fmla="*/ 68580 w 139065"/>
                  <a:gd name="connsiteY6" fmla="*/ 29528 h 135255"/>
                  <a:gd name="connsiteX7" fmla="*/ 32385 w 139065"/>
                  <a:gd name="connsiteY7" fmla="*/ 67628 h 135255"/>
                  <a:gd name="connsiteX8" fmla="*/ 68580 w 139065"/>
                  <a:gd name="connsiteY8" fmla="*/ 105728 h 135255"/>
                  <a:gd name="connsiteX9" fmla="*/ 105728 w 139065"/>
                  <a:gd name="connsiteY9" fmla="*/ 67628 h 135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065" h="135255">
                    <a:moveTo>
                      <a:pt x="0" y="67628"/>
                    </a:moveTo>
                    <a:cubicBezTo>
                      <a:pt x="0" y="28575"/>
                      <a:pt x="29528" y="0"/>
                      <a:pt x="69533" y="0"/>
                    </a:cubicBezTo>
                    <a:cubicBezTo>
                      <a:pt x="109538" y="0"/>
                      <a:pt x="139065" y="28575"/>
                      <a:pt x="139065" y="67628"/>
                    </a:cubicBezTo>
                    <a:cubicBezTo>
                      <a:pt x="139065" y="106680"/>
                      <a:pt x="110490" y="135255"/>
                      <a:pt x="69533" y="135255"/>
                    </a:cubicBezTo>
                    <a:cubicBezTo>
                      <a:pt x="29528" y="135255"/>
                      <a:pt x="0" y="106680"/>
                      <a:pt x="0" y="67628"/>
                    </a:cubicBezTo>
                    <a:close/>
                    <a:moveTo>
                      <a:pt x="105728" y="67628"/>
                    </a:moveTo>
                    <a:cubicBezTo>
                      <a:pt x="105728" y="44768"/>
                      <a:pt x="90488" y="29528"/>
                      <a:pt x="68580" y="29528"/>
                    </a:cubicBezTo>
                    <a:cubicBezTo>
                      <a:pt x="47625" y="29528"/>
                      <a:pt x="32385" y="45720"/>
                      <a:pt x="32385" y="67628"/>
                    </a:cubicBezTo>
                    <a:cubicBezTo>
                      <a:pt x="32385" y="89535"/>
                      <a:pt x="47625" y="105728"/>
                      <a:pt x="68580" y="105728"/>
                    </a:cubicBezTo>
                    <a:cubicBezTo>
                      <a:pt x="90488" y="105728"/>
                      <a:pt x="105728" y="90488"/>
                      <a:pt x="105728" y="67628"/>
                    </a:cubicBezTo>
                    <a:close/>
                  </a:path>
                </a:pathLst>
              </a:custGeom>
              <a:solidFill>
                <a:srgbClr val="C6C6C6"/>
              </a:solidFill>
              <a:ln w="9525" cap="flat">
                <a:noFill/>
                <a:prstDash val="solid"/>
                <a:miter/>
              </a:ln>
            </p:spPr>
            <p:txBody>
              <a:bodyPr rtlCol="0" anchor="ctr"/>
              <a:lstStyle/>
              <a:p>
                <a:endParaRPr lang="en-US" sz="1800"/>
              </a:p>
            </p:txBody>
          </p:sp>
          <p:sp>
            <p:nvSpPr>
              <p:cNvPr id="29" name="Freeform 28">
                <a:extLst>
                  <a:ext uri="{FF2B5EF4-FFF2-40B4-BE49-F238E27FC236}">
                    <a16:creationId xmlns:a16="http://schemas.microsoft.com/office/drawing/2014/main" id="{D7DF6AE1-A6F7-504C-9DF1-B6E309CB57D3}"/>
                  </a:ext>
                </a:extLst>
              </p:cNvPr>
              <p:cNvSpPr/>
              <p:nvPr/>
            </p:nvSpPr>
            <p:spPr>
              <a:xfrm>
                <a:off x="6697027" y="4021454"/>
                <a:ext cx="114300" cy="129540"/>
              </a:xfrm>
              <a:custGeom>
                <a:avLst/>
                <a:gdLst>
                  <a:gd name="connsiteX0" fmla="*/ 83820 w 114300"/>
                  <a:gd name="connsiteY0" fmla="*/ 0 h 129540"/>
                  <a:gd name="connsiteX1" fmla="*/ 114300 w 114300"/>
                  <a:gd name="connsiteY1" fmla="*/ 0 h 129540"/>
                  <a:gd name="connsiteX2" fmla="*/ 114300 w 114300"/>
                  <a:gd name="connsiteY2" fmla="*/ 129540 h 129540"/>
                  <a:gd name="connsiteX3" fmla="*/ 88582 w 114300"/>
                  <a:gd name="connsiteY3" fmla="*/ 129540 h 129540"/>
                  <a:gd name="connsiteX4" fmla="*/ 30480 w 114300"/>
                  <a:gd name="connsiteY4" fmla="*/ 53340 h 129540"/>
                  <a:gd name="connsiteX5" fmla="*/ 30480 w 114300"/>
                  <a:gd name="connsiteY5" fmla="*/ 129540 h 129540"/>
                  <a:gd name="connsiteX6" fmla="*/ 0 w 114300"/>
                  <a:gd name="connsiteY6" fmla="*/ 129540 h 129540"/>
                  <a:gd name="connsiteX7" fmla="*/ 0 w 114300"/>
                  <a:gd name="connsiteY7" fmla="*/ 0 h 129540"/>
                  <a:gd name="connsiteX8" fmla="*/ 25717 w 114300"/>
                  <a:gd name="connsiteY8" fmla="*/ 0 h 129540"/>
                  <a:gd name="connsiteX9" fmla="*/ 83820 w 114300"/>
                  <a:gd name="connsiteY9" fmla="*/ 77153 h 129540"/>
                  <a:gd name="connsiteX10" fmla="*/ 83820 w 114300"/>
                  <a:gd name="connsiteY10" fmla="*/ 0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300" h="129540">
                    <a:moveTo>
                      <a:pt x="83820" y="0"/>
                    </a:moveTo>
                    <a:lnTo>
                      <a:pt x="114300" y="0"/>
                    </a:lnTo>
                    <a:lnTo>
                      <a:pt x="114300" y="129540"/>
                    </a:lnTo>
                    <a:lnTo>
                      <a:pt x="88582" y="129540"/>
                    </a:lnTo>
                    <a:lnTo>
                      <a:pt x="30480" y="53340"/>
                    </a:lnTo>
                    <a:lnTo>
                      <a:pt x="30480" y="129540"/>
                    </a:lnTo>
                    <a:lnTo>
                      <a:pt x="0" y="129540"/>
                    </a:lnTo>
                    <a:lnTo>
                      <a:pt x="0" y="0"/>
                    </a:lnTo>
                    <a:lnTo>
                      <a:pt x="25717" y="0"/>
                    </a:lnTo>
                    <a:lnTo>
                      <a:pt x="83820" y="77153"/>
                    </a:lnTo>
                    <a:lnTo>
                      <a:pt x="83820" y="0"/>
                    </a:lnTo>
                    <a:close/>
                  </a:path>
                </a:pathLst>
              </a:custGeom>
              <a:solidFill>
                <a:srgbClr val="C6C6C6"/>
              </a:solidFill>
              <a:ln w="9525" cap="flat">
                <a:noFill/>
                <a:prstDash val="solid"/>
                <a:miter/>
              </a:ln>
            </p:spPr>
            <p:txBody>
              <a:bodyPr rtlCol="0" anchor="ctr"/>
              <a:lstStyle/>
              <a:p>
                <a:endParaRPr lang="en-US" sz="1800"/>
              </a:p>
            </p:txBody>
          </p:sp>
          <p:sp>
            <p:nvSpPr>
              <p:cNvPr id="30" name="Freeform 29">
                <a:extLst>
                  <a:ext uri="{FF2B5EF4-FFF2-40B4-BE49-F238E27FC236}">
                    <a16:creationId xmlns:a16="http://schemas.microsoft.com/office/drawing/2014/main" id="{06C133A2-FBF5-084B-91A3-ED26206BD1EC}"/>
                  </a:ext>
                </a:extLst>
              </p:cNvPr>
              <p:cNvSpPr/>
              <p:nvPr/>
            </p:nvSpPr>
            <p:spPr>
              <a:xfrm>
                <a:off x="6883717" y="4020502"/>
                <a:ext cx="100012" cy="130492"/>
              </a:xfrm>
              <a:custGeom>
                <a:avLst/>
                <a:gdLst>
                  <a:gd name="connsiteX0" fmla="*/ 100013 w 100012"/>
                  <a:gd name="connsiteY0" fmla="*/ 102870 h 130492"/>
                  <a:gd name="connsiteX1" fmla="*/ 100013 w 100012"/>
                  <a:gd name="connsiteY1" fmla="*/ 130492 h 130492"/>
                  <a:gd name="connsiteX2" fmla="*/ 0 w 100012"/>
                  <a:gd name="connsiteY2" fmla="*/ 130492 h 130492"/>
                  <a:gd name="connsiteX3" fmla="*/ 0 w 100012"/>
                  <a:gd name="connsiteY3" fmla="*/ 107632 h 130492"/>
                  <a:gd name="connsiteX4" fmla="*/ 58103 w 100012"/>
                  <a:gd name="connsiteY4" fmla="*/ 27622 h 130492"/>
                  <a:gd name="connsiteX5" fmla="*/ 1905 w 100012"/>
                  <a:gd name="connsiteY5" fmla="*/ 27622 h 130492"/>
                  <a:gd name="connsiteX6" fmla="*/ 1905 w 100012"/>
                  <a:gd name="connsiteY6" fmla="*/ 0 h 130492"/>
                  <a:gd name="connsiteX7" fmla="*/ 97155 w 100012"/>
                  <a:gd name="connsiteY7" fmla="*/ 0 h 130492"/>
                  <a:gd name="connsiteX8" fmla="*/ 97155 w 100012"/>
                  <a:gd name="connsiteY8" fmla="*/ 22860 h 130492"/>
                  <a:gd name="connsiteX9" fmla="*/ 39053 w 100012"/>
                  <a:gd name="connsiteY9" fmla="*/ 102870 h 130492"/>
                  <a:gd name="connsiteX10" fmla="*/ 100013 w 100012"/>
                  <a:gd name="connsiteY10" fmla="*/ 102870 h 13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12" h="130492">
                    <a:moveTo>
                      <a:pt x="100013" y="102870"/>
                    </a:moveTo>
                    <a:lnTo>
                      <a:pt x="100013" y="130492"/>
                    </a:lnTo>
                    <a:lnTo>
                      <a:pt x="0" y="130492"/>
                    </a:lnTo>
                    <a:lnTo>
                      <a:pt x="0" y="107632"/>
                    </a:lnTo>
                    <a:lnTo>
                      <a:pt x="58103" y="27622"/>
                    </a:lnTo>
                    <a:lnTo>
                      <a:pt x="1905" y="27622"/>
                    </a:lnTo>
                    <a:lnTo>
                      <a:pt x="1905" y="0"/>
                    </a:lnTo>
                    <a:lnTo>
                      <a:pt x="97155" y="0"/>
                    </a:lnTo>
                    <a:lnTo>
                      <a:pt x="97155" y="22860"/>
                    </a:lnTo>
                    <a:lnTo>
                      <a:pt x="39053" y="102870"/>
                    </a:lnTo>
                    <a:lnTo>
                      <a:pt x="100013" y="102870"/>
                    </a:lnTo>
                    <a:close/>
                  </a:path>
                </a:pathLst>
              </a:custGeom>
              <a:solidFill>
                <a:srgbClr val="C6C6C6"/>
              </a:solidFill>
              <a:ln w="9525" cap="flat">
                <a:noFill/>
                <a:prstDash val="solid"/>
                <a:miter/>
              </a:ln>
            </p:spPr>
            <p:txBody>
              <a:bodyPr rtlCol="0" anchor="ctr"/>
              <a:lstStyle/>
              <a:p>
                <a:endParaRPr lang="en-US" sz="1800"/>
              </a:p>
            </p:txBody>
          </p:sp>
          <p:sp>
            <p:nvSpPr>
              <p:cNvPr id="31" name="Freeform 30">
                <a:extLst>
                  <a:ext uri="{FF2B5EF4-FFF2-40B4-BE49-F238E27FC236}">
                    <a16:creationId xmlns:a16="http://schemas.microsoft.com/office/drawing/2014/main" id="{3CE03DAF-D175-A945-9D13-191E6F1883F2}"/>
                  </a:ext>
                </a:extLst>
              </p:cNvPr>
              <p:cNvSpPr/>
              <p:nvPr/>
            </p:nvSpPr>
            <p:spPr>
              <a:xfrm>
                <a:off x="7003732" y="4018597"/>
                <a:ext cx="139064" cy="135255"/>
              </a:xfrm>
              <a:custGeom>
                <a:avLst/>
                <a:gdLst>
                  <a:gd name="connsiteX0" fmla="*/ 0 w 139064"/>
                  <a:gd name="connsiteY0" fmla="*/ 67628 h 135255"/>
                  <a:gd name="connsiteX1" fmla="*/ 69533 w 139064"/>
                  <a:gd name="connsiteY1" fmla="*/ 0 h 135255"/>
                  <a:gd name="connsiteX2" fmla="*/ 139065 w 139064"/>
                  <a:gd name="connsiteY2" fmla="*/ 67628 h 135255"/>
                  <a:gd name="connsiteX3" fmla="*/ 69533 w 139064"/>
                  <a:gd name="connsiteY3" fmla="*/ 135255 h 135255"/>
                  <a:gd name="connsiteX4" fmla="*/ 0 w 139064"/>
                  <a:gd name="connsiteY4" fmla="*/ 67628 h 135255"/>
                  <a:gd name="connsiteX5" fmla="*/ 105727 w 139064"/>
                  <a:gd name="connsiteY5" fmla="*/ 67628 h 135255"/>
                  <a:gd name="connsiteX6" fmla="*/ 68580 w 139064"/>
                  <a:gd name="connsiteY6" fmla="*/ 29528 h 135255"/>
                  <a:gd name="connsiteX7" fmla="*/ 32385 w 139064"/>
                  <a:gd name="connsiteY7" fmla="*/ 67628 h 135255"/>
                  <a:gd name="connsiteX8" fmla="*/ 68580 w 139064"/>
                  <a:gd name="connsiteY8" fmla="*/ 105728 h 135255"/>
                  <a:gd name="connsiteX9" fmla="*/ 105727 w 139064"/>
                  <a:gd name="connsiteY9" fmla="*/ 67628 h 135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064" h="135255">
                    <a:moveTo>
                      <a:pt x="0" y="67628"/>
                    </a:moveTo>
                    <a:cubicBezTo>
                      <a:pt x="0" y="28575"/>
                      <a:pt x="29527" y="0"/>
                      <a:pt x="69533" y="0"/>
                    </a:cubicBezTo>
                    <a:cubicBezTo>
                      <a:pt x="109537" y="0"/>
                      <a:pt x="139065" y="28575"/>
                      <a:pt x="139065" y="67628"/>
                    </a:cubicBezTo>
                    <a:cubicBezTo>
                      <a:pt x="139065" y="106680"/>
                      <a:pt x="110490" y="135255"/>
                      <a:pt x="69533" y="135255"/>
                    </a:cubicBezTo>
                    <a:cubicBezTo>
                      <a:pt x="29527" y="135255"/>
                      <a:pt x="0" y="106680"/>
                      <a:pt x="0" y="67628"/>
                    </a:cubicBezTo>
                    <a:close/>
                    <a:moveTo>
                      <a:pt x="105727" y="67628"/>
                    </a:moveTo>
                    <a:cubicBezTo>
                      <a:pt x="105727" y="44768"/>
                      <a:pt x="90487" y="29528"/>
                      <a:pt x="68580" y="29528"/>
                    </a:cubicBezTo>
                    <a:cubicBezTo>
                      <a:pt x="47625" y="29528"/>
                      <a:pt x="32385" y="45720"/>
                      <a:pt x="32385" y="67628"/>
                    </a:cubicBezTo>
                    <a:cubicBezTo>
                      <a:pt x="32385" y="89535"/>
                      <a:pt x="47625" y="105728"/>
                      <a:pt x="68580" y="105728"/>
                    </a:cubicBezTo>
                    <a:cubicBezTo>
                      <a:pt x="90487" y="105728"/>
                      <a:pt x="105727" y="90488"/>
                      <a:pt x="105727" y="67628"/>
                    </a:cubicBezTo>
                    <a:close/>
                  </a:path>
                </a:pathLst>
              </a:custGeom>
              <a:solidFill>
                <a:srgbClr val="C6C6C6"/>
              </a:solidFill>
              <a:ln w="9525" cap="flat">
                <a:noFill/>
                <a:prstDash val="solid"/>
                <a:miter/>
              </a:ln>
            </p:spPr>
            <p:txBody>
              <a:bodyPr rtlCol="0" anchor="ctr"/>
              <a:lstStyle/>
              <a:p>
                <a:endParaRPr lang="en-US" sz="1800"/>
              </a:p>
            </p:txBody>
          </p:sp>
          <p:sp>
            <p:nvSpPr>
              <p:cNvPr id="32" name="Freeform 31">
                <a:extLst>
                  <a:ext uri="{FF2B5EF4-FFF2-40B4-BE49-F238E27FC236}">
                    <a16:creationId xmlns:a16="http://schemas.microsoft.com/office/drawing/2014/main" id="{33AD3C34-6AD4-1C44-9E5A-E72387B5BF16}"/>
                  </a:ext>
                </a:extLst>
              </p:cNvPr>
              <p:cNvSpPr/>
              <p:nvPr/>
            </p:nvSpPr>
            <p:spPr>
              <a:xfrm>
                <a:off x="7171372" y="4021454"/>
                <a:ext cx="114300" cy="129540"/>
              </a:xfrm>
              <a:custGeom>
                <a:avLst/>
                <a:gdLst>
                  <a:gd name="connsiteX0" fmla="*/ 83820 w 114300"/>
                  <a:gd name="connsiteY0" fmla="*/ 0 h 129540"/>
                  <a:gd name="connsiteX1" fmla="*/ 114300 w 114300"/>
                  <a:gd name="connsiteY1" fmla="*/ 0 h 129540"/>
                  <a:gd name="connsiteX2" fmla="*/ 114300 w 114300"/>
                  <a:gd name="connsiteY2" fmla="*/ 129540 h 129540"/>
                  <a:gd name="connsiteX3" fmla="*/ 88583 w 114300"/>
                  <a:gd name="connsiteY3" fmla="*/ 129540 h 129540"/>
                  <a:gd name="connsiteX4" fmla="*/ 30480 w 114300"/>
                  <a:gd name="connsiteY4" fmla="*/ 53340 h 129540"/>
                  <a:gd name="connsiteX5" fmla="*/ 30480 w 114300"/>
                  <a:gd name="connsiteY5" fmla="*/ 129540 h 129540"/>
                  <a:gd name="connsiteX6" fmla="*/ 0 w 114300"/>
                  <a:gd name="connsiteY6" fmla="*/ 129540 h 129540"/>
                  <a:gd name="connsiteX7" fmla="*/ 0 w 114300"/>
                  <a:gd name="connsiteY7" fmla="*/ 0 h 129540"/>
                  <a:gd name="connsiteX8" fmla="*/ 25718 w 114300"/>
                  <a:gd name="connsiteY8" fmla="*/ 0 h 129540"/>
                  <a:gd name="connsiteX9" fmla="*/ 83820 w 114300"/>
                  <a:gd name="connsiteY9" fmla="*/ 77153 h 129540"/>
                  <a:gd name="connsiteX10" fmla="*/ 83820 w 114300"/>
                  <a:gd name="connsiteY10" fmla="*/ 0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300" h="129540">
                    <a:moveTo>
                      <a:pt x="83820" y="0"/>
                    </a:moveTo>
                    <a:lnTo>
                      <a:pt x="114300" y="0"/>
                    </a:lnTo>
                    <a:lnTo>
                      <a:pt x="114300" y="129540"/>
                    </a:lnTo>
                    <a:lnTo>
                      <a:pt x="88583" y="129540"/>
                    </a:lnTo>
                    <a:lnTo>
                      <a:pt x="30480" y="53340"/>
                    </a:lnTo>
                    <a:lnTo>
                      <a:pt x="30480" y="129540"/>
                    </a:lnTo>
                    <a:lnTo>
                      <a:pt x="0" y="129540"/>
                    </a:lnTo>
                    <a:lnTo>
                      <a:pt x="0" y="0"/>
                    </a:lnTo>
                    <a:lnTo>
                      <a:pt x="25718" y="0"/>
                    </a:lnTo>
                    <a:lnTo>
                      <a:pt x="83820" y="77153"/>
                    </a:lnTo>
                    <a:lnTo>
                      <a:pt x="83820" y="0"/>
                    </a:lnTo>
                    <a:close/>
                  </a:path>
                </a:pathLst>
              </a:custGeom>
              <a:solidFill>
                <a:srgbClr val="C6C6C6"/>
              </a:solidFill>
              <a:ln w="9525" cap="flat">
                <a:noFill/>
                <a:prstDash val="solid"/>
                <a:miter/>
              </a:ln>
            </p:spPr>
            <p:txBody>
              <a:bodyPr rtlCol="0" anchor="ctr"/>
              <a:lstStyle/>
              <a:p>
                <a:endParaRPr lang="en-US" sz="1800"/>
              </a:p>
            </p:txBody>
          </p:sp>
          <p:sp>
            <p:nvSpPr>
              <p:cNvPr id="33" name="Freeform 32">
                <a:extLst>
                  <a:ext uri="{FF2B5EF4-FFF2-40B4-BE49-F238E27FC236}">
                    <a16:creationId xmlns:a16="http://schemas.microsoft.com/office/drawing/2014/main" id="{58EEA6CF-BB3D-0544-AF7D-1E661997A046}"/>
                  </a:ext>
                </a:extLst>
              </p:cNvPr>
              <p:cNvSpPr/>
              <p:nvPr/>
            </p:nvSpPr>
            <p:spPr>
              <a:xfrm>
                <a:off x="7320915" y="4021454"/>
                <a:ext cx="90487" cy="129540"/>
              </a:xfrm>
              <a:custGeom>
                <a:avLst/>
                <a:gdLst>
                  <a:gd name="connsiteX0" fmla="*/ 31432 w 90487"/>
                  <a:gd name="connsiteY0" fmla="*/ 103823 h 129540"/>
                  <a:gd name="connsiteX1" fmla="*/ 90488 w 90487"/>
                  <a:gd name="connsiteY1" fmla="*/ 103823 h 129540"/>
                  <a:gd name="connsiteX2" fmla="*/ 90488 w 90487"/>
                  <a:gd name="connsiteY2" fmla="*/ 129540 h 129540"/>
                  <a:gd name="connsiteX3" fmla="*/ 0 w 90487"/>
                  <a:gd name="connsiteY3" fmla="*/ 129540 h 129540"/>
                  <a:gd name="connsiteX4" fmla="*/ 0 w 90487"/>
                  <a:gd name="connsiteY4" fmla="*/ 0 h 129540"/>
                  <a:gd name="connsiteX5" fmla="*/ 88582 w 90487"/>
                  <a:gd name="connsiteY5" fmla="*/ 0 h 129540"/>
                  <a:gd name="connsiteX6" fmla="*/ 88582 w 90487"/>
                  <a:gd name="connsiteY6" fmla="*/ 25717 h 129540"/>
                  <a:gd name="connsiteX7" fmla="*/ 31432 w 90487"/>
                  <a:gd name="connsiteY7" fmla="*/ 25717 h 129540"/>
                  <a:gd name="connsiteX8" fmla="*/ 31432 w 90487"/>
                  <a:gd name="connsiteY8" fmla="*/ 52388 h 129540"/>
                  <a:gd name="connsiteX9" fmla="*/ 83820 w 90487"/>
                  <a:gd name="connsiteY9" fmla="*/ 52388 h 129540"/>
                  <a:gd name="connsiteX10" fmla="*/ 83820 w 90487"/>
                  <a:gd name="connsiteY10" fmla="*/ 77153 h 129540"/>
                  <a:gd name="connsiteX11" fmla="*/ 31432 w 90487"/>
                  <a:gd name="connsiteY11" fmla="*/ 77153 h 129540"/>
                  <a:gd name="connsiteX12" fmla="*/ 31432 w 90487"/>
                  <a:gd name="connsiteY12" fmla="*/ 103823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487" h="129540">
                    <a:moveTo>
                      <a:pt x="31432" y="103823"/>
                    </a:moveTo>
                    <a:lnTo>
                      <a:pt x="90488" y="103823"/>
                    </a:lnTo>
                    <a:lnTo>
                      <a:pt x="90488" y="129540"/>
                    </a:lnTo>
                    <a:lnTo>
                      <a:pt x="0" y="129540"/>
                    </a:lnTo>
                    <a:lnTo>
                      <a:pt x="0" y="0"/>
                    </a:lnTo>
                    <a:lnTo>
                      <a:pt x="88582" y="0"/>
                    </a:lnTo>
                    <a:lnTo>
                      <a:pt x="88582" y="25717"/>
                    </a:lnTo>
                    <a:lnTo>
                      <a:pt x="31432" y="25717"/>
                    </a:lnTo>
                    <a:lnTo>
                      <a:pt x="31432" y="52388"/>
                    </a:lnTo>
                    <a:lnTo>
                      <a:pt x="83820" y="52388"/>
                    </a:lnTo>
                    <a:lnTo>
                      <a:pt x="83820" y="77153"/>
                    </a:lnTo>
                    <a:lnTo>
                      <a:pt x="31432" y="77153"/>
                    </a:lnTo>
                    <a:lnTo>
                      <a:pt x="31432" y="103823"/>
                    </a:lnTo>
                    <a:close/>
                  </a:path>
                </a:pathLst>
              </a:custGeom>
              <a:solidFill>
                <a:srgbClr val="C6C6C6"/>
              </a:solidFill>
              <a:ln w="9525" cap="flat">
                <a:noFill/>
                <a:prstDash val="solid"/>
                <a:miter/>
              </a:ln>
            </p:spPr>
            <p:txBody>
              <a:bodyPr rtlCol="0" anchor="ctr"/>
              <a:lstStyle/>
              <a:p>
                <a:endParaRPr lang="en-US" sz="1800"/>
              </a:p>
            </p:txBody>
          </p:sp>
        </p:grpSp>
      </p:grpSp>
      <p:sp>
        <p:nvSpPr>
          <p:cNvPr id="8" name="Rectangle 7">
            <a:extLst>
              <a:ext uri="{FF2B5EF4-FFF2-40B4-BE49-F238E27FC236}">
                <a16:creationId xmlns:a16="http://schemas.microsoft.com/office/drawing/2014/main" id="{74B233CA-6F85-A04B-BB20-629ABE57FF85}"/>
              </a:ext>
            </a:extLst>
          </p:cNvPr>
          <p:cNvSpPr/>
          <p:nvPr userDrawn="1"/>
        </p:nvSpPr>
        <p:spPr>
          <a:xfrm>
            <a:off x="32176" y="0"/>
            <a:ext cx="10106331" cy="6858000"/>
          </a:xfrm>
          <a:custGeom>
            <a:avLst/>
            <a:gdLst>
              <a:gd name="connsiteX0" fmla="*/ 0 w 10106331"/>
              <a:gd name="connsiteY0" fmla="*/ 0 h 6858000"/>
              <a:gd name="connsiteX1" fmla="*/ 10106331 w 10106331"/>
              <a:gd name="connsiteY1" fmla="*/ 0 h 6858000"/>
              <a:gd name="connsiteX2" fmla="*/ 10106331 w 10106331"/>
              <a:gd name="connsiteY2" fmla="*/ 6858000 h 6858000"/>
              <a:gd name="connsiteX3" fmla="*/ 0 w 10106331"/>
              <a:gd name="connsiteY3" fmla="*/ 6858000 h 6858000"/>
              <a:gd name="connsiteX4" fmla="*/ 0 w 10106331"/>
              <a:gd name="connsiteY4" fmla="*/ 0 h 6858000"/>
              <a:gd name="connsiteX0" fmla="*/ 0 w 10106331"/>
              <a:gd name="connsiteY0" fmla="*/ 0 h 6858000"/>
              <a:gd name="connsiteX1" fmla="*/ 10106331 w 10106331"/>
              <a:gd name="connsiteY1" fmla="*/ 0 h 6858000"/>
              <a:gd name="connsiteX2" fmla="*/ 7840210 w 10106331"/>
              <a:gd name="connsiteY2" fmla="*/ 6858000 h 6858000"/>
              <a:gd name="connsiteX3" fmla="*/ 0 w 10106331"/>
              <a:gd name="connsiteY3" fmla="*/ 6858000 h 6858000"/>
              <a:gd name="connsiteX4" fmla="*/ 0 w 1010633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6331" h="6858000">
                <a:moveTo>
                  <a:pt x="0" y="0"/>
                </a:moveTo>
                <a:lnTo>
                  <a:pt x="10106331" y="0"/>
                </a:lnTo>
                <a:lnTo>
                  <a:pt x="7840210" y="6858000"/>
                </a:lnTo>
                <a:lnTo>
                  <a:pt x="0" y="6858000"/>
                </a:lnTo>
                <a:lnTo>
                  <a:pt x="0" y="0"/>
                </a:lnTo>
                <a:close/>
              </a:path>
            </a:pathLst>
          </a:custGeom>
          <a:gradFill>
            <a:gsLst>
              <a:gs pos="0">
                <a:schemeClr val="accent1"/>
              </a:gs>
              <a:gs pos="41000">
                <a:schemeClr val="accent2"/>
              </a:gs>
              <a:gs pos="89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42940965-9BD4-BD4D-B06B-752F4CB6B62A}"/>
              </a:ext>
            </a:extLst>
          </p:cNvPr>
          <p:cNvSpPr>
            <a:spLocks noGrp="1"/>
          </p:cNvSpPr>
          <p:nvPr>
            <p:ph type="ctrTitle"/>
          </p:nvPr>
        </p:nvSpPr>
        <p:spPr>
          <a:xfrm>
            <a:off x="544693" y="1964611"/>
            <a:ext cx="7657939" cy="1634138"/>
          </a:xfrm>
        </p:spPr>
        <p:txBody>
          <a:bodyPr anchor="b">
            <a:normAutofit/>
          </a:bodyPr>
          <a:lstStyle>
            <a:lvl1pPr algn="l">
              <a:defRPr sz="5000">
                <a:solidFill>
                  <a:schemeClr val="bg1"/>
                </a:solidFill>
              </a:defRPr>
            </a:lvl1pPr>
          </a:lstStyle>
          <a:p>
            <a:r>
              <a:rPr lang="en-GB"/>
              <a:t>Click to edit Master title</a:t>
            </a:r>
            <a:endParaRPr lang="en-US"/>
          </a:p>
        </p:txBody>
      </p:sp>
      <p:sp>
        <p:nvSpPr>
          <p:cNvPr id="3" name="Subtitle 2">
            <a:extLst>
              <a:ext uri="{FF2B5EF4-FFF2-40B4-BE49-F238E27FC236}">
                <a16:creationId xmlns:a16="http://schemas.microsoft.com/office/drawing/2014/main" id="{3C43CAF4-5857-AB48-B9E4-3F2E97800EB7}"/>
              </a:ext>
            </a:extLst>
          </p:cNvPr>
          <p:cNvSpPr>
            <a:spLocks noGrp="1"/>
          </p:cNvSpPr>
          <p:nvPr>
            <p:ph type="subTitle" idx="1"/>
          </p:nvPr>
        </p:nvSpPr>
        <p:spPr>
          <a:xfrm>
            <a:off x="544693" y="3700009"/>
            <a:ext cx="7657939" cy="1133248"/>
          </a:xfrm>
        </p:spPr>
        <p:txBody>
          <a:bodyPr/>
          <a:lstStyle>
            <a:lvl1pPr marL="0" indent="0" algn="l">
              <a:buNone/>
              <a:defRPr sz="2400">
                <a:solidFill>
                  <a:schemeClr val="bg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endParaRPr lang="en-US"/>
          </a:p>
        </p:txBody>
      </p:sp>
      <p:sp>
        <p:nvSpPr>
          <p:cNvPr id="40" name="Text Placeholder 39">
            <a:extLst>
              <a:ext uri="{FF2B5EF4-FFF2-40B4-BE49-F238E27FC236}">
                <a16:creationId xmlns:a16="http://schemas.microsoft.com/office/drawing/2014/main" id="{B1119080-B435-0C48-9D8D-03E351854B26}"/>
              </a:ext>
            </a:extLst>
          </p:cNvPr>
          <p:cNvSpPr>
            <a:spLocks noGrp="1"/>
          </p:cNvSpPr>
          <p:nvPr>
            <p:ph type="body" sz="quarter" idx="10" hasCustomPrompt="1"/>
          </p:nvPr>
        </p:nvSpPr>
        <p:spPr>
          <a:xfrm>
            <a:off x="544693" y="6175205"/>
            <a:ext cx="3509963" cy="488950"/>
          </a:xfrm>
        </p:spPr>
        <p:txBody>
          <a:bodyPr>
            <a:normAutofit/>
          </a:bodyPr>
          <a:lstStyle>
            <a:lvl1pPr marL="0" indent="0">
              <a:buFontTx/>
              <a:buNone/>
              <a:defRPr sz="1800">
                <a:solidFill>
                  <a:schemeClr val="bg2"/>
                </a:solidFill>
              </a:defRPr>
            </a:lvl1pPr>
          </a:lstStyle>
          <a:p>
            <a:pPr lvl="0"/>
            <a:r>
              <a:rPr lang="en-GB"/>
              <a:t>Type out presentation date</a:t>
            </a:r>
            <a:endParaRPr lang="en-US"/>
          </a:p>
        </p:txBody>
      </p:sp>
    </p:spTree>
    <p:extLst>
      <p:ext uri="{BB962C8B-B14F-4D97-AF65-F5344CB8AC3E}">
        <p14:creationId xmlns:p14="http://schemas.microsoft.com/office/powerpoint/2010/main" val="2436167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E21B1F35-B0B0-E547-8C26-E315951ABB0B}"/>
              </a:ext>
            </a:extLst>
          </p:cNvPr>
          <p:cNvSpPr/>
          <p:nvPr userDrawn="1"/>
        </p:nvSpPr>
        <p:spPr>
          <a:xfrm>
            <a:off x="0" y="0"/>
            <a:ext cx="12292283" cy="6858000"/>
          </a:xfrm>
          <a:prstGeom prst="rect">
            <a:avLst/>
          </a:prstGeom>
          <a:gradFill>
            <a:gsLst>
              <a:gs pos="0">
                <a:schemeClr val="accent1"/>
              </a:gs>
              <a:gs pos="31000">
                <a:schemeClr val="accent2"/>
              </a:gs>
              <a:gs pos="75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a:extLst>
              <a:ext uri="{FF2B5EF4-FFF2-40B4-BE49-F238E27FC236}">
                <a16:creationId xmlns:a16="http://schemas.microsoft.com/office/drawing/2014/main" id="{74B233CA-6F85-A04B-BB20-629ABE57FF85}"/>
              </a:ext>
            </a:extLst>
          </p:cNvPr>
          <p:cNvSpPr/>
          <p:nvPr userDrawn="1"/>
        </p:nvSpPr>
        <p:spPr>
          <a:xfrm>
            <a:off x="0" y="0"/>
            <a:ext cx="10106331" cy="6858000"/>
          </a:xfrm>
          <a:prstGeom prst="rect">
            <a:avLst/>
          </a:prstGeom>
          <a:gradFill>
            <a:gsLst>
              <a:gs pos="0">
                <a:schemeClr val="accent1"/>
              </a:gs>
              <a:gs pos="50000">
                <a:schemeClr val="accent2"/>
              </a:gs>
              <a:gs pos="100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Rectangle 3">
            <a:extLst>
              <a:ext uri="{FF2B5EF4-FFF2-40B4-BE49-F238E27FC236}">
                <a16:creationId xmlns:a16="http://schemas.microsoft.com/office/drawing/2014/main" id="{B43E07F8-3566-BB42-9C0E-60FDA66FB077}"/>
              </a:ext>
            </a:extLst>
          </p:cNvPr>
          <p:cNvSpPr/>
          <p:nvPr userDrawn="1"/>
        </p:nvSpPr>
        <p:spPr>
          <a:xfrm>
            <a:off x="7349067" y="0"/>
            <a:ext cx="4943216"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8" name="Picture Placeholder 47">
            <a:extLst>
              <a:ext uri="{FF2B5EF4-FFF2-40B4-BE49-F238E27FC236}">
                <a16:creationId xmlns:a16="http://schemas.microsoft.com/office/drawing/2014/main" id="{429AC96F-82E2-174F-A75B-4625E18B7A56}"/>
              </a:ext>
            </a:extLst>
          </p:cNvPr>
          <p:cNvSpPr>
            <a:spLocks noGrp="1"/>
          </p:cNvSpPr>
          <p:nvPr>
            <p:ph type="pic" sz="quarter" idx="11"/>
          </p:nvPr>
        </p:nvSpPr>
        <p:spPr>
          <a:xfrm>
            <a:off x="0" y="0"/>
            <a:ext cx="10082277" cy="6858000"/>
          </a:xfrm>
          <a:custGeom>
            <a:avLst/>
            <a:gdLst>
              <a:gd name="connsiteX0" fmla="*/ 0 w 10082277"/>
              <a:gd name="connsiteY0" fmla="*/ 0 h 6858000"/>
              <a:gd name="connsiteX1" fmla="*/ 10082277 w 10082277"/>
              <a:gd name="connsiteY1" fmla="*/ 0 h 6858000"/>
              <a:gd name="connsiteX2" fmla="*/ 7521661 w 10082277"/>
              <a:gd name="connsiteY2" fmla="*/ 6858000 h 6858000"/>
              <a:gd name="connsiteX3" fmla="*/ 0 w 1008227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082277" h="6858000">
                <a:moveTo>
                  <a:pt x="0" y="0"/>
                </a:moveTo>
                <a:lnTo>
                  <a:pt x="10082277" y="0"/>
                </a:lnTo>
                <a:lnTo>
                  <a:pt x="7521661" y="6858000"/>
                </a:lnTo>
                <a:lnTo>
                  <a:pt x="0" y="6858000"/>
                </a:lnTo>
                <a:close/>
              </a:path>
            </a:pathLst>
          </a:custGeom>
          <a:gradFill flip="none" rotWithShape="0">
            <a:gsLst>
              <a:gs pos="0">
                <a:schemeClr val="accent1">
                  <a:alpha val="31496"/>
                </a:schemeClr>
              </a:gs>
              <a:gs pos="39000">
                <a:schemeClr val="accent2"/>
              </a:gs>
              <a:gs pos="75000">
                <a:schemeClr val="accent3"/>
              </a:gs>
            </a:gsLst>
            <a:lin ang="0" scaled="0"/>
            <a:tileRect/>
          </a:gradFill>
        </p:spPr>
        <p:txBody>
          <a:bodyPr wrap="square">
            <a:noAutofit/>
          </a:bodyPr>
          <a:lstStyle>
            <a:lvl1pPr>
              <a:defRPr>
                <a:solidFill>
                  <a:schemeClr val="bg2"/>
                </a:solidFill>
              </a:defRPr>
            </a:lvl1pPr>
          </a:lstStyle>
          <a:p>
            <a:endParaRPr lang="en-US"/>
          </a:p>
        </p:txBody>
      </p:sp>
      <p:sp>
        <p:nvSpPr>
          <p:cNvPr id="2" name="Title 1">
            <a:extLst>
              <a:ext uri="{FF2B5EF4-FFF2-40B4-BE49-F238E27FC236}">
                <a16:creationId xmlns:a16="http://schemas.microsoft.com/office/drawing/2014/main" id="{42940965-9BD4-BD4D-B06B-752F4CB6B62A}"/>
              </a:ext>
            </a:extLst>
          </p:cNvPr>
          <p:cNvSpPr>
            <a:spLocks noGrp="1"/>
          </p:cNvSpPr>
          <p:nvPr>
            <p:ph type="ctrTitle"/>
          </p:nvPr>
        </p:nvSpPr>
        <p:spPr>
          <a:xfrm>
            <a:off x="544693" y="1964611"/>
            <a:ext cx="7657939" cy="1634138"/>
          </a:xfrm>
        </p:spPr>
        <p:txBody>
          <a:bodyPr anchor="b">
            <a:normAutofit/>
          </a:bodyPr>
          <a:lstStyle>
            <a:lvl1pPr algn="l">
              <a:defRPr sz="5000">
                <a:solidFill>
                  <a:schemeClr val="bg1"/>
                </a:solidFill>
              </a:defRPr>
            </a:lvl1pPr>
          </a:lstStyle>
          <a:p>
            <a:r>
              <a:rPr lang="en-GB"/>
              <a:t>Click to edit Master title</a:t>
            </a:r>
            <a:endParaRPr lang="en-US"/>
          </a:p>
        </p:txBody>
      </p:sp>
      <p:sp>
        <p:nvSpPr>
          <p:cNvPr id="3" name="Subtitle 2">
            <a:extLst>
              <a:ext uri="{FF2B5EF4-FFF2-40B4-BE49-F238E27FC236}">
                <a16:creationId xmlns:a16="http://schemas.microsoft.com/office/drawing/2014/main" id="{3C43CAF4-5857-AB48-B9E4-3F2E97800EB7}"/>
              </a:ext>
            </a:extLst>
          </p:cNvPr>
          <p:cNvSpPr>
            <a:spLocks noGrp="1"/>
          </p:cNvSpPr>
          <p:nvPr>
            <p:ph type="subTitle" idx="1"/>
          </p:nvPr>
        </p:nvSpPr>
        <p:spPr>
          <a:xfrm>
            <a:off x="544693" y="3700009"/>
            <a:ext cx="7657939" cy="1133248"/>
          </a:xfrm>
        </p:spPr>
        <p:txBody>
          <a:bodyPr/>
          <a:lstStyle>
            <a:lvl1pPr marL="0" indent="0" algn="l">
              <a:buNone/>
              <a:defRPr sz="2400">
                <a:solidFill>
                  <a:schemeClr val="bg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endParaRPr lang="en-US"/>
          </a:p>
        </p:txBody>
      </p:sp>
      <p:grpSp>
        <p:nvGrpSpPr>
          <p:cNvPr id="11" name="Graphic 9">
            <a:extLst>
              <a:ext uri="{FF2B5EF4-FFF2-40B4-BE49-F238E27FC236}">
                <a16:creationId xmlns:a16="http://schemas.microsoft.com/office/drawing/2014/main" id="{0D613A28-0E25-684B-A538-29DE7B7BF06D}"/>
              </a:ext>
            </a:extLst>
          </p:cNvPr>
          <p:cNvGrpSpPr/>
          <p:nvPr/>
        </p:nvGrpSpPr>
        <p:grpSpPr>
          <a:xfrm>
            <a:off x="9686236" y="2974025"/>
            <a:ext cx="1881467" cy="1009469"/>
            <a:chOff x="4745354" y="2707004"/>
            <a:chExt cx="2698432" cy="1447799"/>
          </a:xfrm>
        </p:grpSpPr>
        <p:sp>
          <p:nvSpPr>
            <p:cNvPr id="12" name="Freeform 11">
              <a:extLst>
                <a:ext uri="{FF2B5EF4-FFF2-40B4-BE49-F238E27FC236}">
                  <a16:creationId xmlns:a16="http://schemas.microsoft.com/office/drawing/2014/main" id="{246F0A1E-1A92-424D-9F0F-7D82C3DA3C62}"/>
                </a:ext>
              </a:extLst>
            </p:cNvPr>
            <p:cNvSpPr/>
            <p:nvPr/>
          </p:nvSpPr>
          <p:spPr>
            <a:xfrm>
              <a:off x="4745354" y="2707004"/>
              <a:ext cx="2698432" cy="1134427"/>
            </a:xfrm>
            <a:custGeom>
              <a:avLst/>
              <a:gdLst>
                <a:gd name="connsiteX0" fmla="*/ 779145 w 2698432"/>
                <a:gd name="connsiteY0" fmla="*/ 1133475 h 1134427"/>
                <a:gd name="connsiteX1" fmla="*/ 0 w 2698432"/>
                <a:gd name="connsiteY1" fmla="*/ 1133475 h 1134427"/>
                <a:gd name="connsiteX2" fmla="*/ 0 w 2698432"/>
                <a:gd name="connsiteY2" fmla="*/ 0 h 1134427"/>
                <a:gd name="connsiteX3" fmla="*/ 708660 w 2698432"/>
                <a:gd name="connsiteY3" fmla="*/ 0 h 1134427"/>
                <a:gd name="connsiteX4" fmla="*/ 708660 w 2698432"/>
                <a:gd name="connsiteY4" fmla="*/ 212408 h 1134427"/>
                <a:gd name="connsiteX5" fmla="*/ 211455 w 2698432"/>
                <a:gd name="connsiteY5" fmla="*/ 212408 h 1134427"/>
                <a:gd name="connsiteX6" fmla="*/ 211455 w 2698432"/>
                <a:gd name="connsiteY6" fmla="*/ 567690 h 1134427"/>
                <a:gd name="connsiteX7" fmla="*/ 566738 w 2698432"/>
                <a:gd name="connsiteY7" fmla="*/ 567690 h 1134427"/>
                <a:gd name="connsiteX8" fmla="*/ 566738 w 2698432"/>
                <a:gd name="connsiteY8" fmla="*/ 497205 h 1134427"/>
                <a:gd name="connsiteX9" fmla="*/ 281940 w 2698432"/>
                <a:gd name="connsiteY9" fmla="*/ 497205 h 1134427"/>
                <a:gd name="connsiteX10" fmla="*/ 281940 w 2698432"/>
                <a:gd name="connsiteY10" fmla="*/ 426720 h 1134427"/>
                <a:gd name="connsiteX11" fmla="*/ 637223 w 2698432"/>
                <a:gd name="connsiteY11" fmla="*/ 426720 h 1134427"/>
                <a:gd name="connsiteX12" fmla="*/ 637223 w 2698432"/>
                <a:gd name="connsiteY12" fmla="*/ 639128 h 1134427"/>
                <a:gd name="connsiteX13" fmla="*/ 140970 w 2698432"/>
                <a:gd name="connsiteY13" fmla="*/ 639128 h 1134427"/>
                <a:gd name="connsiteX14" fmla="*/ 140970 w 2698432"/>
                <a:gd name="connsiteY14" fmla="*/ 140970 h 1134427"/>
                <a:gd name="connsiteX15" fmla="*/ 637223 w 2698432"/>
                <a:gd name="connsiteY15" fmla="*/ 140970 h 1134427"/>
                <a:gd name="connsiteX16" fmla="*/ 637223 w 2698432"/>
                <a:gd name="connsiteY16" fmla="*/ 70485 h 1134427"/>
                <a:gd name="connsiteX17" fmla="*/ 70485 w 2698432"/>
                <a:gd name="connsiteY17" fmla="*/ 70485 h 1134427"/>
                <a:gd name="connsiteX18" fmla="*/ 70485 w 2698432"/>
                <a:gd name="connsiteY18" fmla="*/ 1062990 h 1134427"/>
                <a:gd name="connsiteX19" fmla="*/ 707708 w 2698432"/>
                <a:gd name="connsiteY19" fmla="*/ 1062990 h 1134427"/>
                <a:gd name="connsiteX20" fmla="*/ 707708 w 2698432"/>
                <a:gd name="connsiteY20" fmla="*/ 992505 h 1134427"/>
                <a:gd name="connsiteX21" fmla="*/ 140970 w 2698432"/>
                <a:gd name="connsiteY21" fmla="*/ 992505 h 1134427"/>
                <a:gd name="connsiteX22" fmla="*/ 140970 w 2698432"/>
                <a:gd name="connsiteY22" fmla="*/ 707708 h 1134427"/>
                <a:gd name="connsiteX23" fmla="*/ 211455 w 2698432"/>
                <a:gd name="connsiteY23" fmla="*/ 707708 h 1134427"/>
                <a:gd name="connsiteX24" fmla="*/ 211455 w 2698432"/>
                <a:gd name="connsiteY24" fmla="*/ 922020 h 1134427"/>
                <a:gd name="connsiteX25" fmla="*/ 779145 w 2698432"/>
                <a:gd name="connsiteY25" fmla="*/ 922020 h 1134427"/>
                <a:gd name="connsiteX26" fmla="*/ 779145 w 2698432"/>
                <a:gd name="connsiteY26" fmla="*/ 1133475 h 1134427"/>
                <a:gd name="connsiteX27" fmla="*/ 1813560 w 2698432"/>
                <a:gd name="connsiteY27" fmla="*/ 211455 h 1134427"/>
                <a:gd name="connsiteX28" fmla="*/ 1319213 w 2698432"/>
                <a:gd name="connsiteY28" fmla="*/ 211455 h 1134427"/>
                <a:gd name="connsiteX29" fmla="*/ 1319213 w 2698432"/>
                <a:gd name="connsiteY29" fmla="*/ 1062990 h 1134427"/>
                <a:gd name="connsiteX30" fmla="*/ 1389698 w 2698432"/>
                <a:gd name="connsiteY30" fmla="*/ 1062990 h 1134427"/>
                <a:gd name="connsiteX31" fmla="*/ 1389698 w 2698432"/>
                <a:gd name="connsiteY31" fmla="*/ 281940 h 1134427"/>
                <a:gd name="connsiteX32" fmla="*/ 1458278 w 2698432"/>
                <a:gd name="connsiteY32" fmla="*/ 281940 h 1134427"/>
                <a:gd name="connsiteX33" fmla="*/ 1458278 w 2698432"/>
                <a:gd name="connsiteY33" fmla="*/ 1133475 h 1134427"/>
                <a:gd name="connsiteX34" fmla="*/ 1245870 w 2698432"/>
                <a:gd name="connsiteY34" fmla="*/ 1133475 h 1134427"/>
                <a:gd name="connsiteX35" fmla="*/ 1245870 w 2698432"/>
                <a:gd name="connsiteY35" fmla="*/ 140970 h 1134427"/>
                <a:gd name="connsiteX36" fmla="*/ 1742123 w 2698432"/>
                <a:gd name="connsiteY36" fmla="*/ 140970 h 1134427"/>
                <a:gd name="connsiteX37" fmla="*/ 1742123 w 2698432"/>
                <a:gd name="connsiteY37" fmla="*/ 70485 h 1134427"/>
                <a:gd name="connsiteX38" fmla="*/ 890588 w 2698432"/>
                <a:gd name="connsiteY38" fmla="*/ 70485 h 1134427"/>
                <a:gd name="connsiteX39" fmla="*/ 890588 w 2698432"/>
                <a:gd name="connsiteY39" fmla="*/ 140970 h 1134427"/>
                <a:gd name="connsiteX40" fmla="*/ 1175385 w 2698432"/>
                <a:gd name="connsiteY40" fmla="*/ 140970 h 1134427"/>
                <a:gd name="connsiteX41" fmla="*/ 1175385 w 2698432"/>
                <a:gd name="connsiteY41" fmla="*/ 211455 h 1134427"/>
                <a:gd name="connsiteX42" fmla="*/ 822008 w 2698432"/>
                <a:gd name="connsiteY42" fmla="*/ 211455 h 1134427"/>
                <a:gd name="connsiteX43" fmla="*/ 822008 w 2698432"/>
                <a:gd name="connsiteY43" fmla="*/ 0 h 1134427"/>
                <a:gd name="connsiteX44" fmla="*/ 1812608 w 2698432"/>
                <a:gd name="connsiteY44" fmla="*/ 0 h 1134427"/>
                <a:gd name="connsiteX45" fmla="*/ 1812608 w 2698432"/>
                <a:gd name="connsiteY45" fmla="*/ 211455 h 1134427"/>
                <a:gd name="connsiteX46" fmla="*/ 2383155 w 2698432"/>
                <a:gd name="connsiteY46" fmla="*/ 658178 h 1134427"/>
                <a:gd name="connsiteX47" fmla="*/ 2321243 w 2698432"/>
                <a:gd name="connsiteY47" fmla="*/ 623888 h 1134427"/>
                <a:gd name="connsiteX48" fmla="*/ 2142173 w 2698432"/>
                <a:gd name="connsiteY48" fmla="*/ 992505 h 1134427"/>
                <a:gd name="connsiteX49" fmla="*/ 2589848 w 2698432"/>
                <a:gd name="connsiteY49" fmla="*/ 992505 h 1134427"/>
                <a:gd name="connsiteX50" fmla="*/ 2589848 w 2698432"/>
                <a:gd name="connsiteY50" fmla="*/ 1062990 h 1134427"/>
                <a:gd name="connsiteX51" fmla="*/ 2030730 w 2698432"/>
                <a:gd name="connsiteY51" fmla="*/ 1062990 h 1134427"/>
                <a:gd name="connsiteX52" fmla="*/ 2473643 w 2698432"/>
                <a:gd name="connsiteY52" fmla="*/ 140970 h 1134427"/>
                <a:gd name="connsiteX53" fmla="*/ 1990725 w 2698432"/>
                <a:gd name="connsiteY53" fmla="*/ 140970 h 1134427"/>
                <a:gd name="connsiteX54" fmla="*/ 1990725 w 2698432"/>
                <a:gd name="connsiteY54" fmla="*/ 70485 h 1134427"/>
                <a:gd name="connsiteX55" fmla="*/ 2586990 w 2698432"/>
                <a:gd name="connsiteY55" fmla="*/ 70485 h 1134427"/>
                <a:gd name="connsiteX56" fmla="*/ 2408873 w 2698432"/>
                <a:gd name="connsiteY56" fmla="*/ 442913 h 1134427"/>
                <a:gd name="connsiteX57" fmla="*/ 2324100 w 2698432"/>
                <a:gd name="connsiteY57" fmla="*/ 531495 h 1134427"/>
                <a:gd name="connsiteX58" fmla="*/ 2412683 w 2698432"/>
                <a:gd name="connsiteY58" fmla="*/ 620078 h 1134427"/>
                <a:gd name="connsiteX59" fmla="*/ 2501265 w 2698432"/>
                <a:gd name="connsiteY59" fmla="*/ 531495 h 1134427"/>
                <a:gd name="connsiteX60" fmla="*/ 2477453 w 2698432"/>
                <a:gd name="connsiteY60" fmla="*/ 470535 h 1134427"/>
                <a:gd name="connsiteX61" fmla="*/ 2698433 w 2698432"/>
                <a:gd name="connsiteY61" fmla="*/ 0 h 1134427"/>
                <a:gd name="connsiteX62" fmla="*/ 1917383 w 2698432"/>
                <a:gd name="connsiteY62" fmla="*/ 0 h 1134427"/>
                <a:gd name="connsiteX63" fmla="*/ 1917383 w 2698432"/>
                <a:gd name="connsiteY63" fmla="*/ 212408 h 1134427"/>
                <a:gd name="connsiteX64" fmla="*/ 2360295 w 2698432"/>
                <a:gd name="connsiteY64" fmla="*/ 212408 h 1134427"/>
                <a:gd name="connsiteX65" fmla="*/ 1915478 w 2698432"/>
                <a:gd name="connsiteY65" fmla="*/ 1133475 h 1134427"/>
                <a:gd name="connsiteX66" fmla="*/ 1965960 w 2698432"/>
                <a:gd name="connsiteY66" fmla="*/ 1134428 h 1134427"/>
                <a:gd name="connsiteX67" fmla="*/ 2658428 w 2698432"/>
                <a:gd name="connsiteY67" fmla="*/ 1134428 h 1134427"/>
                <a:gd name="connsiteX68" fmla="*/ 2658428 w 2698432"/>
                <a:gd name="connsiteY68" fmla="*/ 922020 h 1134427"/>
                <a:gd name="connsiteX69" fmla="*/ 2252663 w 2698432"/>
                <a:gd name="connsiteY69" fmla="*/ 922020 h 1134427"/>
                <a:gd name="connsiteX70" fmla="*/ 2383155 w 2698432"/>
                <a:gd name="connsiteY70" fmla="*/ 658178 h 1134427"/>
                <a:gd name="connsiteX71" fmla="*/ 2413635 w 2698432"/>
                <a:gd name="connsiteY71" fmla="*/ 569595 h 1134427"/>
                <a:gd name="connsiteX72" fmla="*/ 2374583 w 2698432"/>
                <a:gd name="connsiteY72" fmla="*/ 530543 h 1134427"/>
                <a:gd name="connsiteX73" fmla="*/ 2413635 w 2698432"/>
                <a:gd name="connsiteY73" fmla="*/ 491490 h 1134427"/>
                <a:gd name="connsiteX74" fmla="*/ 2452688 w 2698432"/>
                <a:gd name="connsiteY74" fmla="*/ 530543 h 1134427"/>
                <a:gd name="connsiteX75" fmla="*/ 2413635 w 2698432"/>
                <a:gd name="connsiteY75" fmla="*/ 569595 h 1134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698432" h="1134427">
                  <a:moveTo>
                    <a:pt x="779145" y="1133475"/>
                  </a:moveTo>
                  <a:lnTo>
                    <a:pt x="0" y="1133475"/>
                  </a:lnTo>
                  <a:lnTo>
                    <a:pt x="0" y="0"/>
                  </a:lnTo>
                  <a:lnTo>
                    <a:pt x="708660" y="0"/>
                  </a:lnTo>
                  <a:lnTo>
                    <a:pt x="708660" y="212408"/>
                  </a:lnTo>
                  <a:lnTo>
                    <a:pt x="211455" y="212408"/>
                  </a:lnTo>
                  <a:lnTo>
                    <a:pt x="211455" y="567690"/>
                  </a:lnTo>
                  <a:lnTo>
                    <a:pt x="566738" y="567690"/>
                  </a:lnTo>
                  <a:lnTo>
                    <a:pt x="566738" y="497205"/>
                  </a:lnTo>
                  <a:lnTo>
                    <a:pt x="281940" y="497205"/>
                  </a:lnTo>
                  <a:lnTo>
                    <a:pt x="281940" y="426720"/>
                  </a:lnTo>
                  <a:lnTo>
                    <a:pt x="637223" y="426720"/>
                  </a:lnTo>
                  <a:lnTo>
                    <a:pt x="637223" y="639128"/>
                  </a:lnTo>
                  <a:lnTo>
                    <a:pt x="140970" y="639128"/>
                  </a:lnTo>
                  <a:lnTo>
                    <a:pt x="140970" y="140970"/>
                  </a:lnTo>
                  <a:lnTo>
                    <a:pt x="637223" y="140970"/>
                  </a:lnTo>
                  <a:lnTo>
                    <a:pt x="637223" y="70485"/>
                  </a:lnTo>
                  <a:lnTo>
                    <a:pt x="70485" y="70485"/>
                  </a:lnTo>
                  <a:lnTo>
                    <a:pt x="70485" y="1062990"/>
                  </a:lnTo>
                  <a:lnTo>
                    <a:pt x="707708" y="1062990"/>
                  </a:lnTo>
                  <a:lnTo>
                    <a:pt x="707708" y="992505"/>
                  </a:lnTo>
                  <a:lnTo>
                    <a:pt x="140970" y="992505"/>
                  </a:lnTo>
                  <a:lnTo>
                    <a:pt x="140970" y="707708"/>
                  </a:lnTo>
                  <a:lnTo>
                    <a:pt x="211455" y="707708"/>
                  </a:lnTo>
                  <a:lnTo>
                    <a:pt x="211455" y="922020"/>
                  </a:lnTo>
                  <a:lnTo>
                    <a:pt x="779145" y="922020"/>
                  </a:lnTo>
                  <a:lnTo>
                    <a:pt x="779145" y="1133475"/>
                  </a:lnTo>
                  <a:close/>
                  <a:moveTo>
                    <a:pt x="1813560" y="211455"/>
                  </a:moveTo>
                  <a:lnTo>
                    <a:pt x="1319213" y="211455"/>
                  </a:lnTo>
                  <a:lnTo>
                    <a:pt x="1319213" y="1062990"/>
                  </a:lnTo>
                  <a:lnTo>
                    <a:pt x="1389698" y="1062990"/>
                  </a:lnTo>
                  <a:lnTo>
                    <a:pt x="1389698" y="281940"/>
                  </a:lnTo>
                  <a:lnTo>
                    <a:pt x="1458278" y="281940"/>
                  </a:lnTo>
                  <a:lnTo>
                    <a:pt x="1458278" y="1133475"/>
                  </a:lnTo>
                  <a:lnTo>
                    <a:pt x="1245870" y="1133475"/>
                  </a:lnTo>
                  <a:lnTo>
                    <a:pt x="1245870" y="140970"/>
                  </a:lnTo>
                  <a:lnTo>
                    <a:pt x="1742123" y="140970"/>
                  </a:lnTo>
                  <a:lnTo>
                    <a:pt x="1742123" y="70485"/>
                  </a:lnTo>
                  <a:lnTo>
                    <a:pt x="890588" y="70485"/>
                  </a:lnTo>
                  <a:lnTo>
                    <a:pt x="890588" y="140970"/>
                  </a:lnTo>
                  <a:lnTo>
                    <a:pt x="1175385" y="140970"/>
                  </a:lnTo>
                  <a:lnTo>
                    <a:pt x="1175385" y="211455"/>
                  </a:lnTo>
                  <a:lnTo>
                    <a:pt x="822008" y="211455"/>
                  </a:lnTo>
                  <a:lnTo>
                    <a:pt x="822008" y="0"/>
                  </a:lnTo>
                  <a:lnTo>
                    <a:pt x="1812608" y="0"/>
                  </a:lnTo>
                  <a:lnTo>
                    <a:pt x="1812608" y="211455"/>
                  </a:lnTo>
                  <a:close/>
                  <a:moveTo>
                    <a:pt x="2383155" y="658178"/>
                  </a:moveTo>
                  <a:cubicBezTo>
                    <a:pt x="2359343" y="652463"/>
                    <a:pt x="2338388" y="640080"/>
                    <a:pt x="2321243" y="623888"/>
                  </a:cubicBezTo>
                  <a:lnTo>
                    <a:pt x="2142173" y="992505"/>
                  </a:lnTo>
                  <a:lnTo>
                    <a:pt x="2589848" y="992505"/>
                  </a:lnTo>
                  <a:lnTo>
                    <a:pt x="2589848" y="1062990"/>
                  </a:lnTo>
                  <a:lnTo>
                    <a:pt x="2030730" y="1062990"/>
                  </a:lnTo>
                  <a:lnTo>
                    <a:pt x="2473643" y="140970"/>
                  </a:lnTo>
                  <a:lnTo>
                    <a:pt x="1990725" y="140970"/>
                  </a:lnTo>
                  <a:lnTo>
                    <a:pt x="1990725" y="70485"/>
                  </a:lnTo>
                  <a:lnTo>
                    <a:pt x="2586990" y="70485"/>
                  </a:lnTo>
                  <a:lnTo>
                    <a:pt x="2408873" y="442913"/>
                  </a:lnTo>
                  <a:cubicBezTo>
                    <a:pt x="2362200" y="444818"/>
                    <a:pt x="2324100" y="483870"/>
                    <a:pt x="2324100" y="531495"/>
                  </a:cubicBezTo>
                  <a:cubicBezTo>
                    <a:pt x="2324100" y="581025"/>
                    <a:pt x="2364105" y="620078"/>
                    <a:pt x="2412683" y="620078"/>
                  </a:cubicBezTo>
                  <a:cubicBezTo>
                    <a:pt x="2462213" y="620078"/>
                    <a:pt x="2501265" y="580073"/>
                    <a:pt x="2501265" y="531495"/>
                  </a:cubicBezTo>
                  <a:cubicBezTo>
                    <a:pt x="2501265" y="507683"/>
                    <a:pt x="2491740" y="486728"/>
                    <a:pt x="2477453" y="470535"/>
                  </a:cubicBezTo>
                  <a:lnTo>
                    <a:pt x="2698433" y="0"/>
                  </a:lnTo>
                  <a:lnTo>
                    <a:pt x="1917383" y="0"/>
                  </a:lnTo>
                  <a:lnTo>
                    <a:pt x="1917383" y="212408"/>
                  </a:lnTo>
                  <a:lnTo>
                    <a:pt x="2360295" y="212408"/>
                  </a:lnTo>
                  <a:lnTo>
                    <a:pt x="1915478" y="1133475"/>
                  </a:lnTo>
                  <a:lnTo>
                    <a:pt x="1965960" y="1134428"/>
                  </a:lnTo>
                  <a:lnTo>
                    <a:pt x="2658428" y="1134428"/>
                  </a:lnTo>
                  <a:lnTo>
                    <a:pt x="2658428" y="922020"/>
                  </a:lnTo>
                  <a:lnTo>
                    <a:pt x="2252663" y="922020"/>
                  </a:lnTo>
                  <a:lnTo>
                    <a:pt x="2383155" y="658178"/>
                  </a:lnTo>
                  <a:close/>
                  <a:moveTo>
                    <a:pt x="2413635" y="569595"/>
                  </a:moveTo>
                  <a:cubicBezTo>
                    <a:pt x="2391728" y="569595"/>
                    <a:pt x="2374583" y="552450"/>
                    <a:pt x="2374583" y="530543"/>
                  </a:cubicBezTo>
                  <a:cubicBezTo>
                    <a:pt x="2374583" y="508635"/>
                    <a:pt x="2391728" y="491490"/>
                    <a:pt x="2413635" y="491490"/>
                  </a:cubicBezTo>
                  <a:cubicBezTo>
                    <a:pt x="2435543" y="491490"/>
                    <a:pt x="2452688" y="508635"/>
                    <a:pt x="2452688" y="530543"/>
                  </a:cubicBezTo>
                  <a:cubicBezTo>
                    <a:pt x="2452688" y="552450"/>
                    <a:pt x="2435543" y="569595"/>
                    <a:pt x="2413635" y="569595"/>
                  </a:cubicBezTo>
                  <a:close/>
                </a:path>
              </a:pathLst>
            </a:custGeom>
            <a:gradFill>
              <a:gsLst>
                <a:gs pos="0">
                  <a:schemeClr val="accent1"/>
                </a:gs>
                <a:gs pos="50000">
                  <a:schemeClr val="accent2"/>
                </a:gs>
                <a:gs pos="100000">
                  <a:schemeClr val="accent3"/>
                </a:gs>
              </a:gsLst>
              <a:lin ang="0" scaled="0"/>
            </a:gradFill>
            <a:ln w="9525" cap="flat">
              <a:noFill/>
              <a:prstDash val="solid"/>
              <a:miter/>
            </a:ln>
          </p:spPr>
          <p:txBody>
            <a:bodyPr rtlCol="0" anchor="ctr"/>
            <a:lstStyle/>
            <a:p>
              <a:endParaRPr lang="en-US" sz="1800"/>
            </a:p>
          </p:txBody>
        </p:sp>
        <p:grpSp>
          <p:nvGrpSpPr>
            <p:cNvPr id="13" name="Graphic 9">
              <a:extLst>
                <a:ext uri="{FF2B5EF4-FFF2-40B4-BE49-F238E27FC236}">
                  <a16:creationId xmlns:a16="http://schemas.microsoft.com/office/drawing/2014/main" id="{4B19824A-EE2A-9640-B01C-26F21DB29FC8}"/>
                </a:ext>
              </a:extLst>
            </p:cNvPr>
            <p:cNvGrpSpPr/>
            <p:nvPr/>
          </p:nvGrpSpPr>
          <p:grpSpPr>
            <a:xfrm>
              <a:off x="4746307" y="4017645"/>
              <a:ext cx="2665095" cy="137159"/>
              <a:chOff x="4746307" y="4017645"/>
              <a:chExt cx="2665095" cy="137159"/>
            </a:xfrm>
            <a:solidFill>
              <a:srgbClr val="C6C6C6"/>
            </a:solidFill>
          </p:grpSpPr>
          <p:sp>
            <p:nvSpPr>
              <p:cNvPr id="14" name="Freeform 13">
                <a:extLst>
                  <a:ext uri="{FF2B5EF4-FFF2-40B4-BE49-F238E27FC236}">
                    <a16:creationId xmlns:a16="http://schemas.microsoft.com/office/drawing/2014/main" id="{EC0261FC-7CCF-A244-A664-0A907D415E9E}"/>
                  </a:ext>
                </a:extLst>
              </p:cNvPr>
              <p:cNvSpPr/>
              <p:nvPr/>
            </p:nvSpPr>
            <p:spPr>
              <a:xfrm>
                <a:off x="4746307" y="4021454"/>
                <a:ext cx="90487" cy="129540"/>
              </a:xfrm>
              <a:custGeom>
                <a:avLst/>
                <a:gdLst>
                  <a:gd name="connsiteX0" fmla="*/ 31433 w 90487"/>
                  <a:gd name="connsiteY0" fmla="*/ 103823 h 129540"/>
                  <a:gd name="connsiteX1" fmla="*/ 90487 w 90487"/>
                  <a:gd name="connsiteY1" fmla="*/ 103823 h 129540"/>
                  <a:gd name="connsiteX2" fmla="*/ 90487 w 90487"/>
                  <a:gd name="connsiteY2" fmla="*/ 129540 h 129540"/>
                  <a:gd name="connsiteX3" fmla="*/ 0 w 90487"/>
                  <a:gd name="connsiteY3" fmla="*/ 129540 h 129540"/>
                  <a:gd name="connsiteX4" fmla="*/ 0 w 90487"/>
                  <a:gd name="connsiteY4" fmla="*/ 0 h 129540"/>
                  <a:gd name="connsiteX5" fmla="*/ 88583 w 90487"/>
                  <a:gd name="connsiteY5" fmla="*/ 0 h 129540"/>
                  <a:gd name="connsiteX6" fmla="*/ 88583 w 90487"/>
                  <a:gd name="connsiteY6" fmla="*/ 25717 h 129540"/>
                  <a:gd name="connsiteX7" fmla="*/ 31433 w 90487"/>
                  <a:gd name="connsiteY7" fmla="*/ 25717 h 129540"/>
                  <a:gd name="connsiteX8" fmla="*/ 31433 w 90487"/>
                  <a:gd name="connsiteY8" fmla="*/ 52388 h 129540"/>
                  <a:gd name="connsiteX9" fmla="*/ 83820 w 90487"/>
                  <a:gd name="connsiteY9" fmla="*/ 52388 h 129540"/>
                  <a:gd name="connsiteX10" fmla="*/ 83820 w 90487"/>
                  <a:gd name="connsiteY10" fmla="*/ 77153 h 129540"/>
                  <a:gd name="connsiteX11" fmla="*/ 31433 w 90487"/>
                  <a:gd name="connsiteY11" fmla="*/ 77153 h 129540"/>
                  <a:gd name="connsiteX12" fmla="*/ 31433 w 90487"/>
                  <a:gd name="connsiteY12" fmla="*/ 103823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487" h="129540">
                    <a:moveTo>
                      <a:pt x="31433" y="103823"/>
                    </a:moveTo>
                    <a:lnTo>
                      <a:pt x="90487" y="103823"/>
                    </a:lnTo>
                    <a:lnTo>
                      <a:pt x="90487" y="129540"/>
                    </a:lnTo>
                    <a:lnTo>
                      <a:pt x="0" y="129540"/>
                    </a:lnTo>
                    <a:lnTo>
                      <a:pt x="0" y="0"/>
                    </a:lnTo>
                    <a:lnTo>
                      <a:pt x="88583" y="0"/>
                    </a:lnTo>
                    <a:lnTo>
                      <a:pt x="88583" y="25717"/>
                    </a:lnTo>
                    <a:lnTo>
                      <a:pt x="31433" y="25717"/>
                    </a:lnTo>
                    <a:lnTo>
                      <a:pt x="31433" y="52388"/>
                    </a:lnTo>
                    <a:lnTo>
                      <a:pt x="83820" y="52388"/>
                    </a:lnTo>
                    <a:lnTo>
                      <a:pt x="83820" y="77153"/>
                    </a:lnTo>
                    <a:lnTo>
                      <a:pt x="31433" y="77153"/>
                    </a:lnTo>
                    <a:lnTo>
                      <a:pt x="31433" y="103823"/>
                    </a:lnTo>
                    <a:close/>
                  </a:path>
                </a:pathLst>
              </a:custGeom>
              <a:solidFill>
                <a:srgbClr val="C6C6C6"/>
              </a:solidFill>
              <a:ln w="9525" cap="flat">
                <a:noFill/>
                <a:prstDash val="solid"/>
                <a:miter/>
              </a:ln>
            </p:spPr>
            <p:txBody>
              <a:bodyPr rtlCol="0" anchor="ctr"/>
              <a:lstStyle/>
              <a:p>
                <a:endParaRPr lang="en-US" sz="1800"/>
              </a:p>
            </p:txBody>
          </p:sp>
          <p:sp>
            <p:nvSpPr>
              <p:cNvPr id="15" name="Freeform 14">
                <a:extLst>
                  <a:ext uri="{FF2B5EF4-FFF2-40B4-BE49-F238E27FC236}">
                    <a16:creationId xmlns:a16="http://schemas.microsoft.com/office/drawing/2014/main" id="{17B8F372-EE3E-0E43-80F5-9060DC0FFB46}"/>
                  </a:ext>
                </a:extLst>
              </p:cNvPr>
              <p:cNvSpPr/>
              <p:nvPr/>
            </p:nvSpPr>
            <p:spPr>
              <a:xfrm>
                <a:off x="4868227" y="4021454"/>
                <a:ext cx="114299" cy="129540"/>
              </a:xfrm>
              <a:custGeom>
                <a:avLst/>
                <a:gdLst>
                  <a:gd name="connsiteX0" fmla="*/ 83820 w 114299"/>
                  <a:gd name="connsiteY0" fmla="*/ 0 h 129540"/>
                  <a:gd name="connsiteX1" fmla="*/ 114300 w 114299"/>
                  <a:gd name="connsiteY1" fmla="*/ 0 h 129540"/>
                  <a:gd name="connsiteX2" fmla="*/ 114300 w 114299"/>
                  <a:gd name="connsiteY2" fmla="*/ 129540 h 129540"/>
                  <a:gd name="connsiteX3" fmla="*/ 88583 w 114299"/>
                  <a:gd name="connsiteY3" fmla="*/ 129540 h 129540"/>
                  <a:gd name="connsiteX4" fmla="*/ 30480 w 114299"/>
                  <a:gd name="connsiteY4" fmla="*/ 53340 h 129540"/>
                  <a:gd name="connsiteX5" fmla="*/ 30480 w 114299"/>
                  <a:gd name="connsiteY5" fmla="*/ 129540 h 129540"/>
                  <a:gd name="connsiteX6" fmla="*/ 0 w 114299"/>
                  <a:gd name="connsiteY6" fmla="*/ 129540 h 129540"/>
                  <a:gd name="connsiteX7" fmla="*/ 0 w 114299"/>
                  <a:gd name="connsiteY7" fmla="*/ 0 h 129540"/>
                  <a:gd name="connsiteX8" fmla="*/ 25717 w 114299"/>
                  <a:gd name="connsiteY8" fmla="*/ 0 h 129540"/>
                  <a:gd name="connsiteX9" fmla="*/ 83820 w 114299"/>
                  <a:gd name="connsiteY9" fmla="*/ 77153 h 129540"/>
                  <a:gd name="connsiteX10" fmla="*/ 83820 w 114299"/>
                  <a:gd name="connsiteY10" fmla="*/ 0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299" h="129540">
                    <a:moveTo>
                      <a:pt x="83820" y="0"/>
                    </a:moveTo>
                    <a:lnTo>
                      <a:pt x="114300" y="0"/>
                    </a:lnTo>
                    <a:lnTo>
                      <a:pt x="114300" y="129540"/>
                    </a:lnTo>
                    <a:lnTo>
                      <a:pt x="88583" y="129540"/>
                    </a:lnTo>
                    <a:lnTo>
                      <a:pt x="30480" y="53340"/>
                    </a:lnTo>
                    <a:lnTo>
                      <a:pt x="30480" y="129540"/>
                    </a:lnTo>
                    <a:lnTo>
                      <a:pt x="0" y="129540"/>
                    </a:lnTo>
                    <a:lnTo>
                      <a:pt x="0" y="0"/>
                    </a:lnTo>
                    <a:lnTo>
                      <a:pt x="25717" y="0"/>
                    </a:lnTo>
                    <a:lnTo>
                      <a:pt x="83820" y="77153"/>
                    </a:lnTo>
                    <a:lnTo>
                      <a:pt x="83820" y="0"/>
                    </a:lnTo>
                    <a:close/>
                  </a:path>
                </a:pathLst>
              </a:custGeom>
              <a:solidFill>
                <a:srgbClr val="C6C6C6"/>
              </a:solidFill>
              <a:ln w="9525" cap="flat">
                <a:noFill/>
                <a:prstDash val="solid"/>
                <a:miter/>
              </a:ln>
            </p:spPr>
            <p:txBody>
              <a:bodyPr rtlCol="0" anchor="ctr"/>
              <a:lstStyle/>
              <a:p>
                <a:endParaRPr lang="en-US" sz="1800"/>
              </a:p>
            </p:txBody>
          </p:sp>
          <p:sp>
            <p:nvSpPr>
              <p:cNvPr id="16" name="Freeform 15">
                <a:extLst>
                  <a:ext uri="{FF2B5EF4-FFF2-40B4-BE49-F238E27FC236}">
                    <a16:creationId xmlns:a16="http://schemas.microsoft.com/office/drawing/2014/main" id="{E10697F3-AE45-4644-AD25-B5B2D9C0304F}"/>
                  </a:ext>
                </a:extLst>
              </p:cNvPr>
              <p:cNvSpPr/>
              <p:nvPr/>
            </p:nvSpPr>
            <p:spPr>
              <a:xfrm>
                <a:off x="5017769" y="4021454"/>
                <a:ext cx="90487" cy="129540"/>
              </a:xfrm>
              <a:custGeom>
                <a:avLst/>
                <a:gdLst>
                  <a:gd name="connsiteX0" fmla="*/ 31432 w 90487"/>
                  <a:gd name="connsiteY0" fmla="*/ 103823 h 129540"/>
                  <a:gd name="connsiteX1" fmla="*/ 90488 w 90487"/>
                  <a:gd name="connsiteY1" fmla="*/ 103823 h 129540"/>
                  <a:gd name="connsiteX2" fmla="*/ 90488 w 90487"/>
                  <a:gd name="connsiteY2" fmla="*/ 129540 h 129540"/>
                  <a:gd name="connsiteX3" fmla="*/ 0 w 90487"/>
                  <a:gd name="connsiteY3" fmla="*/ 129540 h 129540"/>
                  <a:gd name="connsiteX4" fmla="*/ 0 w 90487"/>
                  <a:gd name="connsiteY4" fmla="*/ 0 h 129540"/>
                  <a:gd name="connsiteX5" fmla="*/ 88582 w 90487"/>
                  <a:gd name="connsiteY5" fmla="*/ 0 h 129540"/>
                  <a:gd name="connsiteX6" fmla="*/ 88582 w 90487"/>
                  <a:gd name="connsiteY6" fmla="*/ 25717 h 129540"/>
                  <a:gd name="connsiteX7" fmla="*/ 31432 w 90487"/>
                  <a:gd name="connsiteY7" fmla="*/ 25717 h 129540"/>
                  <a:gd name="connsiteX8" fmla="*/ 31432 w 90487"/>
                  <a:gd name="connsiteY8" fmla="*/ 52388 h 129540"/>
                  <a:gd name="connsiteX9" fmla="*/ 83820 w 90487"/>
                  <a:gd name="connsiteY9" fmla="*/ 52388 h 129540"/>
                  <a:gd name="connsiteX10" fmla="*/ 83820 w 90487"/>
                  <a:gd name="connsiteY10" fmla="*/ 77153 h 129540"/>
                  <a:gd name="connsiteX11" fmla="*/ 31432 w 90487"/>
                  <a:gd name="connsiteY11" fmla="*/ 77153 h 129540"/>
                  <a:gd name="connsiteX12" fmla="*/ 31432 w 90487"/>
                  <a:gd name="connsiteY12" fmla="*/ 103823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487" h="129540">
                    <a:moveTo>
                      <a:pt x="31432" y="103823"/>
                    </a:moveTo>
                    <a:lnTo>
                      <a:pt x="90488" y="103823"/>
                    </a:lnTo>
                    <a:lnTo>
                      <a:pt x="90488" y="129540"/>
                    </a:lnTo>
                    <a:lnTo>
                      <a:pt x="0" y="129540"/>
                    </a:lnTo>
                    <a:lnTo>
                      <a:pt x="0" y="0"/>
                    </a:lnTo>
                    <a:lnTo>
                      <a:pt x="88582" y="0"/>
                    </a:lnTo>
                    <a:lnTo>
                      <a:pt x="88582" y="25717"/>
                    </a:lnTo>
                    <a:lnTo>
                      <a:pt x="31432" y="25717"/>
                    </a:lnTo>
                    <a:lnTo>
                      <a:pt x="31432" y="52388"/>
                    </a:lnTo>
                    <a:lnTo>
                      <a:pt x="83820" y="52388"/>
                    </a:lnTo>
                    <a:lnTo>
                      <a:pt x="83820" y="77153"/>
                    </a:lnTo>
                    <a:lnTo>
                      <a:pt x="31432" y="77153"/>
                    </a:lnTo>
                    <a:lnTo>
                      <a:pt x="31432" y="103823"/>
                    </a:lnTo>
                    <a:close/>
                  </a:path>
                </a:pathLst>
              </a:custGeom>
              <a:solidFill>
                <a:srgbClr val="C6C6C6"/>
              </a:solidFill>
              <a:ln w="9525" cap="flat">
                <a:noFill/>
                <a:prstDash val="solid"/>
                <a:miter/>
              </a:ln>
            </p:spPr>
            <p:txBody>
              <a:bodyPr rtlCol="0" anchor="ctr"/>
              <a:lstStyle/>
              <a:p>
                <a:endParaRPr lang="en-US" sz="1800"/>
              </a:p>
            </p:txBody>
          </p:sp>
          <p:sp>
            <p:nvSpPr>
              <p:cNvPr id="17" name="Freeform 16">
                <a:extLst>
                  <a:ext uri="{FF2B5EF4-FFF2-40B4-BE49-F238E27FC236}">
                    <a16:creationId xmlns:a16="http://schemas.microsoft.com/office/drawing/2014/main" id="{90E96A87-A298-FF4C-8950-F885F1DB9F0E}"/>
                  </a:ext>
                </a:extLst>
              </p:cNvPr>
              <p:cNvSpPr/>
              <p:nvPr/>
            </p:nvSpPr>
            <p:spPr>
              <a:xfrm>
                <a:off x="5140642" y="4021454"/>
                <a:ext cx="107632" cy="129540"/>
              </a:xfrm>
              <a:custGeom>
                <a:avLst/>
                <a:gdLst>
                  <a:gd name="connsiteX0" fmla="*/ 73343 w 107632"/>
                  <a:gd name="connsiteY0" fmla="*/ 129540 h 129540"/>
                  <a:gd name="connsiteX1" fmla="*/ 48577 w 107632"/>
                  <a:gd name="connsiteY1" fmla="*/ 87630 h 129540"/>
                  <a:gd name="connsiteX2" fmla="*/ 31432 w 107632"/>
                  <a:gd name="connsiteY2" fmla="*/ 87630 h 129540"/>
                  <a:gd name="connsiteX3" fmla="*/ 31432 w 107632"/>
                  <a:gd name="connsiteY3" fmla="*/ 129540 h 129540"/>
                  <a:gd name="connsiteX4" fmla="*/ 0 w 107632"/>
                  <a:gd name="connsiteY4" fmla="*/ 129540 h 129540"/>
                  <a:gd name="connsiteX5" fmla="*/ 0 w 107632"/>
                  <a:gd name="connsiteY5" fmla="*/ 0 h 129540"/>
                  <a:gd name="connsiteX6" fmla="*/ 54293 w 107632"/>
                  <a:gd name="connsiteY6" fmla="*/ 0 h 129540"/>
                  <a:gd name="connsiteX7" fmla="*/ 103822 w 107632"/>
                  <a:gd name="connsiteY7" fmla="*/ 43815 h 129540"/>
                  <a:gd name="connsiteX8" fmla="*/ 79057 w 107632"/>
                  <a:gd name="connsiteY8" fmla="*/ 82867 h 129540"/>
                  <a:gd name="connsiteX9" fmla="*/ 107632 w 107632"/>
                  <a:gd name="connsiteY9" fmla="*/ 129540 h 129540"/>
                  <a:gd name="connsiteX10" fmla="*/ 73343 w 107632"/>
                  <a:gd name="connsiteY10" fmla="*/ 129540 h 129540"/>
                  <a:gd name="connsiteX11" fmla="*/ 50482 w 107632"/>
                  <a:gd name="connsiteY11" fmla="*/ 25717 h 129540"/>
                  <a:gd name="connsiteX12" fmla="*/ 30480 w 107632"/>
                  <a:gd name="connsiteY12" fmla="*/ 25717 h 129540"/>
                  <a:gd name="connsiteX13" fmla="*/ 30480 w 107632"/>
                  <a:gd name="connsiteY13" fmla="*/ 62865 h 129540"/>
                  <a:gd name="connsiteX14" fmla="*/ 50482 w 107632"/>
                  <a:gd name="connsiteY14" fmla="*/ 62865 h 129540"/>
                  <a:gd name="connsiteX15" fmla="*/ 71438 w 107632"/>
                  <a:gd name="connsiteY15" fmla="*/ 43815 h 129540"/>
                  <a:gd name="connsiteX16" fmla="*/ 50482 w 107632"/>
                  <a:gd name="connsiteY16" fmla="*/ 25717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7632" h="129540">
                    <a:moveTo>
                      <a:pt x="73343" y="129540"/>
                    </a:moveTo>
                    <a:lnTo>
                      <a:pt x="48577" y="87630"/>
                    </a:lnTo>
                    <a:lnTo>
                      <a:pt x="31432" y="87630"/>
                    </a:lnTo>
                    <a:lnTo>
                      <a:pt x="31432" y="129540"/>
                    </a:lnTo>
                    <a:lnTo>
                      <a:pt x="0" y="129540"/>
                    </a:lnTo>
                    <a:lnTo>
                      <a:pt x="0" y="0"/>
                    </a:lnTo>
                    <a:lnTo>
                      <a:pt x="54293" y="0"/>
                    </a:lnTo>
                    <a:cubicBezTo>
                      <a:pt x="84772" y="0"/>
                      <a:pt x="103822" y="17145"/>
                      <a:pt x="103822" y="43815"/>
                    </a:cubicBezTo>
                    <a:cubicBezTo>
                      <a:pt x="103822" y="61913"/>
                      <a:pt x="95250" y="76200"/>
                      <a:pt x="79057" y="82867"/>
                    </a:cubicBezTo>
                    <a:lnTo>
                      <a:pt x="107632" y="129540"/>
                    </a:lnTo>
                    <a:lnTo>
                      <a:pt x="73343" y="129540"/>
                    </a:lnTo>
                    <a:close/>
                    <a:moveTo>
                      <a:pt x="50482" y="25717"/>
                    </a:moveTo>
                    <a:lnTo>
                      <a:pt x="30480" y="25717"/>
                    </a:lnTo>
                    <a:lnTo>
                      <a:pt x="30480" y="62865"/>
                    </a:lnTo>
                    <a:lnTo>
                      <a:pt x="50482" y="62865"/>
                    </a:lnTo>
                    <a:cubicBezTo>
                      <a:pt x="63818" y="62865"/>
                      <a:pt x="71438" y="56198"/>
                      <a:pt x="71438" y="43815"/>
                    </a:cubicBezTo>
                    <a:cubicBezTo>
                      <a:pt x="71438" y="33338"/>
                      <a:pt x="64770" y="25717"/>
                      <a:pt x="50482" y="25717"/>
                    </a:cubicBezTo>
                    <a:close/>
                  </a:path>
                </a:pathLst>
              </a:custGeom>
              <a:solidFill>
                <a:srgbClr val="C6C6C6"/>
              </a:solidFill>
              <a:ln w="9525" cap="flat">
                <a:noFill/>
                <a:prstDash val="solid"/>
                <a:miter/>
              </a:ln>
            </p:spPr>
            <p:txBody>
              <a:bodyPr rtlCol="0" anchor="ctr"/>
              <a:lstStyle/>
              <a:p>
                <a:endParaRPr lang="en-US" sz="1800"/>
              </a:p>
            </p:txBody>
          </p:sp>
          <p:sp>
            <p:nvSpPr>
              <p:cNvPr id="18" name="Freeform 17">
                <a:extLst>
                  <a:ext uri="{FF2B5EF4-FFF2-40B4-BE49-F238E27FC236}">
                    <a16:creationId xmlns:a16="http://schemas.microsoft.com/office/drawing/2014/main" id="{42EC06A9-8328-7748-86FE-F76A6B379D6F}"/>
                  </a:ext>
                </a:extLst>
              </p:cNvPr>
              <p:cNvSpPr/>
              <p:nvPr/>
            </p:nvSpPr>
            <p:spPr>
              <a:xfrm>
                <a:off x="5268277" y="4017645"/>
                <a:ext cx="125730" cy="135254"/>
              </a:xfrm>
              <a:custGeom>
                <a:avLst/>
                <a:gdLst>
                  <a:gd name="connsiteX0" fmla="*/ 61913 w 125730"/>
                  <a:gd name="connsiteY0" fmla="*/ 59055 h 135254"/>
                  <a:gd name="connsiteX1" fmla="*/ 125730 w 125730"/>
                  <a:gd name="connsiteY1" fmla="*/ 59055 h 135254"/>
                  <a:gd name="connsiteX2" fmla="*/ 125730 w 125730"/>
                  <a:gd name="connsiteY2" fmla="*/ 114300 h 135254"/>
                  <a:gd name="connsiteX3" fmla="*/ 69533 w 125730"/>
                  <a:gd name="connsiteY3" fmla="*/ 135255 h 135254"/>
                  <a:gd name="connsiteX4" fmla="*/ 0 w 125730"/>
                  <a:gd name="connsiteY4" fmla="*/ 67627 h 135254"/>
                  <a:gd name="connsiteX5" fmla="*/ 68580 w 125730"/>
                  <a:gd name="connsiteY5" fmla="*/ 0 h 135254"/>
                  <a:gd name="connsiteX6" fmla="*/ 120968 w 125730"/>
                  <a:gd name="connsiteY6" fmla="*/ 20002 h 135254"/>
                  <a:gd name="connsiteX7" fmla="*/ 103823 w 125730"/>
                  <a:gd name="connsiteY7" fmla="*/ 40958 h 135254"/>
                  <a:gd name="connsiteX8" fmla="*/ 70485 w 125730"/>
                  <a:gd name="connsiteY8" fmla="*/ 27622 h 135254"/>
                  <a:gd name="connsiteX9" fmla="*/ 32385 w 125730"/>
                  <a:gd name="connsiteY9" fmla="*/ 66675 h 135254"/>
                  <a:gd name="connsiteX10" fmla="*/ 72390 w 125730"/>
                  <a:gd name="connsiteY10" fmla="*/ 105727 h 135254"/>
                  <a:gd name="connsiteX11" fmla="*/ 100965 w 125730"/>
                  <a:gd name="connsiteY11" fmla="*/ 98108 h 135254"/>
                  <a:gd name="connsiteX12" fmla="*/ 100965 w 125730"/>
                  <a:gd name="connsiteY12" fmla="*/ 80963 h 135254"/>
                  <a:gd name="connsiteX13" fmla="*/ 64770 w 125730"/>
                  <a:gd name="connsiteY13" fmla="*/ 80963 h 135254"/>
                  <a:gd name="connsiteX14" fmla="*/ 64770 w 125730"/>
                  <a:gd name="connsiteY14" fmla="*/ 59055 h 13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5730" h="135254">
                    <a:moveTo>
                      <a:pt x="61913" y="59055"/>
                    </a:moveTo>
                    <a:lnTo>
                      <a:pt x="125730" y="59055"/>
                    </a:lnTo>
                    <a:lnTo>
                      <a:pt x="125730" y="114300"/>
                    </a:lnTo>
                    <a:cubicBezTo>
                      <a:pt x="111443" y="128588"/>
                      <a:pt x="90488" y="135255"/>
                      <a:pt x="69533" y="135255"/>
                    </a:cubicBezTo>
                    <a:cubicBezTo>
                      <a:pt x="27623" y="135255"/>
                      <a:pt x="0" y="107633"/>
                      <a:pt x="0" y="67627"/>
                    </a:cubicBezTo>
                    <a:cubicBezTo>
                      <a:pt x="0" y="28575"/>
                      <a:pt x="27623" y="0"/>
                      <a:pt x="68580" y="0"/>
                    </a:cubicBezTo>
                    <a:cubicBezTo>
                      <a:pt x="88583" y="0"/>
                      <a:pt x="106680" y="6667"/>
                      <a:pt x="120968" y="20002"/>
                    </a:cubicBezTo>
                    <a:lnTo>
                      <a:pt x="103823" y="40958"/>
                    </a:lnTo>
                    <a:cubicBezTo>
                      <a:pt x="95250" y="32385"/>
                      <a:pt x="81915" y="27622"/>
                      <a:pt x="70485" y="27622"/>
                    </a:cubicBezTo>
                    <a:cubicBezTo>
                      <a:pt x="47625" y="27622"/>
                      <a:pt x="32385" y="43815"/>
                      <a:pt x="32385" y="66675"/>
                    </a:cubicBezTo>
                    <a:cubicBezTo>
                      <a:pt x="32385" y="90488"/>
                      <a:pt x="47625" y="105727"/>
                      <a:pt x="72390" y="105727"/>
                    </a:cubicBezTo>
                    <a:cubicBezTo>
                      <a:pt x="81915" y="105727"/>
                      <a:pt x="92393" y="102870"/>
                      <a:pt x="100965" y="98108"/>
                    </a:cubicBezTo>
                    <a:lnTo>
                      <a:pt x="100965" y="80963"/>
                    </a:lnTo>
                    <a:lnTo>
                      <a:pt x="64770" y="80963"/>
                    </a:lnTo>
                    <a:lnTo>
                      <a:pt x="64770" y="59055"/>
                    </a:lnTo>
                    <a:close/>
                  </a:path>
                </a:pathLst>
              </a:custGeom>
              <a:solidFill>
                <a:srgbClr val="C6C6C6"/>
              </a:solidFill>
              <a:ln w="9525" cap="flat">
                <a:noFill/>
                <a:prstDash val="solid"/>
                <a:miter/>
              </a:ln>
            </p:spPr>
            <p:txBody>
              <a:bodyPr rtlCol="0" anchor="ctr"/>
              <a:lstStyle/>
              <a:p>
                <a:endParaRPr lang="en-US" sz="1800"/>
              </a:p>
            </p:txBody>
          </p:sp>
          <p:sp>
            <p:nvSpPr>
              <p:cNvPr id="19" name="Freeform 18">
                <a:extLst>
                  <a:ext uri="{FF2B5EF4-FFF2-40B4-BE49-F238E27FC236}">
                    <a16:creationId xmlns:a16="http://schemas.microsoft.com/office/drawing/2014/main" id="{A507772F-AE61-E848-85AA-C95AB0790FFB}"/>
                  </a:ext>
                </a:extLst>
              </p:cNvPr>
              <p:cNvSpPr/>
              <p:nvPr/>
            </p:nvSpPr>
            <p:spPr>
              <a:xfrm>
                <a:off x="5408295" y="4021454"/>
                <a:ext cx="124777" cy="129540"/>
              </a:xfrm>
              <a:custGeom>
                <a:avLst/>
                <a:gdLst>
                  <a:gd name="connsiteX0" fmla="*/ 124777 w 124777"/>
                  <a:gd name="connsiteY0" fmla="*/ 0 h 129540"/>
                  <a:gd name="connsiteX1" fmla="*/ 78105 w 124777"/>
                  <a:gd name="connsiteY1" fmla="*/ 81915 h 129540"/>
                  <a:gd name="connsiteX2" fmla="*/ 78105 w 124777"/>
                  <a:gd name="connsiteY2" fmla="*/ 129540 h 129540"/>
                  <a:gd name="connsiteX3" fmla="*/ 46672 w 124777"/>
                  <a:gd name="connsiteY3" fmla="*/ 129540 h 129540"/>
                  <a:gd name="connsiteX4" fmla="*/ 46672 w 124777"/>
                  <a:gd name="connsiteY4" fmla="*/ 81915 h 129540"/>
                  <a:gd name="connsiteX5" fmla="*/ 0 w 124777"/>
                  <a:gd name="connsiteY5" fmla="*/ 0 h 129540"/>
                  <a:gd name="connsiteX6" fmla="*/ 36195 w 124777"/>
                  <a:gd name="connsiteY6" fmla="*/ 0 h 129540"/>
                  <a:gd name="connsiteX7" fmla="*/ 50482 w 124777"/>
                  <a:gd name="connsiteY7" fmla="*/ 26670 h 129540"/>
                  <a:gd name="connsiteX8" fmla="*/ 61913 w 124777"/>
                  <a:gd name="connsiteY8" fmla="*/ 49530 h 129540"/>
                  <a:gd name="connsiteX9" fmla="*/ 74295 w 124777"/>
                  <a:gd name="connsiteY9" fmla="*/ 26670 h 129540"/>
                  <a:gd name="connsiteX10" fmla="*/ 89535 w 124777"/>
                  <a:gd name="connsiteY10" fmla="*/ 0 h 129540"/>
                  <a:gd name="connsiteX11" fmla="*/ 124777 w 124777"/>
                  <a:gd name="connsiteY11" fmla="*/ 0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4777" h="129540">
                    <a:moveTo>
                      <a:pt x="124777" y="0"/>
                    </a:moveTo>
                    <a:lnTo>
                      <a:pt x="78105" y="81915"/>
                    </a:lnTo>
                    <a:lnTo>
                      <a:pt x="78105" y="129540"/>
                    </a:lnTo>
                    <a:lnTo>
                      <a:pt x="46672" y="129540"/>
                    </a:lnTo>
                    <a:lnTo>
                      <a:pt x="46672" y="81915"/>
                    </a:lnTo>
                    <a:lnTo>
                      <a:pt x="0" y="0"/>
                    </a:lnTo>
                    <a:lnTo>
                      <a:pt x="36195" y="0"/>
                    </a:lnTo>
                    <a:lnTo>
                      <a:pt x="50482" y="26670"/>
                    </a:lnTo>
                    <a:lnTo>
                      <a:pt x="61913" y="49530"/>
                    </a:lnTo>
                    <a:lnTo>
                      <a:pt x="74295" y="26670"/>
                    </a:lnTo>
                    <a:lnTo>
                      <a:pt x="89535" y="0"/>
                    </a:lnTo>
                    <a:lnTo>
                      <a:pt x="124777" y="0"/>
                    </a:lnTo>
                    <a:close/>
                  </a:path>
                </a:pathLst>
              </a:custGeom>
              <a:solidFill>
                <a:srgbClr val="C6C6C6"/>
              </a:solidFill>
              <a:ln w="9525" cap="flat">
                <a:noFill/>
                <a:prstDash val="solid"/>
                <a:miter/>
              </a:ln>
            </p:spPr>
            <p:txBody>
              <a:bodyPr rtlCol="0" anchor="ctr"/>
              <a:lstStyle/>
              <a:p>
                <a:endParaRPr lang="en-US" sz="1800"/>
              </a:p>
            </p:txBody>
          </p:sp>
          <p:sp>
            <p:nvSpPr>
              <p:cNvPr id="20" name="Freeform 19">
                <a:extLst>
                  <a:ext uri="{FF2B5EF4-FFF2-40B4-BE49-F238E27FC236}">
                    <a16:creationId xmlns:a16="http://schemas.microsoft.com/office/drawing/2014/main" id="{0C8E8E33-AA6F-4F46-9A2D-8C1DB78AEC4C}"/>
                  </a:ext>
                </a:extLst>
              </p:cNvPr>
              <p:cNvSpPr/>
              <p:nvPr/>
            </p:nvSpPr>
            <p:spPr>
              <a:xfrm>
                <a:off x="5589270" y="4021454"/>
                <a:ext cx="107632" cy="129540"/>
              </a:xfrm>
              <a:custGeom>
                <a:avLst/>
                <a:gdLst>
                  <a:gd name="connsiteX0" fmla="*/ 107632 w 107632"/>
                  <a:gd name="connsiteY0" fmla="*/ 0 h 129540"/>
                  <a:gd name="connsiteX1" fmla="*/ 107632 w 107632"/>
                  <a:gd name="connsiteY1" fmla="*/ 29528 h 129540"/>
                  <a:gd name="connsiteX2" fmla="*/ 69532 w 107632"/>
                  <a:gd name="connsiteY2" fmla="*/ 29528 h 129540"/>
                  <a:gd name="connsiteX3" fmla="*/ 69532 w 107632"/>
                  <a:gd name="connsiteY3" fmla="*/ 129540 h 129540"/>
                  <a:gd name="connsiteX4" fmla="*/ 38100 w 107632"/>
                  <a:gd name="connsiteY4" fmla="*/ 129540 h 129540"/>
                  <a:gd name="connsiteX5" fmla="*/ 38100 w 107632"/>
                  <a:gd name="connsiteY5" fmla="*/ 29528 h 129540"/>
                  <a:gd name="connsiteX6" fmla="*/ 0 w 107632"/>
                  <a:gd name="connsiteY6" fmla="*/ 29528 h 129540"/>
                  <a:gd name="connsiteX7" fmla="*/ 0 w 107632"/>
                  <a:gd name="connsiteY7" fmla="*/ 0 h 129540"/>
                  <a:gd name="connsiteX8" fmla="*/ 107632 w 107632"/>
                  <a:gd name="connsiteY8" fmla="*/ 0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632" h="129540">
                    <a:moveTo>
                      <a:pt x="107632" y="0"/>
                    </a:moveTo>
                    <a:lnTo>
                      <a:pt x="107632" y="29528"/>
                    </a:lnTo>
                    <a:lnTo>
                      <a:pt x="69532" y="29528"/>
                    </a:lnTo>
                    <a:lnTo>
                      <a:pt x="69532" y="129540"/>
                    </a:lnTo>
                    <a:lnTo>
                      <a:pt x="38100" y="129540"/>
                    </a:lnTo>
                    <a:lnTo>
                      <a:pt x="38100" y="29528"/>
                    </a:lnTo>
                    <a:lnTo>
                      <a:pt x="0" y="29528"/>
                    </a:lnTo>
                    <a:lnTo>
                      <a:pt x="0" y="0"/>
                    </a:lnTo>
                    <a:lnTo>
                      <a:pt x="107632" y="0"/>
                    </a:lnTo>
                    <a:close/>
                  </a:path>
                </a:pathLst>
              </a:custGeom>
              <a:solidFill>
                <a:srgbClr val="C6C6C6"/>
              </a:solidFill>
              <a:ln w="9525" cap="flat">
                <a:noFill/>
                <a:prstDash val="solid"/>
                <a:miter/>
              </a:ln>
            </p:spPr>
            <p:txBody>
              <a:bodyPr rtlCol="0" anchor="ctr"/>
              <a:lstStyle/>
              <a:p>
                <a:endParaRPr lang="en-US" sz="1800"/>
              </a:p>
            </p:txBody>
          </p:sp>
          <p:sp>
            <p:nvSpPr>
              <p:cNvPr id="21" name="Freeform 20">
                <a:extLst>
                  <a:ext uri="{FF2B5EF4-FFF2-40B4-BE49-F238E27FC236}">
                    <a16:creationId xmlns:a16="http://schemas.microsoft.com/office/drawing/2014/main" id="{A1E4B483-586B-634A-8055-179D04177D9E}"/>
                  </a:ext>
                </a:extLst>
              </p:cNvPr>
              <p:cNvSpPr/>
              <p:nvPr/>
            </p:nvSpPr>
            <p:spPr>
              <a:xfrm>
                <a:off x="5721667" y="4021454"/>
                <a:ext cx="107632" cy="129540"/>
              </a:xfrm>
              <a:custGeom>
                <a:avLst/>
                <a:gdLst>
                  <a:gd name="connsiteX0" fmla="*/ 73343 w 107632"/>
                  <a:gd name="connsiteY0" fmla="*/ 129540 h 129540"/>
                  <a:gd name="connsiteX1" fmla="*/ 48578 w 107632"/>
                  <a:gd name="connsiteY1" fmla="*/ 87630 h 129540"/>
                  <a:gd name="connsiteX2" fmla="*/ 31433 w 107632"/>
                  <a:gd name="connsiteY2" fmla="*/ 87630 h 129540"/>
                  <a:gd name="connsiteX3" fmla="*/ 31433 w 107632"/>
                  <a:gd name="connsiteY3" fmla="*/ 129540 h 129540"/>
                  <a:gd name="connsiteX4" fmla="*/ 0 w 107632"/>
                  <a:gd name="connsiteY4" fmla="*/ 129540 h 129540"/>
                  <a:gd name="connsiteX5" fmla="*/ 0 w 107632"/>
                  <a:gd name="connsiteY5" fmla="*/ 0 h 129540"/>
                  <a:gd name="connsiteX6" fmla="*/ 54293 w 107632"/>
                  <a:gd name="connsiteY6" fmla="*/ 0 h 129540"/>
                  <a:gd name="connsiteX7" fmla="*/ 103823 w 107632"/>
                  <a:gd name="connsiteY7" fmla="*/ 43815 h 129540"/>
                  <a:gd name="connsiteX8" fmla="*/ 79058 w 107632"/>
                  <a:gd name="connsiteY8" fmla="*/ 82867 h 129540"/>
                  <a:gd name="connsiteX9" fmla="*/ 107633 w 107632"/>
                  <a:gd name="connsiteY9" fmla="*/ 129540 h 129540"/>
                  <a:gd name="connsiteX10" fmla="*/ 73343 w 107632"/>
                  <a:gd name="connsiteY10" fmla="*/ 129540 h 129540"/>
                  <a:gd name="connsiteX11" fmla="*/ 51435 w 107632"/>
                  <a:gd name="connsiteY11" fmla="*/ 25717 h 129540"/>
                  <a:gd name="connsiteX12" fmla="*/ 31433 w 107632"/>
                  <a:gd name="connsiteY12" fmla="*/ 25717 h 129540"/>
                  <a:gd name="connsiteX13" fmla="*/ 31433 w 107632"/>
                  <a:gd name="connsiteY13" fmla="*/ 62865 h 129540"/>
                  <a:gd name="connsiteX14" fmla="*/ 51435 w 107632"/>
                  <a:gd name="connsiteY14" fmla="*/ 62865 h 129540"/>
                  <a:gd name="connsiteX15" fmla="*/ 72390 w 107632"/>
                  <a:gd name="connsiteY15" fmla="*/ 43815 h 129540"/>
                  <a:gd name="connsiteX16" fmla="*/ 51435 w 107632"/>
                  <a:gd name="connsiteY16" fmla="*/ 25717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7632" h="129540">
                    <a:moveTo>
                      <a:pt x="73343" y="129540"/>
                    </a:moveTo>
                    <a:lnTo>
                      <a:pt x="48578" y="87630"/>
                    </a:lnTo>
                    <a:lnTo>
                      <a:pt x="31433" y="87630"/>
                    </a:lnTo>
                    <a:lnTo>
                      <a:pt x="31433" y="129540"/>
                    </a:lnTo>
                    <a:lnTo>
                      <a:pt x="0" y="129540"/>
                    </a:lnTo>
                    <a:lnTo>
                      <a:pt x="0" y="0"/>
                    </a:lnTo>
                    <a:lnTo>
                      <a:pt x="54293" y="0"/>
                    </a:lnTo>
                    <a:cubicBezTo>
                      <a:pt x="84773" y="0"/>
                      <a:pt x="103823" y="17145"/>
                      <a:pt x="103823" y="43815"/>
                    </a:cubicBezTo>
                    <a:cubicBezTo>
                      <a:pt x="103823" y="61913"/>
                      <a:pt x="95250" y="76200"/>
                      <a:pt x="79058" y="82867"/>
                    </a:cubicBezTo>
                    <a:lnTo>
                      <a:pt x="107633" y="129540"/>
                    </a:lnTo>
                    <a:lnTo>
                      <a:pt x="73343" y="129540"/>
                    </a:lnTo>
                    <a:close/>
                    <a:moveTo>
                      <a:pt x="51435" y="25717"/>
                    </a:moveTo>
                    <a:lnTo>
                      <a:pt x="31433" y="25717"/>
                    </a:lnTo>
                    <a:lnTo>
                      <a:pt x="31433" y="62865"/>
                    </a:lnTo>
                    <a:lnTo>
                      <a:pt x="51435" y="62865"/>
                    </a:lnTo>
                    <a:cubicBezTo>
                      <a:pt x="64770" y="62865"/>
                      <a:pt x="72390" y="56198"/>
                      <a:pt x="72390" y="43815"/>
                    </a:cubicBezTo>
                    <a:cubicBezTo>
                      <a:pt x="71438" y="33338"/>
                      <a:pt x="64770" y="25717"/>
                      <a:pt x="51435" y="25717"/>
                    </a:cubicBezTo>
                    <a:close/>
                  </a:path>
                </a:pathLst>
              </a:custGeom>
              <a:solidFill>
                <a:srgbClr val="C6C6C6"/>
              </a:solidFill>
              <a:ln w="9525" cap="flat">
                <a:noFill/>
                <a:prstDash val="solid"/>
                <a:miter/>
              </a:ln>
            </p:spPr>
            <p:txBody>
              <a:bodyPr rtlCol="0" anchor="ctr"/>
              <a:lstStyle/>
              <a:p>
                <a:endParaRPr lang="en-US" sz="1800"/>
              </a:p>
            </p:txBody>
          </p:sp>
          <p:sp>
            <p:nvSpPr>
              <p:cNvPr id="22" name="Freeform 21">
                <a:extLst>
                  <a:ext uri="{FF2B5EF4-FFF2-40B4-BE49-F238E27FC236}">
                    <a16:creationId xmlns:a16="http://schemas.microsoft.com/office/drawing/2014/main" id="{05A12C6D-AB92-B440-8D4B-F09B2518619F}"/>
                  </a:ext>
                </a:extLst>
              </p:cNvPr>
              <p:cNvSpPr/>
              <p:nvPr/>
            </p:nvSpPr>
            <p:spPr>
              <a:xfrm>
                <a:off x="5848350" y="4021454"/>
                <a:ext cx="134302" cy="129540"/>
              </a:xfrm>
              <a:custGeom>
                <a:avLst/>
                <a:gdLst>
                  <a:gd name="connsiteX0" fmla="*/ 100965 w 134302"/>
                  <a:gd name="connsiteY0" fmla="*/ 129540 h 129540"/>
                  <a:gd name="connsiteX1" fmla="*/ 93345 w 134302"/>
                  <a:gd name="connsiteY1" fmla="*/ 108585 h 129540"/>
                  <a:gd name="connsiteX2" fmla="*/ 40958 w 134302"/>
                  <a:gd name="connsiteY2" fmla="*/ 108585 h 129540"/>
                  <a:gd name="connsiteX3" fmla="*/ 33338 w 134302"/>
                  <a:gd name="connsiteY3" fmla="*/ 129540 h 129540"/>
                  <a:gd name="connsiteX4" fmla="*/ 0 w 134302"/>
                  <a:gd name="connsiteY4" fmla="*/ 129540 h 129540"/>
                  <a:gd name="connsiteX5" fmla="*/ 50483 w 134302"/>
                  <a:gd name="connsiteY5" fmla="*/ 0 h 129540"/>
                  <a:gd name="connsiteX6" fmla="*/ 84772 w 134302"/>
                  <a:gd name="connsiteY6" fmla="*/ 0 h 129540"/>
                  <a:gd name="connsiteX7" fmla="*/ 134303 w 134302"/>
                  <a:gd name="connsiteY7" fmla="*/ 129540 h 129540"/>
                  <a:gd name="connsiteX8" fmla="*/ 100965 w 134302"/>
                  <a:gd name="connsiteY8" fmla="*/ 129540 h 129540"/>
                  <a:gd name="connsiteX9" fmla="*/ 66675 w 134302"/>
                  <a:gd name="connsiteY9" fmla="*/ 32385 h 129540"/>
                  <a:gd name="connsiteX10" fmla="*/ 46672 w 134302"/>
                  <a:gd name="connsiteY10" fmla="*/ 85725 h 129540"/>
                  <a:gd name="connsiteX11" fmla="*/ 85725 w 134302"/>
                  <a:gd name="connsiteY11" fmla="*/ 85725 h 129540"/>
                  <a:gd name="connsiteX12" fmla="*/ 66675 w 134302"/>
                  <a:gd name="connsiteY12" fmla="*/ 32385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4302" h="129540">
                    <a:moveTo>
                      <a:pt x="100965" y="129540"/>
                    </a:moveTo>
                    <a:lnTo>
                      <a:pt x="93345" y="108585"/>
                    </a:lnTo>
                    <a:lnTo>
                      <a:pt x="40958" y="108585"/>
                    </a:lnTo>
                    <a:lnTo>
                      <a:pt x="33338" y="129540"/>
                    </a:lnTo>
                    <a:lnTo>
                      <a:pt x="0" y="129540"/>
                    </a:lnTo>
                    <a:lnTo>
                      <a:pt x="50483" y="0"/>
                    </a:lnTo>
                    <a:lnTo>
                      <a:pt x="84772" y="0"/>
                    </a:lnTo>
                    <a:lnTo>
                      <a:pt x="134303" y="129540"/>
                    </a:lnTo>
                    <a:lnTo>
                      <a:pt x="100965" y="129540"/>
                    </a:lnTo>
                    <a:close/>
                    <a:moveTo>
                      <a:pt x="66675" y="32385"/>
                    </a:moveTo>
                    <a:lnTo>
                      <a:pt x="46672" y="85725"/>
                    </a:lnTo>
                    <a:lnTo>
                      <a:pt x="85725" y="85725"/>
                    </a:lnTo>
                    <a:lnTo>
                      <a:pt x="66675" y="32385"/>
                    </a:lnTo>
                    <a:close/>
                  </a:path>
                </a:pathLst>
              </a:custGeom>
              <a:solidFill>
                <a:srgbClr val="C6C6C6"/>
              </a:solidFill>
              <a:ln w="9525" cap="flat">
                <a:noFill/>
                <a:prstDash val="solid"/>
                <a:miter/>
              </a:ln>
            </p:spPr>
            <p:txBody>
              <a:bodyPr rtlCol="0" anchor="ctr"/>
              <a:lstStyle/>
              <a:p>
                <a:endParaRPr lang="en-US" sz="1800"/>
              </a:p>
            </p:txBody>
          </p:sp>
          <p:sp>
            <p:nvSpPr>
              <p:cNvPr id="23" name="Freeform 22">
                <a:extLst>
                  <a:ext uri="{FF2B5EF4-FFF2-40B4-BE49-F238E27FC236}">
                    <a16:creationId xmlns:a16="http://schemas.microsoft.com/office/drawing/2014/main" id="{089491BF-FE9E-F54E-8051-2A3AAF1E5A7E}"/>
                  </a:ext>
                </a:extLst>
              </p:cNvPr>
              <p:cNvSpPr/>
              <p:nvPr/>
            </p:nvSpPr>
            <p:spPr>
              <a:xfrm>
                <a:off x="6005512" y="4021454"/>
                <a:ext cx="114300" cy="129540"/>
              </a:xfrm>
              <a:custGeom>
                <a:avLst/>
                <a:gdLst>
                  <a:gd name="connsiteX0" fmla="*/ 83820 w 114300"/>
                  <a:gd name="connsiteY0" fmla="*/ 0 h 129540"/>
                  <a:gd name="connsiteX1" fmla="*/ 114300 w 114300"/>
                  <a:gd name="connsiteY1" fmla="*/ 0 h 129540"/>
                  <a:gd name="connsiteX2" fmla="*/ 114300 w 114300"/>
                  <a:gd name="connsiteY2" fmla="*/ 129540 h 129540"/>
                  <a:gd name="connsiteX3" fmla="*/ 88583 w 114300"/>
                  <a:gd name="connsiteY3" fmla="*/ 129540 h 129540"/>
                  <a:gd name="connsiteX4" fmla="*/ 30480 w 114300"/>
                  <a:gd name="connsiteY4" fmla="*/ 53340 h 129540"/>
                  <a:gd name="connsiteX5" fmla="*/ 30480 w 114300"/>
                  <a:gd name="connsiteY5" fmla="*/ 129540 h 129540"/>
                  <a:gd name="connsiteX6" fmla="*/ 0 w 114300"/>
                  <a:gd name="connsiteY6" fmla="*/ 129540 h 129540"/>
                  <a:gd name="connsiteX7" fmla="*/ 0 w 114300"/>
                  <a:gd name="connsiteY7" fmla="*/ 0 h 129540"/>
                  <a:gd name="connsiteX8" fmla="*/ 25717 w 114300"/>
                  <a:gd name="connsiteY8" fmla="*/ 0 h 129540"/>
                  <a:gd name="connsiteX9" fmla="*/ 83820 w 114300"/>
                  <a:gd name="connsiteY9" fmla="*/ 77153 h 129540"/>
                  <a:gd name="connsiteX10" fmla="*/ 83820 w 114300"/>
                  <a:gd name="connsiteY10" fmla="*/ 0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300" h="129540">
                    <a:moveTo>
                      <a:pt x="83820" y="0"/>
                    </a:moveTo>
                    <a:lnTo>
                      <a:pt x="114300" y="0"/>
                    </a:lnTo>
                    <a:lnTo>
                      <a:pt x="114300" y="129540"/>
                    </a:lnTo>
                    <a:lnTo>
                      <a:pt x="88583" y="129540"/>
                    </a:lnTo>
                    <a:lnTo>
                      <a:pt x="30480" y="53340"/>
                    </a:lnTo>
                    <a:lnTo>
                      <a:pt x="30480" y="129540"/>
                    </a:lnTo>
                    <a:lnTo>
                      <a:pt x="0" y="129540"/>
                    </a:lnTo>
                    <a:lnTo>
                      <a:pt x="0" y="0"/>
                    </a:lnTo>
                    <a:lnTo>
                      <a:pt x="25717" y="0"/>
                    </a:lnTo>
                    <a:lnTo>
                      <a:pt x="83820" y="77153"/>
                    </a:lnTo>
                    <a:lnTo>
                      <a:pt x="83820" y="0"/>
                    </a:lnTo>
                    <a:close/>
                  </a:path>
                </a:pathLst>
              </a:custGeom>
              <a:solidFill>
                <a:srgbClr val="C6C6C6"/>
              </a:solidFill>
              <a:ln w="9525" cap="flat">
                <a:noFill/>
                <a:prstDash val="solid"/>
                <a:miter/>
              </a:ln>
            </p:spPr>
            <p:txBody>
              <a:bodyPr rtlCol="0" anchor="ctr"/>
              <a:lstStyle/>
              <a:p>
                <a:endParaRPr lang="en-US" sz="1800"/>
              </a:p>
            </p:txBody>
          </p:sp>
          <p:sp>
            <p:nvSpPr>
              <p:cNvPr id="24" name="Freeform 23">
                <a:extLst>
                  <a:ext uri="{FF2B5EF4-FFF2-40B4-BE49-F238E27FC236}">
                    <a16:creationId xmlns:a16="http://schemas.microsoft.com/office/drawing/2014/main" id="{239F6CF9-4898-1045-B545-352043EA4CBE}"/>
                  </a:ext>
                </a:extLst>
              </p:cNvPr>
              <p:cNvSpPr/>
              <p:nvPr/>
            </p:nvSpPr>
            <p:spPr>
              <a:xfrm>
                <a:off x="6146482" y="4020502"/>
                <a:ext cx="105727" cy="134302"/>
              </a:xfrm>
              <a:custGeom>
                <a:avLst/>
                <a:gdLst>
                  <a:gd name="connsiteX0" fmla="*/ 0 w 105727"/>
                  <a:gd name="connsiteY0" fmla="*/ 115252 h 134302"/>
                  <a:gd name="connsiteX1" fmla="*/ 13335 w 105727"/>
                  <a:gd name="connsiteY1" fmla="*/ 92392 h 134302"/>
                  <a:gd name="connsiteX2" fmla="*/ 53340 w 105727"/>
                  <a:gd name="connsiteY2" fmla="*/ 105727 h 134302"/>
                  <a:gd name="connsiteX3" fmla="*/ 73342 w 105727"/>
                  <a:gd name="connsiteY3" fmla="*/ 94297 h 134302"/>
                  <a:gd name="connsiteX4" fmla="*/ 46672 w 105727"/>
                  <a:gd name="connsiteY4" fmla="*/ 78105 h 134302"/>
                  <a:gd name="connsiteX5" fmla="*/ 4763 w 105727"/>
                  <a:gd name="connsiteY5" fmla="*/ 37147 h 134302"/>
                  <a:gd name="connsiteX6" fmla="*/ 52388 w 105727"/>
                  <a:gd name="connsiteY6" fmla="*/ 0 h 134302"/>
                  <a:gd name="connsiteX7" fmla="*/ 101917 w 105727"/>
                  <a:gd name="connsiteY7" fmla="*/ 16192 h 134302"/>
                  <a:gd name="connsiteX8" fmla="*/ 87630 w 105727"/>
                  <a:gd name="connsiteY8" fmla="*/ 38100 h 134302"/>
                  <a:gd name="connsiteX9" fmla="*/ 53340 w 105727"/>
                  <a:gd name="connsiteY9" fmla="*/ 26670 h 134302"/>
                  <a:gd name="connsiteX10" fmla="*/ 36195 w 105727"/>
                  <a:gd name="connsiteY10" fmla="*/ 37147 h 134302"/>
                  <a:gd name="connsiteX11" fmla="*/ 60960 w 105727"/>
                  <a:gd name="connsiteY11" fmla="*/ 53340 h 134302"/>
                  <a:gd name="connsiteX12" fmla="*/ 105727 w 105727"/>
                  <a:gd name="connsiteY12" fmla="*/ 95250 h 134302"/>
                  <a:gd name="connsiteX13" fmla="*/ 54292 w 105727"/>
                  <a:gd name="connsiteY13" fmla="*/ 134302 h 134302"/>
                  <a:gd name="connsiteX14" fmla="*/ 0 w 105727"/>
                  <a:gd name="connsiteY14" fmla="*/ 115252 h 13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5727" h="134302">
                    <a:moveTo>
                      <a:pt x="0" y="115252"/>
                    </a:moveTo>
                    <a:lnTo>
                      <a:pt x="13335" y="92392"/>
                    </a:lnTo>
                    <a:cubicBezTo>
                      <a:pt x="25717" y="100965"/>
                      <a:pt x="39052" y="105727"/>
                      <a:pt x="53340" y="105727"/>
                    </a:cubicBezTo>
                    <a:cubicBezTo>
                      <a:pt x="66675" y="105727"/>
                      <a:pt x="73342" y="101917"/>
                      <a:pt x="73342" y="94297"/>
                    </a:cubicBezTo>
                    <a:cubicBezTo>
                      <a:pt x="73342" y="87630"/>
                      <a:pt x="66675" y="82867"/>
                      <a:pt x="46672" y="78105"/>
                    </a:cubicBezTo>
                    <a:cubicBezTo>
                      <a:pt x="18097" y="70485"/>
                      <a:pt x="4763" y="58102"/>
                      <a:pt x="4763" y="37147"/>
                    </a:cubicBezTo>
                    <a:cubicBezTo>
                      <a:pt x="4763" y="15240"/>
                      <a:pt x="21908" y="0"/>
                      <a:pt x="52388" y="0"/>
                    </a:cubicBezTo>
                    <a:cubicBezTo>
                      <a:pt x="71438" y="0"/>
                      <a:pt x="88583" y="5715"/>
                      <a:pt x="101917" y="16192"/>
                    </a:cubicBezTo>
                    <a:lnTo>
                      <a:pt x="87630" y="38100"/>
                    </a:lnTo>
                    <a:cubicBezTo>
                      <a:pt x="79058" y="31432"/>
                      <a:pt x="64770" y="26670"/>
                      <a:pt x="53340" y="26670"/>
                    </a:cubicBezTo>
                    <a:cubicBezTo>
                      <a:pt x="42863" y="26670"/>
                      <a:pt x="36195" y="30480"/>
                      <a:pt x="36195" y="37147"/>
                    </a:cubicBezTo>
                    <a:cubicBezTo>
                      <a:pt x="36195" y="43815"/>
                      <a:pt x="41910" y="47625"/>
                      <a:pt x="60960" y="53340"/>
                    </a:cubicBezTo>
                    <a:cubicBezTo>
                      <a:pt x="91440" y="61913"/>
                      <a:pt x="105727" y="74295"/>
                      <a:pt x="105727" y="95250"/>
                    </a:cubicBezTo>
                    <a:cubicBezTo>
                      <a:pt x="105727" y="118110"/>
                      <a:pt x="84772" y="134302"/>
                      <a:pt x="54292" y="134302"/>
                    </a:cubicBezTo>
                    <a:cubicBezTo>
                      <a:pt x="34290" y="132397"/>
                      <a:pt x="15240" y="125730"/>
                      <a:pt x="0" y="115252"/>
                    </a:cubicBezTo>
                    <a:close/>
                  </a:path>
                </a:pathLst>
              </a:custGeom>
              <a:solidFill>
                <a:srgbClr val="C6C6C6"/>
              </a:solidFill>
              <a:ln w="9525" cap="flat">
                <a:noFill/>
                <a:prstDash val="solid"/>
                <a:miter/>
              </a:ln>
            </p:spPr>
            <p:txBody>
              <a:bodyPr rtlCol="0" anchor="ctr"/>
              <a:lstStyle/>
              <a:p>
                <a:endParaRPr lang="en-US" sz="1800"/>
              </a:p>
            </p:txBody>
          </p:sp>
          <p:sp>
            <p:nvSpPr>
              <p:cNvPr id="25" name="Freeform 24">
                <a:extLst>
                  <a:ext uri="{FF2B5EF4-FFF2-40B4-BE49-F238E27FC236}">
                    <a16:creationId xmlns:a16="http://schemas.microsoft.com/office/drawing/2014/main" id="{3265161C-DA0D-F948-A6BB-A3555CEB2584}"/>
                  </a:ext>
                </a:extLst>
              </p:cNvPr>
              <p:cNvSpPr/>
              <p:nvPr/>
            </p:nvSpPr>
            <p:spPr>
              <a:xfrm>
                <a:off x="6280784" y="4021454"/>
                <a:ext cx="31432" cy="129540"/>
              </a:xfrm>
              <a:custGeom>
                <a:avLst/>
                <a:gdLst>
                  <a:gd name="connsiteX0" fmla="*/ 0 w 31432"/>
                  <a:gd name="connsiteY0" fmla="*/ 129540 h 129540"/>
                  <a:gd name="connsiteX1" fmla="*/ 0 w 31432"/>
                  <a:gd name="connsiteY1" fmla="*/ 0 h 129540"/>
                  <a:gd name="connsiteX2" fmla="*/ 31433 w 31432"/>
                  <a:gd name="connsiteY2" fmla="*/ 0 h 129540"/>
                  <a:gd name="connsiteX3" fmla="*/ 31433 w 31432"/>
                  <a:gd name="connsiteY3" fmla="*/ 129540 h 129540"/>
                  <a:gd name="connsiteX4" fmla="*/ 0 w 31432"/>
                  <a:gd name="connsiteY4" fmla="*/ 129540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32" h="129540">
                    <a:moveTo>
                      <a:pt x="0" y="129540"/>
                    </a:moveTo>
                    <a:lnTo>
                      <a:pt x="0" y="0"/>
                    </a:lnTo>
                    <a:lnTo>
                      <a:pt x="31433" y="0"/>
                    </a:lnTo>
                    <a:lnTo>
                      <a:pt x="31433" y="129540"/>
                    </a:lnTo>
                    <a:lnTo>
                      <a:pt x="0" y="129540"/>
                    </a:lnTo>
                    <a:close/>
                  </a:path>
                </a:pathLst>
              </a:custGeom>
              <a:solidFill>
                <a:srgbClr val="C6C6C6"/>
              </a:solidFill>
              <a:ln w="9525" cap="flat">
                <a:noFill/>
                <a:prstDash val="solid"/>
                <a:miter/>
              </a:ln>
            </p:spPr>
            <p:txBody>
              <a:bodyPr rtlCol="0" anchor="ctr"/>
              <a:lstStyle/>
              <a:p>
                <a:endParaRPr lang="en-US" sz="1800"/>
              </a:p>
            </p:txBody>
          </p:sp>
          <p:sp>
            <p:nvSpPr>
              <p:cNvPr id="26" name="Freeform 25">
                <a:extLst>
                  <a:ext uri="{FF2B5EF4-FFF2-40B4-BE49-F238E27FC236}">
                    <a16:creationId xmlns:a16="http://schemas.microsoft.com/office/drawing/2014/main" id="{6037677B-CBF9-BB43-A3DC-157A15AEFD0F}"/>
                  </a:ext>
                </a:extLst>
              </p:cNvPr>
              <p:cNvSpPr/>
              <p:nvPr/>
            </p:nvSpPr>
            <p:spPr>
              <a:xfrm>
                <a:off x="6336982" y="4021454"/>
                <a:ext cx="107632" cy="129540"/>
              </a:xfrm>
              <a:custGeom>
                <a:avLst/>
                <a:gdLst>
                  <a:gd name="connsiteX0" fmla="*/ 107633 w 107632"/>
                  <a:gd name="connsiteY0" fmla="*/ 0 h 129540"/>
                  <a:gd name="connsiteX1" fmla="*/ 107633 w 107632"/>
                  <a:gd name="connsiteY1" fmla="*/ 29528 h 129540"/>
                  <a:gd name="connsiteX2" fmla="*/ 69533 w 107632"/>
                  <a:gd name="connsiteY2" fmla="*/ 29528 h 129540"/>
                  <a:gd name="connsiteX3" fmla="*/ 69533 w 107632"/>
                  <a:gd name="connsiteY3" fmla="*/ 129540 h 129540"/>
                  <a:gd name="connsiteX4" fmla="*/ 38100 w 107632"/>
                  <a:gd name="connsiteY4" fmla="*/ 129540 h 129540"/>
                  <a:gd name="connsiteX5" fmla="*/ 38100 w 107632"/>
                  <a:gd name="connsiteY5" fmla="*/ 29528 h 129540"/>
                  <a:gd name="connsiteX6" fmla="*/ 0 w 107632"/>
                  <a:gd name="connsiteY6" fmla="*/ 29528 h 129540"/>
                  <a:gd name="connsiteX7" fmla="*/ 0 w 107632"/>
                  <a:gd name="connsiteY7" fmla="*/ 0 h 129540"/>
                  <a:gd name="connsiteX8" fmla="*/ 107633 w 107632"/>
                  <a:gd name="connsiteY8" fmla="*/ 0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632" h="129540">
                    <a:moveTo>
                      <a:pt x="107633" y="0"/>
                    </a:moveTo>
                    <a:lnTo>
                      <a:pt x="107633" y="29528"/>
                    </a:lnTo>
                    <a:lnTo>
                      <a:pt x="69533" y="29528"/>
                    </a:lnTo>
                    <a:lnTo>
                      <a:pt x="69533" y="129540"/>
                    </a:lnTo>
                    <a:lnTo>
                      <a:pt x="38100" y="129540"/>
                    </a:lnTo>
                    <a:lnTo>
                      <a:pt x="38100" y="29528"/>
                    </a:lnTo>
                    <a:lnTo>
                      <a:pt x="0" y="29528"/>
                    </a:lnTo>
                    <a:lnTo>
                      <a:pt x="0" y="0"/>
                    </a:lnTo>
                    <a:lnTo>
                      <a:pt x="107633" y="0"/>
                    </a:lnTo>
                    <a:close/>
                  </a:path>
                </a:pathLst>
              </a:custGeom>
              <a:solidFill>
                <a:srgbClr val="C6C6C6"/>
              </a:solidFill>
              <a:ln w="9525" cap="flat">
                <a:noFill/>
                <a:prstDash val="solid"/>
                <a:miter/>
              </a:ln>
            </p:spPr>
            <p:txBody>
              <a:bodyPr rtlCol="0" anchor="ctr"/>
              <a:lstStyle/>
              <a:p>
                <a:endParaRPr lang="en-US" sz="1800"/>
              </a:p>
            </p:txBody>
          </p:sp>
          <p:sp>
            <p:nvSpPr>
              <p:cNvPr id="27" name="Freeform 26">
                <a:extLst>
                  <a:ext uri="{FF2B5EF4-FFF2-40B4-BE49-F238E27FC236}">
                    <a16:creationId xmlns:a16="http://schemas.microsoft.com/office/drawing/2014/main" id="{5C2BF474-4B01-6041-AB67-2E72BDDA5F55}"/>
                  </a:ext>
                </a:extLst>
              </p:cNvPr>
              <p:cNvSpPr/>
              <p:nvPr/>
            </p:nvSpPr>
            <p:spPr>
              <a:xfrm>
                <a:off x="6468427" y="4021454"/>
                <a:ext cx="31432" cy="129540"/>
              </a:xfrm>
              <a:custGeom>
                <a:avLst/>
                <a:gdLst>
                  <a:gd name="connsiteX0" fmla="*/ 0 w 31432"/>
                  <a:gd name="connsiteY0" fmla="*/ 129540 h 129540"/>
                  <a:gd name="connsiteX1" fmla="*/ 0 w 31432"/>
                  <a:gd name="connsiteY1" fmla="*/ 0 h 129540"/>
                  <a:gd name="connsiteX2" fmla="*/ 31432 w 31432"/>
                  <a:gd name="connsiteY2" fmla="*/ 0 h 129540"/>
                  <a:gd name="connsiteX3" fmla="*/ 31432 w 31432"/>
                  <a:gd name="connsiteY3" fmla="*/ 129540 h 129540"/>
                  <a:gd name="connsiteX4" fmla="*/ 0 w 31432"/>
                  <a:gd name="connsiteY4" fmla="*/ 129540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32" h="129540">
                    <a:moveTo>
                      <a:pt x="0" y="129540"/>
                    </a:moveTo>
                    <a:lnTo>
                      <a:pt x="0" y="0"/>
                    </a:lnTo>
                    <a:lnTo>
                      <a:pt x="31432" y="0"/>
                    </a:lnTo>
                    <a:lnTo>
                      <a:pt x="31432" y="129540"/>
                    </a:lnTo>
                    <a:lnTo>
                      <a:pt x="0" y="129540"/>
                    </a:lnTo>
                    <a:close/>
                  </a:path>
                </a:pathLst>
              </a:custGeom>
              <a:solidFill>
                <a:srgbClr val="C6C6C6"/>
              </a:solidFill>
              <a:ln w="9525" cap="flat">
                <a:noFill/>
                <a:prstDash val="solid"/>
                <a:miter/>
              </a:ln>
            </p:spPr>
            <p:txBody>
              <a:bodyPr rtlCol="0" anchor="ctr"/>
              <a:lstStyle/>
              <a:p>
                <a:endParaRPr lang="en-US" sz="1800"/>
              </a:p>
            </p:txBody>
          </p:sp>
          <p:sp>
            <p:nvSpPr>
              <p:cNvPr id="28" name="Freeform 27">
                <a:extLst>
                  <a:ext uri="{FF2B5EF4-FFF2-40B4-BE49-F238E27FC236}">
                    <a16:creationId xmlns:a16="http://schemas.microsoft.com/office/drawing/2014/main" id="{C6813ECA-B938-2D4A-B0B8-2FD99DF69DCC}"/>
                  </a:ext>
                </a:extLst>
              </p:cNvPr>
              <p:cNvSpPr/>
              <p:nvPr/>
            </p:nvSpPr>
            <p:spPr>
              <a:xfrm>
                <a:off x="6529387" y="4018597"/>
                <a:ext cx="139065" cy="135255"/>
              </a:xfrm>
              <a:custGeom>
                <a:avLst/>
                <a:gdLst>
                  <a:gd name="connsiteX0" fmla="*/ 0 w 139065"/>
                  <a:gd name="connsiteY0" fmla="*/ 67628 h 135255"/>
                  <a:gd name="connsiteX1" fmla="*/ 69533 w 139065"/>
                  <a:gd name="connsiteY1" fmla="*/ 0 h 135255"/>
                  <a:gd name="connsiteX2" fmla="*/ 139065 w 139065"/>
                  <a:gd name="connsiteY2" fmla="*/ 67628 h 135255"/>
                  <a:gd name="connsiteX3" fmla="*/ 69533 w 139065"/>
                  <a:gd name="connsiteY3" fmla="*/ 135255 h 135255"/>
                  <a:gd name="connsiteX4" fmla="*/ 0 w 139065"/>
                  <a:gd name="connsiteY4" fmla="*/ 67628 h 135255"/>
                  <a:gd name="connsiteX5" fmla="*/ 105728 w 139065"/>
                  <a:gd name="connsiteY5" fmla="*/ 67628 h 135255"/>
                  <a:gd name="connsiteX6" fmla="*/ 68580 w 139065"/>
                  <a:gd name="connsiteY6" fmla="*/ 29528 h 135255"/>
                  <a:gd name="connsiteX7" fmla="*/ 32385 w 139065"/>
                  <a:gd name="connsiteY7" fmla="*/ 67628 h 135255"/>
                  <a:gd name="connsiteX8" fmla="*/ 68580 w 139065"/>
                  <a:gd name="connsiteY8" fmla="*/ 105728 h 135255"/>
                  <a:gd name="connsiteX9" fmla="*/ 105728 w 139065"/>
                  <a:gd name="connsiteY9" fmla="*/ 67628 h 135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065" h="135255">
                    <a:moveTo>
                      <a:pt x="0" y="67628"/>
                    </a:moveTo>
                    <a:cubicBezTo>
                      <a:pt x="0" y="28575"/>
                      <a:pt x="29528" y="0"/>
                      <a:pt x="69533" y="0"/>
                    </a:cubicBezTo>
                    <a:cubicBezTo>
                      <a:pt x="109538" y="0"/>
                      <a:pt x="139065" y="28575"/>
                      <a:pt x="139065" y="67628"/>
                    </a:cubicBezTo>
                    <a:cubicBezTo>
                      <a:pt x="139065" y="106680"/>
                      <a:pt x="110490" y="135255"/>
                      <a:pt x="69533" y="135255"/>
                    </a:cubicBezTo>
                    <a:cubicBezTo>
                      <a:pt x="29528" y="135255"/>
                      <a:pt x="0" y="106680"/>
                      <a:pt x="0" y="67628"/>
                    </a:cubicBezTo>
                    <a:close/>
                    <a:moveTo>
                      <a:pt x="105728" y="67628"/>
                    </a:moveTo>
                    <a:cubicBezTo>
                      <a:pt x="105728" y="44768"/>
                      <a:pt x="90488" y="29528"/>
                      <a:pt x="68580" y="29528"/>
                    </a:cubicBezTo>
                    <a:cubicBezTo>
                      <a:pt x="47625" y="29528"/>
                      <a:pt x="32385" y="45720"/>
                      <a:pt x="32385" y="67628"/>
                    </a:cubicBezTo>
                    <a:cubicBezTo>
                      <a:pt x="32385" y="89535"/>
                      <a:pt x="47625" y="105728"/>
                      <a:pt x="68580" y="105728"/>
                    </a:cubicBezTo>
                    <a:cubicBezTo>
                      <a:pt x="90488" y="105728"/>
                      <a:pt x="105728" y="90488"/>
                      <a:pt x="105728" y="67628"/>
                    </a:cubicBezTo>
                    <a:close/>
                  </a:path>
                </a:pathLst>
              </a:custGeom>
              <a:solidFill>
                <a:srgbClr val="C6C6C6"/>
              </a:solidFill>
              <a:ln w="9525" cap="flat">
                <a:noFill/>
                <a:prstDash val="solid"/>
                <a:miter/>
              </a:ln>
            </p:spPr>
            <p:txBody>
              <a:bodyPr rtlCol="0" anchor="ctr"/>
              <a:lstStyle/>
              <a:p>
                <a:endParaRPr lang="en-US" sz="1800"/>
              </a:p>
            </p:txBody>
          </p:sp>
          <p:sp>
            <p:nvSpPr>
              <p:cNvPr id="29" name="Freeform 28">
                <a:extLst>
                  <a:ext uri="{FF2B5EF4-FFF2-40B4-BE49-F238E27FC236}">
                    <a16:creationId xmlns:a16="http://schemas.microsoft.com/office/drawing/2014/main" id="{D7DF6AE1-A6F7-504C-9DF1-B6E309CB57D3}"/>
                  </a:ext>
                </a:extLst>
              </p:cNvPr>
              <p:cNvSpPr/>
              <p:nvPr/>
            </p:nvSpPr>
            <p:spPr>
              <a:xfrm>
                <a:off x="6697027" y="4021454"/>
                <a:ext cx="114300" cy="129540"/>
              </a:xfrm>
              <a:custGeom>
                <a:avLst/>
                <a:gdLst>
                  <a:gd name="connsiteX0" fmla="*/ 83820 w 114300"/>
                  <a:gd name="connsiteY0" fmla="*/ 0 h 129540"/>
                  <a:gd name="connsiteX1" fmla="*/ 114300 w 114300"/>
                  <a:gd name="connsiteY1" fmla="*/ 0 h 129540"/>
                  <a:gd name="connsiteX2" fmla="*/ 114300 w 114300"/>
                  <a:gd name="connsiteY2" fmla="*/ 129540 h 129540"/>
                  <a:gd name="connsiteX3" fmla="*/ 88582 w 114300"/>
                  <a:gd name="connsiteY3" fmla="*/ 129540 h 129540"/>
                  <a:gd name="connsiteX4" fmla="*/ 30480 w 114300"/>
                  <a:gd name="connsiteY4" fmla="*/ 53340 h 129540"/>
                  <a:gd name="connsiteX5" fmla="*/ 30480 w 114300"/>
                  <a:gd name="connsiteY5" fmla="*/ 129540 h 129540"/>
                  <a:gd name="connsiteX6" fmla="*/ 0 w 114300"/>
                  <a:gd name="connsiteY6" fmla="*/ 129540 h 129540"/>
                  <a:gd name="connsiteX7" fmla="*/ 0 w 114300"/>
                  <a:gd name="connsiteY7" fmla="*/ 0 h 129540"/>
                  <a:gd name="connsiteX8" fmla="*/ 25717 w 114300"/>
                  <a:gd name="connsiteY8" fmla="*/ 0 h 129540"/>
                  <a:gd name="connsiteX9" fmla="*/ 83820 w 114300"/>
                  <a:gd name="connsiteY9" fmla="*/ 77153 h 129540"/>
                  <a:gd name="connsiteX10" fmla="*/ 83820 w 114300"/>
                  <a:gd name="connsiteY10" fmla="*/ 0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300" h="129540">
                    <a:moveTo>
                      <a:pt x="83820" y="0"/>
                    </a:moveTo>
                    <a:lnTo>
                      <a:pt x="114300" y="0"/>
                    </a:lnTo>
                    <a:lnTo>
                      <a:pt x="114300" y="129540"/>
                    </a:lnTo>
                    <a:lnTo>
                      <a:pt x="88582" y="129540"/>
                    </a:lnTo>
                    <a:lnTo>
                      <a:pt x="30480" y="53340"/>
                    </a:lnTo>
                    <a:lnTo>
                      <a:pt x="30480" y="129540"/>
                    </a:lnTo>
                    <a:lnTo>
                      <a:pt x="0" y="129540"/>
                    </a:lnTo>
                    <a:lnTo>
                      <a:pt x="0" y="0"/>
                    </a:lnTo>
                    <a:lnTo>
                      <a:pt x="25717" y="0"/>
                    </a:lnTo>
                    <a:lnTo>
                      <a:pt x="83820" y="77153"/>
                    </a:lnTo>
                    <a:lnTo>
                      <a:pt x="83820" y="0"/>
                    </a:lnTo>
                    <a:close/>
                  </a:path>
                </a:pathLst>
              </a:custGeom>
              <a:solidFill>
                <a:srgbClr val="C6C6C6"/>
              </a:solidFill>
              <a:ln w="9525" cap="flat">
                <a:noFill/>
                <a:prstDash val="solid"/>
                <a:miter/>
              </a:ln>
            </p:spPr>
            <p:txBody>
              <a:bodyPr rtlCol="0" anchor="ctr"/>
              <a:lstStyle/>
              <a:p>
                <a:endParaRPr lang="en-US" sz="1800"/>
              </a:p>
            </p:txBody>
          </p:sp>
          <p:sp>
            <p:nvSpPr>
              <p:cNvPr id="30" name="Freeform 29">
                <a:extLst>
                  <a:ext uri="{FF2B5EF4-FFF2-40B4-BE49-F238E27FC236}">
                    <a16:creationId xmlns:a16="http://schemas.microsoft.com/office/drawing/2014/main" id="{06C133A2-FBF5-084B-91A3-ED26206BD1EC}"/>
                  </a:ext>
                </a:extLst>
              </p:cNvPr>
              <p:cNvSpPr/>
              <p:nvPr/>
            </p:nvSpPr>
            <p:spPr>
              <a:xfrm>
                <a:off x="6883717" y="4020502"/>
                <a:ext cx="100012" cy="130492"/>
              </a:xfrm>
              <a:custGeom>
                <a:avLst/>
                <a:gdLst>
                  <a:gd name="connsiteX0" fmla="*/ 100013 w 100012"/>
                  <a:gd name="connsiteY0" fmla="*/ 102870 h 130492"/>
                  <a:gd name="connsiteX1" fmla="*/ 100013 w 100012"/>
                  <a:gd name="connsiteY1" fmla="*/ 130492 h 130492"/>
                  <a:gd name="connsiteX2" fmla="*/ 0 w 100012"/>
                  <a:gd name="connsiteY2" fmla="*/ 130492 h 130492"/>
                  <a:gd name="connsiteX3" fmla="*/ 0 w 100012"/>
                  <a:gd name="connsiteY3" fmla="*/ 107632 h 130492"/>
                  <a:gd name="connsiteX4" fmla="*/ 58103 w 100012"/>
                  <a:gd name="connsiteY4" fmla="*/ 27622 h 130492"/>
                  <a:gd name="connsiteX5" fmla="*/ 1905 w 100012"/>
                  <a:gd name="connsiteY5" fmla="*/ 27622 h 130492"/>
                  <a:gd name="connsiteX6" fmla="*/ 1905 w 100012"/>
                  <a:gd name="connsiteY6" fmla="*/ 0 h 130492"/>
                  <a:gd name="connsiteX7" fmla="*/ 97155 w 100012"/>
                  <a:gd name="connsiteY7" fmla="*/ 0 h 130492"/>
                  <a:gd name="connsiteX8" fmla="*/ 97155 w 100012"/>
                  <a:gd name="connsiteY8" fmla="*/ 22860 h 130492"/>
                  <a:gd name="connsiteX9" fmla="*/ 39053 w 100012"/>
                  <a:gd name="connsiteY9" fmla="*/ 102870 h 130492"/>
                  <a:gd name="connsiteX10" fmla="*/ 100013 w 100012"/>
                  <a:gd name="connsiteY10" fmla="*/ 102870 h 13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12" h="130492">
                    <a:moveTo>
                      <a:pt x="100013" y="102870"/>
                    </a:moveTo>
                    <a:lnTo>
                      <a:pt x="100013" y="130492"/>
                    </a:lnTo>
                    <a:lnTo>
                      <a:pt x="0" y="130492"/>
                    </a:lnTo>
                    <a:lnTo>
                      <a:pt x="0" y="107632"/>
                    </a:lnTo>
                    <a:lnTo>
                      <a:pt x="58103" y="27622"/>
                    </a:lnTo>
                    <a:lnTo>
                      <a:pt x="1905" y="27622"/>
                    </a:lnTo>
                    <a:lnTo>
                      <a:pt x="1905" y="0"/>
                    </a:lnTo>
                    <a:lnTo>
                      <a:pt x="97155" y="0"/>
                    </a:lnTo>
                    <a:lnTo>
                      <a:pt x="97155" y="22860"/>
                    </a:lnTo>
                    <a:lnTo>
                      <a:pt x="39053" y="102870"/>
                    </a:lnTo>
                    <a:lnTo>
                      <a:pt x="100013" y="102870"/>
                    </a:lnTo>
                    <a:close/>
                  </a:path>
                </a:pathLst>
              </a:custGeom>
              <a:solidFill>
                <a:srgbClr val="C6C6C6"/>
              </a:solidFill>
              <a:ln w="9525" cap="flat">
                <a:noFill/>
                <a:prstDash val="solid"/>
                <a:miter/>
              </a:ln>
            </p:spPr>
            <p:txBody>
              <a:bodyPr rtlCol="0" anchor="ctr"/>
              <a:lstStyle/>
              <a:p>
                <a:endParaRPr lang="en-US" sz="1800"/>
              </a:p>
            </p:txBody>
          </p:sp>
          <p:sp>
            <p:nvSpPr>
              <p:cNvPr id="31" name="Freeform 30">
                <a:extLst>
                  <a:ext uri="{FF2B5EF4-FFF2-40B4-BE49-F238E27FC236}">
                    <a16:creationId xmlns:a16="http://schemas.microsoft.com/office/drawing/2014/main" id="{3CE03DAF-D175-A945-9D13-191E6F1883F2}"/>
                  </a:ext>
                </a:extLst>
              </p:cNvPr>
              <p:cNvSpPr/>
              <p:nvPr/>
            </p:nvSpPr>
            <p:spPr>
              <a:xfrm>
                <a:off x="7003732" y="4018597"/>
                <a:ext cx="139064" cy="135255"/>
              </a:xfrm>
              <a:custGeom>
                <a:avLst/>
                <a:gdLst>
                  <a:gd name="connsiteX0" fmla="*/ 0 w 139064"/>
                  <a:gd name="connsiteY0" fmla="*/ 67628 h 135255"/>
                  <a:gd name="connsiteX1" fmla="*/ 69533 w 139064"/>
                  <a:gd name="connsiteY1" fmla="*/ 0 h 135255"/>
                  <a:gd name="connsiteX2" fmla="*/ 139065 w 139064"/>
                  <a:gd name="connsiteY2" fmla="*/ 67628 h 135255"/>
                  <a:gd name="connsiteX3" fmla="*/ 69533 w 139064"/>
                  <a:gd name="connsiteY3" fmla="*/ 135255 h 135255"/>
                  <a:gd name="connsiteX4" fmla="*/ 0 w 139064"/>
                  <a:gd name="connsiteY4" fmla="*/ 67628 h 135255"/>
                  <a:gd name="connsiteX5" fmla="*/ 105727 w 139064"/>
                  <a:gd name="connsiteY5" fmla="*/ 67628 h 135255"/>
                  <a:gd name="connsiteX6" fmla="*/ 68580 w 139064"/>
                  <a:gd name="connsiteY6" fmla="*/ 29528 h 135255"/>
                  <a:gd name="connsiteX7" fmla="*/ 32385 w 139064"/>
                  <a:gd name="connsiteY7" fmla="*/ 67628 h 135255"/>
                  <a:gd name="connsiteX8" fmla="*/ 68580 w 139064"/>
                  <a:gd name="connsiteY8" fmla="*/ 105728 h 135255"/>
                  <a:gd name="connsiteX9" fmla="*/ 105727 w 139064"/>
                  <a:gd name="connsiteY9" fmla="*/ 67628 h 135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064" h="135255">
                    <a:moveTo>
                      <a:pt x="0" y="67628"/>
                    </a:moveTo>
                    <a:cubicBezTo>
                      <a:pt x="0" y="28575"/>
                      <a:pt x="29527" y="0"/>
                      <a:pt x="69533" y="0"/>
                    </a:cubicBezTo>
                    <a:cubicBezTo>
                      <a:pt x="109537" y="0"/>
                      <a:pt x="139065" y="28575"/>
                      <a:pt x="139065" y="67628"/>
                    </a:cubicBezTo>
                    <a:cubicBezTo>
                      <a:pt x="139065" y="106680"/>
                      <a:pt x="110490" y="135255"/>
                      <a:pt x="69533" y="135255"/>
                    </a:cubicBezTo>
                    <a:cubicBezTo>
                      <a:pt x="29527" y="135255"/>
                      <a:pt x="0" y="106680"/>
                      <a:pt x="0" y="67628"/>
                    </a:cubicBezTo>
                    <a:close/>
                    <a:moveTo>
                      <a:pt x="105727" y="67628"/>
                    </a:moveTo>
                    <a:cubicBezTo>
                      <a:pt x="105727" y="44768"/>
                      <a:pt x="90487" y="29528"/>
                      <a:pt x="68580" y="29528"/>
                    </a:cubicBezTo>
                    <a:cubicBezTo>
                      <a:pt x="47625" y="29528"/>
                      <a:pt x="32385" y="45720"/>
                      <a:pt x="32385" y="67628"/>
                    </a:cubicBezTo>
                    <a:cubicBezTo>
                      <a:pt x="32385" y="89535"/>
                      <a:pt x="47625" y="105728"/>
                      <a:pt x="68580" y="105728"/>
                    </a:cubicBezTo>
                    <a:cubicBezTo>
                      <a:pt x="90487" y="105728"/>
                      <a:pt x="105727" y="90488"/>
                      <a:pt x="105727" y="67628"/>
                    </a:cubicBezTo>
                    <a:close/>
                  </a:path>
                </a:pathLst>
              </a:custGeom>
              <a:solidFill>
                <a:srgbClr val="C6C6C6"/>
              </a:solidFill>
              <a:ln w="9525" cap="flat">
                <a:noFill/>
                <a:prstDash val="solid"/>
                <a:miter/>
              </a:ln>
            </p:spPr>
            <p:txBody>
              <a:bodyPr rtlCol="0" anchor="ctr"/>
              <a:lstStyle/>
              <a:p>
                <a:endParaRPr lang="en-US" sz="1800"/>
              </a:p>
            </p:txBody>
          </p:sp>
          <p:sp>
            <p:nvSpPr>
              <p:cNvPr id="32" name="Freeform 31">
                <a:extLst>
                  <a:ext uri="{FF2B5EF4-FFF2-40B4-BE49-F238E27FC236}">
                    <a16:creationId xmlns:a16="http://schemas.microsoft.com/office/drawing/2014/main" id="{33AD3C34-6AD4-1C44-9E5A-E72387B5BF16}"/>
                  </a:ext>
                </a:extLst>
              </p:cNvPr>
              <p:cNvSpPr/>
              <p:nvPr/>
            </p:nvSpPr>
            <p:spPr>
              <a:xfrm>
                <a:off x="7171372" y="4021454"/>
                <a:ext cx="114300" cy="129540"/>
              </a:xfrm>
              <a:custGeom>
                <a:avLst/>
                <a:gdLst>
                  <a:gd name="connsiteX0" fmla="*/ 83820 w 114300"/>
                  <a:gd name="connsiteY0" fmla="*/ 0 h 129540"/>
                  <a:gd name="connsiteX1" fmla="*/ 114300 w 114300"/>
                  <a:gd name="connsiteY1" fmla="*/ 0 h 129540"/>
                  <a:gd name="connsiteX2" fmla="*/ 114300 w 114300"/>
                  <a:gd name="connsiteY2" fmla="*/ 129540 h 129540"/>
                  <a:gd name="connsiteX3" fmla="*/ 88583 w 114300"/>
                  <a:gd name="connsiteY3" fmla="*/ 129540 h 129540"/>
                  <a:gd name="connsiteX4" fmla="*/ 30480 w 114300"/>
                  <a:gd name="connsiteY4" fmla="*/ 53340 h 129540"/>
                  <a:gd name="connsiteX5" fmla="*/ 30480 w 114300"/>
                  <a:gd name="connsiteY5" fmla="*/ 129540 h 129540"/>
                  <a:gd name="connsiteX6" fmla="*/ 0 w 114300"/>
                  <a:gd name="connsiteY6" fmla="*/ 129540 h 129540"/>
                  <a:gd name="connsiteX7" fmla="*/ 0 w 114300"/>
                  <a:gd name="connsiteY7" fmla="*/ 0 h 129540"/>
                  <a:gd name="connsiteX8" fmla="*/ 25718 w 114300"/>
                  <a:gd name="connsiteY8" fmla="*/ 0 h 129540"/>
                  <a:gd name="connsiteX9" fmla="*/ 83820 w 114300"/>
                  <a:gd name="connsiteY9" fmla="*/ 77153 h 129540"/>
                  <a:gd name="connsiteX10" fmla="*/ 83820 w 114300"/>
                  <a:gd name="connsiteY10" fmla="*/ 0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300" h="129540">
                    <a:moveTo>
                      <a:pt x="83820" y="0"/>
                    </a:moveTo>
                    <a:lnTo>
                      <a:pt x="114300" y="0"/>
                    </a:lnTo>
                    <a:lnTo>
                      <a:pt x="114300" y="129540"/>
                    </a:lnTo>
                    <a:lnTo>
                      <a:pt x="88583" y="129540"/>
                    </a:lnTo>
                    <a:lnTo>
                      <a:pt x="30480" y="53340"/>
                    </a:lnTo>
                    <a:lnTo>
                      <a:pt x="30480" y="129540"/>
                    </a:lnTo>
                    <a:lnTo>
                      <a:pt x="0" y="129540"/>
                    </a:lnTo>
                    <a:lnTo>
                      <a:pt x="0" y="0"/>
                    </a:lnTo>
                    <a:lnTo>
                      <a:pt x="25718" y="0"/>
                    </a:lnTo>
                    <a:lnTo>
                      <a:pt x="83820" y="77153"/>
                    </a:lnTo>
                    <a:lnTo>
                      <a:pt x="83820" y="0"/>
                    </a:lnTo>
                    <a:close/>
                  </a:path>
                </a:pathLst>
              </a:custGeom>
              <a:solidFill>
                <a:srgbClr val="C6C6C6"/>
              </a:solidFill>
              <a:ln w="9525" cap="flat">
                <a:noFill/>
                <a:prstDash val="solid"/>
                <a:miter/>
              </a:ln>
            </p:spPr>
            <p:txBody>
              <a:bodyPr rtlCol="0" anchor="ctr"/>
              <a:lstStyle/>
              <a:p>
                <a:endParaRPr lang="en-US" sz="1800"/>
              </a:p>
            </p:txBody>
          </p:sp>
          <p:sp>
            <p:nvSpPr>
              <p:cNvPr id="33" name="Freeform 32">
                <a:extLst>
                  <a:ext uri="{FF2B5EF4-FFF2-40B4-BE49-F238E27FC236}">
                    <a16:creationId xmlns:a16="http://schemas.microsoft.com/office/drawing/2014/main" id="{58EEA6CF-BB3D-0544-AF7D-1E661997A046}"/>
                  </a:ext>
                </a:extLst>
              </p:cNvPr>
              <p:cNvSpPr/>
              <p:nvPr/>
            </p:nvSpPr>
            <p:spPr>
              <a:xfrm>
                <a:off x="7320915" y="4021454"/>
                <a:ext cx="90487" cy="129540"/>
              </a:xfrm>
              <a:custGeom>
                <a:avLst/>
                <a:gdLst>
                  <a:gd name="connsiteX0" fmla="*/ 31432 w 90487"/>
                  <a:gd name="connsiteY0" fmla="*/ 103823 h 129540"/>
                  <a:gd name="connsiteX1" fmla="*/ 90488 w 90487"/>
                  <a:gd name="connsiteY1" fmla="*/ 103823 h 129540"/>
                  <a:gd name="connsiteX2" fmla="*/ 90488 w 90487"/>
                  <a:gd name="connsiteY2" fmla="*/ 129540 h 129540"/>
                  <a:gd name="connsiteX3" fmla="*/ 0 w 90487"/>
                  <a:gd name="connsiteY3" fmla="*/ 129540 h 129540"/>
                  <a:gd name="connsiteX4" fmla="*/ 0 w 90487"/>
                  <a:gd name="connsiteY4" fmla="*/ 0 h 129540"/>
                  <a:gd name="connsiteX5" fmla="*/ 88582 w 90487"/>
                  <a:gd name="connsiteY5" fmla="*/ 0 h 129540"/>
                  <a:gd name="connsiteX6" fmla="*/ 88582 w 90487"/>
                  <a:gd name="connsiteY6" fmla="*/ 25717 h 129540"/>
                  <a:gd name="connsiteX7" fmla="*/ 31432 w 90487"/>
                  <a:gd name="connsiteY7" fmla="*/ 25717 h 129540"/>
                  <a:gd name="connsiteX8" fmla="*/ 31432 w 90487"/>
                  <a:gd name="connsiteY8" fmla="*/ 52388 h 129540"/>
                  <a:gd name="connsiteX9" fmla="*/ 83820 w 90487"/>
                  <a:gd name="connsiteY9" fmla="*/ 52388 h 129540"/>
                  <a:gd name="connsiteX10" fmla="*/ 83820 w 90487"/>
                  <a:gd name="connsiteY10" fmla="*/ 77153 h 129540"/>
                  <a:gd name="connsiteX11" fmla="*/ 31432 w 90487"/>
                  <a:gd name="connsiteY11" fmla="*/ 77153 h 129540"/>
                  <a:gd name="connsiteX12" fmla="*/ 31432 w 90487"/>
                  <a:gd name="connsiteY12" fmla="*/ 103823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487" h="129540">
                    <a:moveTo>
                      <a:pt x="31432" y="103823"/>
                    </a:moveTo>
                    <a:lnTo>
                      <a:pt x="90488" y="103823"/>
                    </a:lnTo>
                    <a:lnTo>
                      <a:pt x="90488" y="129540"/>
                    </a:lnTo>
                    <a:lnTo>
                      <a:pt x="0" y="129540"/>
                    </a:lnTo>
                    <a:lnTo>
                      <a:pt x="0" y="0"/>
                    </a:lnTo>
                    <a:lnTo>
                      <a:pt x="88582" y="0"/>
                    </a:lnTo>
                    <a:lnTo>
                      <a:pt x="88582" y="25717"/>
                    </a:lnTo>
                    <a:lnTo>
                      <a:pt x="31432" y="25717"/>
                    </a:lnTo>
                    <a:lnTo>
                      <a:pt x="31432" y="52388"/>
                    </a:lnTo>
                    <a:lnTo>
                      <a:pt x="83820" y="52388"/>
                    </a:lnTo>
                    <a:lnTo>
                      <a:pt x="83820" y="77153"/>
                    </a:lnTo>
                    <a:lnTo>
                      <a:pt x="31432" y="77153"/>
                    </a:lnTo>
                    <a:lnTo>
                      <a:pt x="31432" y="103823"/>
                    </a:lnTo>
                    <a:close/>
                  </a:path>
                </a:pathLst>
              </a:custGeom>
              <a:solidFill>
                <a:srgbClr val="C6C6C6"/>
              </a:solidFill>
              <a:ln w="9525" cap="flat">
                <a:noFill/>
                <a:prstDash val="solid"/>
                <a:miter/>
              </a:ln>
            </p:spPr>
            <p:txBody>
              <a:bodyPr rtlCol="0" anchor="ctr"/>
              <a:lstStyle/>
              <a:p>
                <a:endParaRPr lang="en-US" sz="1800"/>
              </a:p>
            </p:txBody>
          </p:sp>
        </p:grpSp>
      </p:grpSp>
      <p:sp>
        <p:nvSpPr>
          <p:cNvPr id="40" name="Text Placeholder 39">
            <a:extLst>
              <a:ext uri="{FF2B5EF4-FFF2-40B4-BE49-F238E27FC236}">
                <a16:creationId xmlns:a16="http://schemas.microsoft.com/office/drawing/2014/main" id="{B1119080-B435-0C48-9D8D-03E351854B26}"/>
              </a:ext>
            </a:extLst>
          </p:cNvPr>
          <p:cNvSpPr>
            <a:spLocks noGrp="1"/>
          </p:cNvSpPr>
          <p:nvPr>
            <p:ph type="body" sz="quarter" idx="10" hasCustomPrompt="1"/>
          </p:nvPr>
        </p:nvSpPr>
        <p:spPr>
          <a:xfrm>
            <a:off x="544693" y="6175205"/>
            <a:ext cx="3509963" cy="488950"/>
          </a:xfrm>
        </p:spPr>
        <p:txBody>
          <a:bodyPr>
            <a:normAutofit/>
          </a:bodyPr>
          <a:lstStyle>
            <a:lvl1pPr marL="0" indent="0">
              <a:buFontTx/>
              <a:buNone/>
              <a:defRPr sz="1800">
                <a:solidFill>
                  <a:schemeClr val="bg2"/>
                </a:solidFill>
              </a:defRPr>
            </a:lvl1pPr>
          </a:lstStyle>
          <a:p>
            <a:pPr lvl="0"/>
            <a:r>
              <a:rPr lang="en-GB"/>
              <a:t>Type out presentation date</a:t>
            </a:r>
            <a:endParaRPr lang="en-US"/>
          </a:p>
        </p:txBody>
      </p:sp>
    </p:spTree>
    <p:extLst>
      <p:ext uri="{BB962C8B-B14F-4D97-AF65-F5344CB8AC3E}">
        <p14:creationId xmlns:p14="http://schemas.microsoft.com/office/powerpoint/2010/main" val="4015204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een–Title Slide">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E21B1F35-B0B0-E547-8C26-E315951ABB0B}"/>
              </a:ext>
            </a:extLst>
          </p:cNvPr>
          <p:cNvSpPr/>
          <p:nvPr userDrawn="1"/>
        </p:nvSpPr>
        <p:spPr>
          <a:xfrm>
            <a:off x="0" y="0"/>
            <a:ext cx="12192000" cy="6858000"/>
          </a:xfrm>
          <a:prstGeom prst="rect">
            <a:avLst/>
          </a:prstGeom>
          <a:gradFill>
            <a:gsLst>
              <a:gs pos="0">
                <a:schemeClr val="accent1"/>
              </a:gs>
              <a:gs pos="31000">
                <a:schemeClr val="accent2"/>
              </a:gs>
              <a:gs pos="75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42940965-9BD4-BD4D-B06B-752F4CB6B62A}"/>
              </a:ext>
            </a:extLst>
          </p:cNvPr>
          <p:cNvSpPr>
            <a:spLocks noGrp="1"/>
          </p:cNvSpPr>
          <p:nvPr>
            <p:ph type="ctrTitle"/>
          </p:nvPr>
        </p:nvSpPr>
        <p:spPr>
          <a:xfrm>
            <a:off x="846778" y="1964611"/>
            <a:ext cx="10498447" cy="1634138"/>
          </a:xfrm>
        </p:spPr>
        <p:txBody>
          <a:bodyPr anchor="b">
            <a:normAutofit/>
          </a:bodyPr>
          <a:lstStyle>
            <a:lvl1pPr algn="ctr">
              <a:defRPr sz="5000">
                <a:solidFill>
                  <a:schemeClr val="bg1"/>
                </a:solidFill>
              </a:defRPr>
            </a:lvl1pPr>
          </a:lstStyle>
          <a:p>
            <a:r>
              <a:rPr lang="en-GB"/>
              <a:t>Click to edit Master title</a:t>
            </a:r>
            <a:endParaRPr lang="en-US"/>
          </a:p>
        </p:txBody>
      </p:sp>
      <p:sp>
        <p:nvSpPr>
          <p:cNvPr id="3" name="Subtitle 2">
            <a:extLst>
              <a:ext uri="{FF2B5EF4-FFF2-40B4-BE49-F238E27FC236}">
                <a16:creationId xmlns:a16="http://schemas.microsoft.com/office/drawing/2014/main" id="{3C43CAF4-5857-AB48-B9E4-3F2E97800EB7}"/>
              </a:ext>
            </a:extLst>
          </p:cNvPr>
          <p:cNvSpPr>
            <a:spLocks noGrp="1"/>
          </p:cNvSpPr>
          <p:nvPr>
            <p:ph type="subTitle" idx="1"/>
          </p:nvPr>
        </p:nvSpPr>
        <p:spPr>
          <a:xfrm>
            <a:off x="846778" y="3700009"/>
            <a:ext cx="10498447" cy="1133248"/>
          </a:xfrm>
        </p:spPr>
        <p:txBody>
          <a:bodyPr/>
          <a:lstStyle>
            <a:lvl1pPr marL="0" indent="0" algn="ctr">
              <a:buNone/>
              <a:defRPr sz="2400">
                <a:solidFill>
                  <a:schemeClr val="bg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endParaRPr lang="en-US"/>
          </a:p>
        </p:txBody>
      </p:sp>
      <p:sp>
        <p:nvSpPr>
          <p:cNvPr id="36" name="Freeform 35">
            <a:extLst>
              <a:ext uri="{FF2B5EF4-FFF2-40B4-BE49-F238E27FC236}">
                <a16:creationId xmlns:a16="http://schemas.microsoft.com/office/drawing/2014/main" id="{E8E2916F-A323-2445-902C-50A36D265C4E}"/>
              </a:ext>
            </a:extLst>
          </p:cNvPr>
          <p:cNvSpPr/>
          <p:nvPr userDrawn="1"/>
        </p:nvSpPr>
        <p:spPr>
          <a:xfrm>
            <a:off x="10340089" y="319786"/>
            <a:ext cx="1291051" cy="542760"/>
          </a:xfrm>
          <a:custGeom>
            <a:avLst/>
            <a:gdLst>
              <a:gd name="connsiteX0" fmla="*/ 372778 w 1291050"/>
              <a:gd name="connsiteY0" fmla="*/ 542305 h 542760"/>
              <a:gd name="connsiteX1" fmla="*/ 0 w 1291050"/>
              <a:gd name="connsiteY1" fmla="*/ 542305 h 542760"/>
              <a:gd name="connsiteX2" fmla="*/ 0 w 1291050"/>
              <a:gd name="connsiteY2" fmla="*/ 0 h 542760"/>
              <a:gd name="connsiteX3" fmla="*/ 339055 w 1291050"/>
              <a:gd name="connsiteY3" fmla="*/ 0 h 542760"/>
              <a:gd name="connsiteX4" fmla="*/ 339055 w 1291050"/>
              <a:gd name="connsiteY4" fmla="*/ 101625 h 542760"/>
              <a:gd name="connsiteX5" fmla="*/ 101170 w 1291050"/>
              <a:gd name="connsiteY5" fmla="*/ 101625 h 542760"/>
              <a:gd name="connsiteX6" fmla="*/ 101170 w 1291050"/>
              <a:gd name="connsiteY6" fmla="*/ 271608 h 542760"/>
              <a:gd name="connsiteX7" fmla="*/ 271153 w 1291050"/>
              <a:gd name="connsiteY7" fmla="*/ 271608 h 542760"/>
              <a:gd name="connsiteX8" fmla="*/ 271153 w 1291050"/>
              <a:gd name="connsiteY8" fmla="*/ 237885 h 542760"/>
              <a:gd name="connsiteX9" fmla="*/ 134893 w 1291050"/>
              <a:gd name="connsiteY9" fmla="*/ 237885 h 542760"/>
              <a:gd name="connsiteX10" fmla="*/ 134893 w 1291050"/>
              <a:gd name="connsiteY10" fmla="*/ 204162 h 542760"/>
              <a:gd name="connsiteX11" fmla="*/ 304876 w 1291050"/>
              <a:gd name="connsiteY11" fmla="*/ 204162 h 542760"/>
              <a:gd name="connsiteX12" fmla="*/ 304876 w 1291050"/>
              <a:gd name="connsiteY12" fmla="*/ 305787 h 542760"/>
              <a:gd name="connsiteX13" fmla="*/ 67446 w 1291050"/>
              <a:gd name="connsiteY13" fmla="*/ 305787 h 542760"/>
              <a:gd name="connsiteX14" fmla="*/ 67446 w 1291050"/>
              <a:gd name="connsiteY14" fmla="*/ 67446 h 542760"/>
              <a:gd name="connsiteX15" fmla="*/ 304876 w 1291050"/>
              <a:gd name="connsiteY15" fmla="*/ 67446 h 542760"/>
              <a:gd name="connsiteX16" fmla="*/ 304876 w 1291050"/>
              <a:gd name="connsiteY16" fmla="*/ 33723 h 542760"/>
              <a:gd name="connsiteX17" fmla="*/ 33723 w 1291050"/>
              <a:gd name="connsiteY17" fmla="*/ 33723 h 542760"/>
              <a:gd name="connsiteX18" fmla="*/ 33723 w 1291050"/>
              <a:gd name="connsiteY18" fmla="*/ 508582 h 542760"/>
              <a:gd name="connsiteX19" fmla="*/ 338599 w 1291050"/>
              <a:gd name="connsiteY19" fmla="*/ 508582 h 542760"/>
              <a:gd name="connsiteX20" fmla="*/ 338599 w 1291050"/>
              <a:gd name="connsiteY20" fmla="*/ 474859 h 542760"/>
              <a:gd name="connsiteX21" fmla="*/ 67446 w 1291050"/>
              <a:gd name="connsiteY21" fmla="*/ 474859 h 542760"/>
              <a:gd name="connsiteX22" fmla="*/ 67446 w 1291050"/>
              <a:gd name="connsiteY22" fmla="*/ 338599 h 542760"/>
              <a:gd name="connsiteX23" fmla="*/ 101170 w 1291050"/>
              <a:gd name="connsiteY23" fmla="*/ 338599 h 542760"/>
              <a:gd name="connsiteX24" fmla="*/ 101170 w 1291050"/>
              <a:gd name="connsiteY24" fmla="*/ 441135 h 542760"/>
              <a:gd name="connsiteX25" fmla="*/ 372778 w 1291050"/>
              <a:gd name="connsiteY25" fmla="*/ 441135 h 542760"/>
              <a:gd name="connsiteX26" fmla="*/ 372778 w 1291050"/>
              <a:gd name="connsiteY26" fmla="*/ 542305 h 542760"/>
              <a:gd name="connsiteX27" fmla="*/ 867688 w 1291050"/>
              <a:gd name="connsiteY27" fmla="*/ 101169 h 542760"/>
              <a:gd name="connsiteX28" fmla="*/ 631170 w 1291050"/>
              <a:gd name="connsiteY28" fmla="*/ 101169 h 542760"/>
              <a:gd name="connsiteX29" fmla="*/ 631170 w 1291050"/>
              <a:gd name="connsiteY29" fmla="*/ 508582 h 542760"/>
              <a:gd name="connsiteX30" fmla="*/ 664893 w 1291050"/>
              <a:gd name="connsiteY30" fmla="*/ 508582 h 542760"/>
              <a:gd name="connsiteX31" fmla="*/ 664893 w 1291050"/>
              <a:gd name="connsiteY31" fmla="*/ 134893 h 542760"/>
              <a:gd name="connsiteX32" fmla="*/ 697705 w 1291050"/>
              <a:gd name="connsiteY32" fmla="*/ 134893 h 542760"/>
              <a:gd name="connsiteX33" fmla="*/ 697705 w 1291050"/>
              <a:gd name="connsiteY33" fmla="*/ 542305 h 542760"/>
              <a:gd name="connsiteX34" fmla="*/ 596080 w 1291050"/>
              <a:gd name="connsiteY34" fmla="*/ 542305 h 542760"/>
              <a:gd name="connsiteX35" fmla="*/ 596080 w 1291050"/>
              <a:gd name="connsiteY35" fmla="*/ 67446 h 542760"/>
              <a:gd name="connsiteX36" fmla="*/ 833509 w 1291050"/>
              <a:gd name="connsiteY36" fmla="*/ 67446 h 542760"/>
              <a:gd name="connsiteX37" fmla="*/ 833509 w 1291050"/>
              <a:gd name="connsiteY37" fmla="*/ 33723 h 542760"/>
              <a:gd name="connsiteX38" fmla="*/ 426097 w 1291050"/>
              <a:gd name="connsiteY38" fmla="*/ 33723 h 542760"/>
              <a:gd name="connsiteX39" fmla="*/ 426097 w 1291050"/>
              <a:gd name="connsiteY39" fmla="*/ 67446 h 542760"/>
              <a:gd name="connsiteX40" fmla="*/ 562357 w 1291050"/>
              <a:gd name="connsiteY40" fmla="*/ 67446 h 542760"/>
              <a:gd name="connsiteX41" fmla="*/ 562357 w 1291050"/>
              <a:gd name="connsiteY41" fmla="*/ 101169 h 542760"/>
              <a:gd name="connsiteX42" fmla="*/ 393285 w 1291050"/>
              <a:gd name="connsiteY42" fmla="*/ 101169 h 542760"/>
              <a:gd name="connsiteX43" fmla="*/ 393285 w 1291050"/>
              <a:gd name="connsiteY43" fmla="*/ 0 h 542760"/>
              <a:gd name="connsiteX44" fmla="*/ 867233 w 1291050"/>
              <a:gd name="connsiteY44" fmla="*/ 0 h 542760"/>
              <a:gd name="connsiteX45" fmla="*/ 867233 w 1291050"/>
              <a:gd name="connsiteY45" fmla="*/ 101169 h 542760"/>
              <a:gd name="connsiteX46" fmla="*/ 1140208 w 1291050"/>
              <a:gd name="connsiteY46" fmla="*/ 314901 h 542760"/>
              <a:gd name="connsiteX47" fmla="*/ 1110586 w 1291050"/>
              <a:gd name="connsiteY47" fmla="*/ 298496 h 542760"/>
              <a:gd name="connsiteX48" fmla="*/ 1024911 w 1291050"/>
              <a:gd name="connsiteY48" fmla="*/ 474859 h 542760"/>
              <a:gd name="connsiteX49" fmla="*/ 1239099 w 1291050"/>
              <a:gd name="connsiteY49" fmla="*/ 474859 h 542760"/>
              <a:gd name="connsiteX50" fmla="*/ 1239099 w 1291050"/>
              <a:gd name="connsiteY50" fmla="*/ 508582 h 542760"/>
              <a:gd name="connsiteX51" fmla="*/ 971592 w 1291050"/>
              <a:gd name="connsiteY51" fmla="*/ 508582 h 542760"/>
              <a:gd name="connsiteX52" fmla="*/ 1183501 w 1291050"/>
              <a:gd name="connsiteY52" fmla="*/ 67446 h 542760"/>
              <a:gd name="connsiteX53" fmla="*/ 952452 w 1291050"/>
              <a:gd name="connsiteY53" fmla="*/ 67446 h 542760"/>
              <a:gd name="connsiteX54" fmla="*/ 952452 w 1291050"/>
              <a:gd name="connsiteY54" fmla="*/ 33723 h 542760"/>
              <a:gd name="connsiteX55" fmla="*/ 1237732 w 1291050"/>
              <a:gd name="connsiteY55" fmla="*/ 33723 h 542760"/>
              <a:gd name="connsiteX56" fmla="*/ 1152512 w 1291050"/>
              <a:gd name="connsiteY56" fmla="*/ 211909 h 542760"/>
              <a:gd name="connsiteX57" fmla="*/ 1111953 w 1291050"/>
              <a:gd name="connsiteY57" fmla="*/ 254291 h 542760"/>
              <a:gd name="connsiteX58" fmla="*/ 1154335 w 1291050"/>
              <a:gd name="connsiteY58" fmla="*/ 296673 h 542760"/>
              <a:gd name="connsiteX59" fmla="*/ 1196717 w 1291050"/>
              <a:gd name="connsiteY59" fmla="*/ 254291 h 542760"/>
              <a:gd name="connsiteX60" fmla="*/ 1185324 w 1291050"/>
              <a:gd name="connsiteY60" fmla="*/ 225125 h 542760"/>
              <a:gd name="connsiteX61" fmla="*/ 1291051 w 1291050"/>
              <a:gd name="connsiteY61" fmla="*/ 0 h 542760"/>
              <a:gd name="connsiteX62" fmla="*/ 917362 w 1291050"/>
              <a:gd name="connsiteY62" fmla="*/ 0 h 542760"/>
              <a:gd name="connsiteX63" fmla="*/ 917362 w 1291050"/>
              <a:gd name="connsiteY63" fmla="*/ 101625 h 542760"/>
              <a:gd name="connsiteX64" fmla="*/ 1129271 w 1291050"/>
              <a:gd name="connsiteY64" fmla="*/ 101625 h 542760"/>
              <a:gd name="connsiteX65" fmla="*/ 916450 w 1291050"/>
              <a:gd name="connsiteY65" fmla="*/ 542305 h 542760"/>
              <a:gd name="connsiteX66" fmla="*/ 940603 w 1291050"/>
              <a:gd name="connsiteY66" fmla="*/ 542761 h 542760"/>
              <a:gd name="connsiteX67" fmla="*/ 1271911 w 1291050"/>
              <a:gd name="connsiteY67" fmla="*/ 542761 h 542760"/>
              <a:gd name="connsiteX68" fmla="*/ 1271911 w 1291050"/>
              <a:gd name="connsiteY68" fmla="*/ 441135 h 542760"/>
              <a:gd name="connsiteX69" fmla="*/ 1077775 w 1291050"/>
              <a:gd name="connsiteY69" fmla="*/ 441135 h 542760"/>
              <a:gd name="connsiteX70" fmla="*/ 1140208 w 1291050"/>
              <a:gd name="connsiteY70" fmla="*/ 314901 h 542760"/>
              <a:gd name="connsiteX71" fmla="*/ 1154791 w 1291050"/>
              <a:gd name="connsiteY71" fmla="*/ 272520 h 542760"/>
              <a:gd name="connsiteX72" fmla="*/ 1136107 w 1291050"/>
              <a:gd name="connsiteY72" fmla="*/ 253835 h 542760"/>
              <a:gd name="connsiteX73" fmla="*/ 1154791 w 1291050"/>
              <a:gd name="connsiteY73" fmla="*/ 235151 h 542760"/>
              <a:gd name="connsiteX74" fmla="*/ 1173475 w 1291050"/>
              <a:gd name="connsiteY74" fmla="*/ 253835 h 542760"/>
              <a:gd name="connsiteX75" fmla="*/ 1154791 w 1291050"/>
              <a:gd name="connsiteY75" fmla="*/ 272520 h 54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291050" h="542760">
                <a:moveTo>
                  <a:pt x="372778" y="542305"/>
                </a:moveTo>
                <a:lnTo>
                  <a:pt x="0" y="542305"/>
                </a:lnTo>
                <a:lnTo>
                  <a:pt x="0" y="0"/>
                </a:lnTo>
                <a:lnTo>
                  <a:pt x="339055" y="0"/>
                </a:lnTo>
                <a:lnTo>
                  <a:pt x="339055" y="101625"/>
                </a:lnTo>
                <a:lnTo>
                  <a:pt x="101170" y="101625"/>
                </a:lnTo>
                <a:lnTo>
                  <a:pt x="101170" y="271608"/>
                </a:lnTo>
                <a:lnTo>
                  <a:pt x="271153" y="271608"/>
                </a:lnTo>
                <a:lnTo>
                  <a:pt x="271153" y="237885"/>
                </a:lnTo>
                <a:lnTo>
                  <a:pt x="134893" y="237885"/>
                </a:lnTo>
                <a:lnTo>
                  <a:pt x="134893" y="204162"/>
                </a:lnTo>
                <a:lnTo>
                  <a:pt x="304876" y="204162"/>
                </a:lnTo>
                <a:lnTo>
                  <a:pt x="304876" y="305787"/>
                </a:lnTo>
                <a:lnTo>
                  <a:pt x="67446" y="305787"/>
                </a:lnTo>
                <a:lnTo>
                  <a:pt x="67446" y="67446"/>
                </a:lnTo>
                <a:lnTo>
                  <a:pt x="304876" y="67446"/>
                </a:lnTo>
                <a:lnTo>
                  <a:pt x="304876" y="33723"/>
                </a:lnTo>
                <a:lnTo>
                  <a:pt x="33723" y="33723"/>
                </a:lnTo>
                <a:lnTo>
                  <a:pt x="33723" y="508582"/>
                </a:lnTo>
                <a:lnTo>
                  <a:pt x="338599" y="508582"/>
                </a:lnTo>
                <a:lnTo>
                  <a:pt x="338599" y="474859"/>
                </a:lnTo>
                <a:lnTo>
                  <a:pt x="67446" y="474859"/>
                </a:lnTo>
                <a:lnTo>
                  <a:pt x="67446" y="338599"/>
                </a:lnTo>
                <a:lnTo>
                  <a:pt x="101170" y="338599"/>
                </a:lnTo>
                <a:lnTo>
                  <a:pt x="101170" y="441135"/>
                </a:lnTo>
                <a:lnTo>
                  <a:pt x="372778" y="441135"/>
                </a:lnTo>
                <a:lnTo>
                  <a:pt x="372778" y="542305"/>
                </a:lnTo>
                <a:close/>
                <a:moveTo>
                  <a:pt x="867688" y="101169"/>
                </a:moveTo>
                <a:lnTo>
                  <a:pt x="631170" y="101169"/>
                </a:lnTo>
                <a:lnTo>
                  <a:pt x="631170" y="508582"/>
                </a:lnTo>
                <a:lnTo>
                  <a:pt x="664893" y="508582"/>
                </a:lnTo>
                <a:lnTo>
                  <a:pt x="664893" y="134893"/>
                </a:lnTo>
                <a:lnTo>
                  <a:pt x="697705" y="134893"/>
                </a:lnTo>
                <a:lnTo>
                  <a:pt x="697705" y="542305"/>
                </a:lnTo>
                <a:lnTo>
                  <a:pt x="596080" y="542305"/>
                </a:lnTo>
                <a:lnTo>
                  <a:pt x="596080" y="67446"/>
                </a:lnTo>
                <a:lnTo>
                  <a:pt x="833509" y="67446"/>
                </a:lnTo>
                <a:lnTo>
                  <a:pt x="833509" y="33723"/>
                </a:lnTo>
                <a:lnTo>
                  <a:pt x="426097" y="33723"/>
                </a:lnTo>
                <a:lnTo>
                  <a:pt x="426097" y="67446"/>
                </a:lnTo>
                <a:lnTo>
                  <a:pt x="562357" y="67446"/>
                </a:lnTo>
                <a:lnTo>
                  <a:pt x="562357" y="101169"/>
                </a:lnTo>
                <a:lnTo>
                  <a:pt x="393285" y="101169"/>
                </a:lnTo>
                <a:lnTo>
                  <a:pt x="393285" y="0"/>
                </a:lnTo>
                <a:lnTo>
                  <a:pt x="867233" y="0"/>
                </a:lnTo>
                <a:lnTo>
                  <a:pt x="867233" y="101169"/>
                </a:lnTo>
                <a:close/>
                <a:moveTo>
                  <a:pt x="1140208" y="314901"/>
                </a:moveTo>
                <a:cubicBezTo>
                  <a:pt x="1128815" y="312167"/>
                  <a:pt x="1118789" y="306243"/>
                  <a:pt x="1110586" y="298496"/>
                </a:cubicBezTo>
                <a:lnTo>
                  <a:pt x="1024911" y="474859"/>
                </a:lnTo>
                <a:lnTo>
                  <a:pt x="1239099" y="474859"/>
                </a:lnTo>
                <a:lnTo>
                  <a:pt x="1239099" y="508582"/>
                </a:lnTo>
                <a:lnTo>
                  <a:pt x="971592" y="508582"/>
                </a:lnTo>
                <a:lnTo>
                  <a:pt x="1183501" y="67446"/>
                </a:lnTo>
                <a:lnTo>
                  <a:pt x="952452" y="67446"/>
                </a:lnTo>
                <a:lnTo>
                  <a:pt x="952452" y="33723"/>
                </a:lnTo>
                <a:lnTo>
                  <a:pt x="1237732" y="33723"/>
                </a:lnTo>
                <a:lnTo>
                  <a:pt x="1152512" y="211909"/>
                </a:lnTo>
                <a:cubicBezTo>
                  <a:pt x="1130182" y="212820"/>
                  <a:pt x="1111953" y="231505"/>
                  <a:pt x="1111953" y="254291"/>
                </a:cubicBezTo>
                <a:cubicBezTo>
                  <a:pt x="1111953" y="277988"/>
                  <a:pt x="1131094" y="296673"/>
                  <a:pt x="1154335" y="296673"/>
                </a:cubicBezTo>
                <a:cubicBezTo>
                  <a:pt x="1178033" y="296673"/>
                  <a:pt x="1196717" y="277532"/>
                  <a:pt x="1196717" y="254291"/>
                </a:cubicBezTo>
                <a:cubicBezTo>
                  <a:pt x="1196717" y="242898"/>
                  <a:pt x="1192160" y="232872"/>
                  <a:pt x="1185324" y="225125"/>
                </a:cubicBezTo>
                <a:lnTo>
                  <a:pt x="1291051" y="0"/>
                </a:lnTo>
                <a:lnTo>
                  <a:pt x="917362" y="0"/>
                </a:lnTo>
                <a:lnTo>
                  <a:pt x="917362" y="101625"/>
                </a:lnTo>
                <a:lnTo>
                  <a:pt x="1129271" y="101625"/>
                </a:lnTo>
                <a:lnTo>
                  <a:pt x="916450" y="542305"/>
                </a:lnTo>
                <a:lnTo>
                  <a:pt x="940603" y="542761"/>
                </a:lnTo>
                <a:lnTo>
                  <a:pt x="1271911" y="542761"/>
                </a:lnTo>
                <a:lnTo>
                  <a:pt x="1271911" y="441135"/>
                </a:lnTo>
                <a:lnTo>
                  <a:pt x="1077775" y="441135"/>
                </a:lnTo>
                <a:lnTo>
                  <a:pt x="1140208" y="314901"/>
                </a:lnTo>
                <a:close/>
                <a:moveTo>
                  <a:pt x="1154791" y="272520"/>
                </a:moveTo>
                <a:cubicBezTo>
                  <a:pt x="1144309" y="272520"/>
                  <a:pt x="1136107" y="264317"/>
                  <a:pt x="1136107" y="253835"/>
                </a:cubicBezTo>
                <a:cubicBezTo>
                  <a:pt x="1136107" y="243354"/>
                  <a:pt x="1144309" y="235151"/>
                  <a:pt x="1154791" y="235151"/>
                </a:cubicBezTo>
                <a:cubicBezTo>
                  <a:pt x="1165272" y="235151"/>
                  <a:pt x="1173475" y="243354"/>
                  <a:pt x="1173475" y="253835"/>
                </a:cubicBezTo>
                <a:cubicBezTo>
                  <a:pt x="1173475" y="264317"/>
                  <a:pt x="1165272" y="272520"/>
                  <a:pt x="1154791" y="272520"/>
                </a:cubicBezTo>
                <a:close/>
              </a:path>
            </a:pathLst>
          </a:custGeom>
          <a:solidFill>
            <a:schemeClr val="bg1"/>
          </a:solidFill>
          <a:ln w="4549" cap="flat">
            <a:noFill/>
            <a:prstDash val="solid"/>
            <a:miter/>
          </a:ln>
        </p:spPr>
        <p:txBody>
          <a:bodyPr rtlCol="0" anchor="ctr"/>
          <a:lstStyle/>
          <a:p>
            <a:endParaRPr lang="en-US" sz="1800"/>
          </a:p>
        </p:txBody>
      </p:sp>
    </p:spTree>
    <p:extLst>
      <p:ext uri="{BB962C8B-B14F-4D97-AF65-F5344CB8AC3E}">
        <p14:creationId xmlns:p14="http://schemas.microsoft.com/office/powerpoint/2010/main" val="438449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hit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3DEA7A5-74EC-2A41-AE62-EAFDE0BB5CC4}"/>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42940965-9BD4-BD4D-B06B-752F4CB6B62A}"/>
              </a:ext>
            </a:extLst>
          </p:cNvPr>
          <p:cNvSpPr>
            <a:spLocks noGrp="1"/>
          </p:cNvSpPr>
          <p:nvPr>
            <p:ph type="ctrTitle"/>
          </p:nvPr>
        </p:nvSpPr>
        <p:spPr>
          <a:xfrm>
            <a:off x="846778" y="1964611"/>
            <a:ext cx="10498447" cy="1634138"/>
          </a:xfrm>
        </p:spPr>
        <p:txBody>
          <a:bodyPr anchor="b">
            <a:normAutofit/>
          </a:bodyPr>
          <a:lstStyle>
            <a:lvl1pPr algn="ctr">
              <a:defRPr sz="5000">
                <a:gradFill>
                  <a:gsLst>
                    <a:gs pos="0">
                      <a:schemeClr val="accent1"/>
                    </a:gs>
                    <a:gs pos="31000">
                      <a:schemeClr val="accent2"/>
                    </a:gs>
                    <a:gs pos="75000">
                      <a:schemeClr val="accent3"/>
                    </a:gs>
                  </a:gsLst>
                  <a:lin ang="0" scaled="0"/>
                </a:gradFill>
              </a:defRPr>
            </a:lvl1pPr>
          </a:lstStyle>
          <a:p>
            <a:r>
              <a:rPr lang="en-GB"/>
              <a:t>Click to edit Master title</a:t>
            </a:r>
            <a:endParaRPr lang="en-US"/>
          </a:p>
        </p:txBody>
      </p:sp>
      <p:sp>
        <p:nvSpPr>
          <p:cNvPr id="3" name="Subtitle 2">
            <a:extLst>
              <a:ext uri="{FF2B5EF4-FFF2-40B4-BE49-F238E27FC236}">
                <a16:creationId xmlns:a16="http://schemas.microsoft.com/office/drawing/2014/main" id="{3C43CAF4-5857-AB48-B9E4-3F2E97800EB7}"/>
              </a:ext>
            </a:extLst>
          </p:cNvPr>
          <p:cNvSpPr>
            <a:spLocks noGrp="1"/>
          </p:cNvSpPr>
          <p:nvPr>
            <p:ph type="subTitle" idx="1"/>
          </p:nvPr>
        </p:nvSpPr>
        <p:spPr>
          <a:xfrm>
            <a:off x="846778" y="3700009"/>
            <a:ext cx="10498447" cy="1133248"/>
          </a:xfrm>
        </p:spPr>
        <p:txBody>
          <a:bodyPr/>
          <a:lstStyle>
            <a:lvl1pPr marL="0" indent="0" algn="ctr">
              <a:buNone/>
              <a:defRPr sz="2400">
                <a:solidFill>
                  <a:schemeClr val="tx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endParaRPr lang="en-US"/>
          </a:p>
        </p:txBody>
      </p:sp>
      <p:sp>
        <p:nvSpPr>
          <p:cNvPr id="6" name="Freeform 5">
            <a:extLst>
              <a:ext uri="{FF2B5EF4-FFF2-40B4-BE49-F238E27FC236}">
                <a16:creationId xmlns:a16="http://schemas.microsoft.com/office/drawing/2014/main" id="{7CE3FB29-F289-A54F-A990-CEB130AE88DD}"/>
              </a:ext>
            </a:extLst>
          </p:cNvPr>
          <p:cNvSpPr/>
          <p:nvPr userDrawn="1"/>
        </p:nvSpPr>
        <p:spPr>
          <a:xfrm>
            <a:off x="10340089" y="319786"/>
            <a:ext cx="1291051" cy="542760"/>
          </a:xfrm>
          <a:custGeom>
            <a:avLst/>
            <a:gdLst>
              <a:gd name="connsiteX0" fmla="*/ 372778 w 1291050"/>
              <a:gd name="connsiteY0" fmla="*/ 542305 h 542760"/>
              <a:gd name="connsiteX1" fmla="*/ 0 w 1291050"/>
              <a:gd name="connsiteY1" fmla="*/ 542305 h 542760"/>
              <a:gd name="connsiteX2" fmla="*/ 0 w 1291050"/>
              <a:gd name="connsiteY2" fmla="*/ 0 h 542760"/>
              <a:gd name="connsiteX3" fmla="*/ 339055 w 1291050"/>
              <a:gd name="connsiteY3" fmla="*/ 0 h 542760"/>
              <a:gd name="connsiteX4" fmla="*/ 339055 w 1291050"/>
              <a:gd name="connsiteY4" fmla="*/ 101625 h 542760"/>
              <a:gd name="connsiteX5" fmla="*/ 101170 w 1291050"/>
              <a:gd name="connsiteY5" fmla="*/ 101625 h 542760"/>
              <a:gd name="connsiteX6" fmla="*/ 101170 w 1291050"/>
              <a:gd name="connsiteY6" fmla="*/ 271608 h 542760"/>
              <a:gd name="connsiteX7" fmla="*/ 271153 w 1291050"/>
              <a:gd name="connsiteY7" fmla="*/ 271608 h 542760"/>
              <a:gd name="connsiteX8" fmla="*/ 271153 w 1291050"/>
              <a:gd name="connsiteY8" fmla="*/ 237885 h 542760"/>
              <a:gd name="connsiteX9" fmla="*/ 134893 w 1291050"/>
              <a:gd name="connsiteY9" fmla="*/ 237885 h 542760"/>
              <a:gd name="connsiteX10" fmla="*/ 134893 w 1291050"/>
              <a:gd name="connsiteY10" fmla="*/ 204162 h 542760"/>
              <a:gd name="connsiteX11" fmla="*/ 304876 w 1291050"/>
              <a:gd name="connsiteY11" fmla="*/ 204162 h 542760"/>
              <a:gd name="connsiteX12" fmla="*/ 304876 w 1291050"/>
              <a:gd name="connsiteY12" fmla="*/ 305787 h 542760"/>
              <a:gd name="connsiteX13" fmla="*/ 67446 w 1291050"/>
              <a:gd name="connsiteY13" fmla="*/ 305787 h 542760"/>
              <a:gd name="connsiteX14" fmla="*/ 67446 w 1291050"/>
              <a:gd name="connsiteY14" fmla="*/ 67446 h 542760"/>
              <a:gd name="connsiteX15" fmla="*/ 304876 w 1291050"/>
              <a:gd name="connsiteY15" fmla="*/ 67446 h 542760"/>
              <a:gd name="connsiteX16" fmla="*/ 304876 w 1291050"/>
              <a:gd name="connsiteY16" fmla="*/ 33723 h 542760"/>
              <a:gd name="connsiteX17" fmla="*/ 33723 w 1291050"/>
              <a:gd name="connsiteY17" fmla="*/ 33723 h 542760"/>
              <a:gd name="connsiteX18" fmla="*/ 33723 w 1291050"/>
              <a:gd name="connsiteY18" fmla="*/ 508582 h 542760"/>
              <a:gd name="connsiteX19" fmla="*/ 338599 w 1291050"/>
              <a:gd name="connsiteY19" fmla="*/ 508582 h 542760"/>
              <a:gd name="connsiteX20" fmla="*/ 338599 w 1291050"/>
              <a:gd name="connsiteY20" fmla="*/ 474859 h 542760"/>
              <a:gd name="connsiteX21" fmla="*/ 67446 w 1291050"/>
              <a:gd name="connsiteY21" fmla="*/ 474859 h 542760"/>
              <a:gd name="connsiteX22" fmla="*/ 67446 w 1291050"/>
              <a:gd name="connsiteY22" fmla="*/ 338599 h 542760"/>
              <a:gd name="connsiteX23" fmla="*/ 101170 w 1291050"/>
              <a:gd name="connsiteY23" fmla="*/ 338599 h 542760"/>
              <a:gd name="connsiteX24" fmla="*/ 101170 w 1291050"/>
              <a:gd name="connsiteY24" fmla="*/ 441135 h 542760"/>
              <a:gd name="connsiteX25" fmla="*/ 372778 w 1291050"/>
              <a:gd name="connsiteY25" fmla="*/ 441135 h 542760"/>
              <a:gd name="connsiteX26" fmla="*/ 372778 w 1291050"/>
              <a:gd name="connsiteY26" fmla="*/ 542305 h 542760"/>
              <a:gd name="connsiteX27" fmla="*/ 867688 w 1291050"/>
              <a:gd name="connsiteY27" fmla="*/ 101169 h 542760"/>
              <a:gd name="connsiteX28" fmla="*/ 631170 w 1291050"/>
              <a:gd name="connsiteY28" fmla="*/ 101169 h 542760"/>
              <a:gd name="connsiteX29" fmla="*/ 631170 w 1291050"/>
              <a:gd name="connsiteY29" fmla="*/ 508582 h 542760"/>
              <a:gd name="connsiteX30" fmla="*/ 664893 w 1291050"/>
              <a:gd name="connsiteY30" fmla="*/ 508582 h 542760"/>
              <a:gd name="connsiteX31" fmla="*/ 664893 w 1291050"/>
              <a:gd name="connsiteY31" fmla="*/ 134893 h 542760"/>
              <a:gd name="connsiteX32" fmla="*/ 697705 w 1291050"/>
              <a:gd name="connsiteY32" fmla="*/ 134893 h 542760"/>
              <a:gd name="connsiteX33" fmla="*/ 697705 w 1291050"/>
              <a:gd name="connsiteY33" fmla="*/ 542305 h 542760"/>
              <a:gd name="connsiteX34" fmla="*/ 596080 w 1291050"/>
              <a:gd name="connsiteY34" fmla="*/ 542305 h 542760"/>
              <a:gd name="connsiteX35" fmla="*/ 596080 w 1291050"/>
              <a:gd name="connsiteY35" fmla="*/ 67446 h 542760"/>
              <a:gd name="connsiteX36" fmla="*/ 833509 w 1291050"/>
              <a:gd name="connsiteY36" fmla="*/ 67446 h 542760"/>
              <a:gd name="connsiteX37" fmla="*/ 833509 w 1291050"/>
              <a:gd name="connsiteY37" fmla="*/ 33723 h 542760"/>
              <a:gd name="connsiteX38" fmla="*/ 426097 w 1291050"/>
              <a:gd name="connsiteY38" fmla="*/ 33723 h 542760"/>
              <a:gd name="connsiteX39" fmla="*/ 426097 w 1291050"/>
              <a:gd name="connsiteY39" fmla="*/ 67446 h 542760"/>
              <a:gd name="connsiteX40" fmla="*/ 562357 w 1291050"/>
              <a:gd name="connsiteY40" fmla="*/ 67446 h 542760"/>
              <a:gd name="connsiteX41" fmla="*/ 562357 w 1291050"/>
              <a:gd name="connsiteY41" fmla="*/ 101169 h 542760"/>
              <a:gd name="connsiteX42" fmla="*/ 393285 w 1291050"/>
              <a:gd name="connsiteY42" fmla="*/ 101169 h 542760"/>
              <a:gd name="connsiteX43" fmla="*/ 393285 w 1291050"/>
              <a:gd name="connsiteY43" fmla="*/ 0 h 542760"/>
              <a:gd name="connsiteX44" fmla="*/ 867233 w 1291050"/>
              <a:gd name="connsiteY44" fmla="*/ 0 h 542760"/>
              <a:gd name="connsiteX45" fmla="*/ 867233 w 1291050"/>
              <a:gd name="connsiteY45" fmla="*/ 101169 h 542760"/>
              <a:gd name="connsiteX46" fmla="*/ 1140208 w 1291050"/>
              <a:gd name="connsiteY46" fmla="*/ 314901 h 542760"/>
              <a:gd name="connsiteX47" fmla="*/ 1110586 w 1291050"/>
              <a:gd name="connsiteY47" fmla="*/ 298496 h 542760"/>
              <a:gd name="connsiteX48" fmla="*/ 1024911 w 1291050"/>
              <a:gd name="connsiteY48" fmla="*/ 474859 h 542760"/>
              <a:gd name="connsiteX49" fmla="*/ 1239099 w 1291050"/>
              <a:gd name="connsiteY49" fmla="*/ 474859 h 542760"/>
              <a:gd name="connsiteX50" fmla="*/ 1239099 w 1291050"/>
              <a:gd name="connsiteY50" fmla="*/ 508582 h 542760"/>
              <a:gd name="connsiteX51" fmla="*/ 971592 w 1291050"/>
              <a:gd name="connsiteY51" fmla="*/ 508582 h 542760"/>
              <a:gd name="connsiteX52" fmla="*/ 1183501 w 1291050"/>
              <a:gd name="connsiteY52" fmla="*/ 67446 h 542760"/>
              <a:gd name="connsiteX53" fmla="*/ 952452 w 1291050"/>
              <a:gd name="connsiteY53" fmla="*/ 67446 h 542760"/>
              <a:gd name="connsiteX54" fmla="*/ 952452 w 1291050"/>
              <a:gd name="connsiteY54" fmla="*/ 33723 h 542760"/>
              <a:gd name="connsiteX55" fmla="*/ 1237732 w 1291050"/>
              <a:gd name="connsiteY55" fmla="*/ 33723 h 542760"/>
              <a:gd name="connsiteX56" fmla="*/ 1152512 w 1291050"/>
              <a:gd name="connsiteY56" fmla="*/ 211909 h 542760"/>
              <a:gd name="connsiteX57" fmla="*/ 1111953 w 1291050"/>
              <a:gd name="connsiteY57" fmla="*/ 254291 h 542760"/>
              <a:gd name="connsiteX58" fmla="*/ 1154335 w 1291050"/>
              <a:gd name="connsiteY58" fmla="*/ 296673 h 542760"/>
              <a:gd name="connsiteX59" fmla="*/ 1196717 w 1291050"/>
              <a:gd name="connsiteY59" fmla="*/ 254291 h 542760"/>
              <a:gd name="connsiteX60" fmla="*/ 1185324 w 1291050"/>
              <a:gd name="connsiteY60" fmla="*/ 225125 h 542760"/>
              <a:gd name="connsiteX61" fmla="*/ 1291051 w 1291050"/>
              <a:gd name="connsiteY61" fmla="*/ 0 h 542760"/>
              <a:gd name="connsiteX62" fmla="*/ 917362 w 1291050"/>
              <a:gd name="connsiteY62" fmla="*/ 0 h 542760"/>
              <a:gd name="connsiteX63" fmla="*/ 917362 w 1291050"/>
              <a:gd name="connsiteY63" fmla="*/ 101625 h 542760"/>
              <a:gd name="connsiteX64" fmla="*/ 1129271 w 1291050"/>
              <a:gd name="connsiteY64" fmla="*/ 101625 h 542760"/>
              <a:gd name="connsiteX65" fmla="*/ 916450 w 1291050"/>
              <a:gd name="connsiteY65" fmla="*/ 542305 h 542760"/>
              <a:gd name="connsiteX66" fmla="*/ 940603 w 1291050"/>
              <a:gd name="connsiteY66" fmla="*/ 542761 h 542760"/>
              <a:gd name="connsiteX67" fmla="*/ 1271911 w 1291050"/>
              <a:gd name="connsiteY67" fmla="*/ 542761 h 542760"/>
              <a:gd name="connsiteX68" fmla="*/ 1271911 w 1291050"/>
              <a:gd name="connsiteY68" fmla="*/ 441135 h 542760"/>
              <a:gd name="connsiteX69" fmla="*/ 1077775 w 1291050"/>
              <a:gd name="connsiteY69" fmla="*/ 441135 h 542760"/>
              <a:gd name="connsiteX70" fmla="*/ 1140208 w 1291050"/>
              <a:gd name="connsiteY70" fmla="*/ 314901 h 542760"/>
              <a:gd name="connsiteX71" fmla="*/ 1154791 w 1291050"/>
              <a:gd name="connsiteY71" fmla="*/ 272520 h 542760"/>
              <a:gd name="connsiteX72" fmla="*/ 1136107 w 1291050"/>
              <a:gd name="connsiteY72" fmla="*/ 253835 h 542760"/>
              <a:gd name="connsiteX73" fmla="*/ 1154791 w 1291050"/>
              <a:gd name="connsiteY73" fmla="*/ 235151 h 542760"/>
              <a:gd name="connsiteX74" fmla="*/ 1173475 w 1291050"/>
              <a:gd name="connsiteY74" fmla="*/ 253835 h 542760"/>
              <a:gd name="connsiteX75" fmla="*/ 1154791 w 1291050"/>
              <a:gd name="connsiteY75" fmla="*/ 272520 h 54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291050" h="542760">
                <a:moveTo>
                  <a:pt x="372778" y="542305"/>
                </a:moveTo>
                <a:lnTo>
                  <a:pt x="0" y="542305"/>
                </a:lnTo>
                <a:lnTo>
                  <a:pt x="0" y="0"/>
                </a:lnTo>
                <a:lnTo>
                  <a:pt x="339055" y="0"/>
                </a:lnTo>
                <a:lnTo>
                  <a:pt x="339055" y="101625"/>
                </a:lnTo>
                <a:lnTo>
                  <a:pt x="101170" y="101625"/>
                </a:lnTo>
                <a:lnTo>
                  <a:pt x="101170" y="271608"/>
                </a:lnTo>
                <a:lnTo>
                  <a:pt x="271153" y="271608"/>
                </a:lnTo>
                <a:lnTo>
                  <a:pt x="271153" y="237885"/>
                </a:lnTo>
                <a:lnTo>
                  <a:pt x="134893" y="237885"/>
                </a:lnTo>
                <a:lnTo>
                  <a:pt x="134893" y="204162"/>
                </a:lnTo>
                <a:lnTo>
                  <a:pt x="304876" y="204162"/>
                </a:lnTo>
                <a:lnTo>
                  <a:pt x="304876" y="305787"/>
                </a:lnTo>
                <a:lnTo>
                  <a:pt x="67446" y="305787"/>
                </a:lnTo>
                <a:lnTo>
                  <a:pt x="67446" y="67446"/>
                </a:lnTo>
                <a:lnTo>
                  <a:pt x="304876" y="67446"/>
                </a:lnTo>
                <a:lnTo>
                  <a:pt x="304876" y="33723"/>
                </a:lnTo>
                <a:lnTo>
                  <a:pt x="33723" y="33723"/>
                </a:lnTo>
                <a:lnTo>
                  <a:pt x="33723" y="508582"/>
                </a:lnTo>
                <a:lnTo>
                  <a:pt x="338599" y="508582"/>
                </a:lnTo>
                <a:lnTo>
                  <a:pt x="338599" y="474859"/>
                </a:lnTo>
                <a:lnTo>
                  <a:pt x="67446" y="474859"/>
                </a:lnTo>
                <a:lnTo>
                  <a:pt x="67446" y="338599"/>
                </a:lnTo>
                <a:lnTo>
                  <a:pt x="101170" y="338599"/>
                </a:lnTo>
                <a:lnTo>
                  <a:pt x="101170" y="441135"/>
                </a:lnTo>
                <a:lnTo>
                  <a:pt x="372778" y="441135"/>
                </a:lnTo>
                <a:lnTo>
                  <a:pt x="372778" y="542305"/>
                </a:lnTo>
                <a:close/>
                <a:moveTo>
                  <a:pt x="867688" y="101169"/>
                </a:moveTo>
                <a:lnTo>
                  <a:pt x="631170" y="101169"/>
                </a:lnTo>
                <a:lnTo>
                  <a:pt x="631170" y="508582"/>
                </a:lnTo>
                <a:lnTo>
                  <a:pt x="664893" y="508582"/>
                </a:lnTo>
                <a:lnTo>
                  <a:pt x="664893" y="134893"/>
                </a:lnTo>
                <a:lnTo>
                  <a:pt x="697705" y="134893"/>
                </a:lnTo>
                <a:lnTo>
                  <a:pt x="697705" y="542305"/>
                </a:lnTo>
                <a:lnTo>
                  <a:pt x="596080" y="542305"/>
                </a:lnTo>
                <a:lnTo>
                  <a:pt x="596080" y="67446"/>
                </a:lnTo>
                <a:lnTo>
                  <a:pt x="833509" y="67446"/>
                </a:lnTo>
                <a:lnTo>
                  <a:pt x="833509" y="33723"/>
                </a:lnTo>
                <a:lnTo>
                  <a:pt x="426097" y="33723"/>
                </a:lnTo>
                <a:lnTo>
                  <a:pt x="426097" y="67446"/>
                </a:lnTo>
                <a:lnTo>
                  <a:pt x="562357" y="67446"/>
                </a:lnTo>
                <a:lnTo>
                  <a:pt x="562357" y="101169"/>
                </a:lnTo>
                <a:lnTo>
                  <a:pt x="393285" y="101169"/>
                </a:lnTo>
                <a:lnTo>
                  <a:pt x="393285" y="0"/>
                </a:lnTo>
                <a:lnTo>
                  <a:pt x="867233" y="0"/>
                </a:lnTo>
                <a:lnTo>
                  <a:pt x="867233" y="101169"/>
                </a:lnTo>
                <a:close/>
                <a:moveTo>
                  <a:pt x="1140208" y="314901"/>
                </a:moveTo>
                <a:cubicBezTo>
                  <a:pt x="1128815" y="312167"/>
                  <a:pt x="1118789" y="306243"/>
                  <a:pt x="1110586" y="298496"/>
                </a:cubicBezTo>
                <a:lnTo>
                  <a:pt x="1024911" y="474859"/>
                </a:lnTo>
                <a:lnTo>
                  <a:pt x="1239099" y="474859"/>
                </a:lnTo>
                <a:lnTo>
                  <a:pt x="1239099" y="508582"/>
                </a:lnTo>
                <a:lnTo>
                  <a:pt x="971592" y="508582"/>
                </a:lnTo>
                <a:lnTo>
                  <a:pt x="1183501" y="67446"/>
                </a:lnTo>
                <a:lnTo>
                  <a:pt x="952452" y="67446"/>
                </a:lnTo>
                <a:lnTo>
                  <a:pt x="952452" y="33723"/>
                </a:lnTo>
                <a:lnTo>
                  <a:pt x="1237732" y="33723"/>
                </a:lnTo>
                <a:lnTo>
                  <a:pt x="1152512" y="211909"/>
                </a:lnTo>
                <a:cubicBezTo>
                  <a:pt x="1130182" y="212820"/>
                  <a:pt x="1111953" y="231505"/>
                  <a:pt x="1111953" y="254291"/>
                </a:cubicBezTo>
                <a:cubicBezTo>
                  <a:pt x="1111953" y="277988"/>
                  <a:pt x="1131094" y="296673"/>
                  <a:pt x="1154335" y="296673"/>
                </a:cubicBezTo>
                <a:cubicBezTo>
                  <a:pt x="1178033" y="296673"/>
                  <a:pt x="1196717" y="277532"/>
                  <a:pt x="1196717" y="254291"/>
                </a:cubicBezTo>
                <a:cubicBezTo>
                  <a:pt x="1196717" y="242898"/>
                  <a:pt x="1192160" y="232872"/>
                  <a:pt x="1185324" y="225125"/>
                </a:cubicBezTo>
                <a:lnTo>
                  <a:pt x="1291051" y="0"/>
                </a:lnTo>
                <a:lnTo>
                  <a:pt x="917362" y="0"/>
                </a:lnTo>
                <a:lnTo>
                  <a:pt x="917362" y="101625"/>
                </a:lnTo>
                <a:lnTo>
                  <a:pt x="1129271" y="101625"/>
                </a:lnTo>
                <a:lnTo>
                  <a:pt x="916450" y="542305"/>
                </a:lnTo>
                <a:lnTo>
                  <a:pt x="940603" y="542761"/>
                </a:lnTo>
                <a:lnTo>
                  <a:pt x="1271911" y="542761"/>
                </a:lnTo>
                <a:lnTo>
                  <a:pt x="1271911" y="441135"/>
                </a:lnTo>
                <a:lnTo>
                  <a:pt x="1077775" y="441135"/>
                </a:lnTo>
                <a:lnTo>
                  <a:pt x="1140208" y="314901"/>
                </a:lnTo>
                <a:close/>
                <a:moveTo>
                  <a:pt x="1154791" y="272520"/>
                </a:moveTo>
                <a:cubicBezTo>
                  <a:pt x="1144309" y="272520"/>
                  <a:pt x="1136107" y="264317"/>
                  <a:pt x="1136107" y="253835"/>
                </a:cubicBezTo>
                <a:cubicBezTo>
                  <a:pt x="1136107" y="243354"/>
                  <a:pt x="1144309" y="235151"/>
                  <a:pt x="1154791" y="235151"/>
                </a:cubicBezTo>
                <a:cubicBezTo>
                  <a:pt x="1165272" y="235151"/>
                  <a:pt x="1173475" y="243354"/>
                  <a:pt x="1173475" y="253835"/>
                </a:cubicBezTo>
                <a:cubicBezTo>
                  <a:pt x="1173475" y="264317"/>
                  <a:pt x="1165272" y="272520"/>
                  <a:pt x="1154791" y="272520"/>
                </a:cubicBezTo>
                <a:close/>
              </a:path>
            </a:pathLst>
          </a:custGeom>
          <a:gradFill>
            <a:gsLst>
              <a:gs pos="0">
                <a:schemeClr val="accent1"/>
              </a:gs>
              <a:gs pos="50000">
                <a:schemeClr val="accent2"/>
              </a:gs>
              <a:gs pos="100000">
                <a:schemeClr val="accent3"/>
              </a:gs>
            </a:gsLst>
            <a:lin ang="0" scaled="0"/>
          </a:gradFill>
          <a:ln w="4549" cap="flat">
            <a:noFill/>
            <a:prstDash val="solid"/>
            <a:miter/>
          </a:ln>
        </p:spPr>
        <p:txBody>
          <a:bodyPr rtlCol="0" anchor="ctr"/>
          <a:lstStyle/>
          <a:p>
            <a:endParaRPr lang="en-US" sz="1800"/>
          </a:p>
        </p:txBody>
      </p:sp>
    </p:spTree>
    <p:extLst>
      <p:ext uri="{BB962C8B-B14F-4D97-AF65-F5344CB8AC3E}">
        <p14:creationId xmlns:p14="http://schemas.microsoft.com/office/powerpoint/2010/main" val="2631459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tem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A3FED8-7455-6545-BF34-8A051AFFFA35}"/>
              </a:ext>
            </a:extLst>
          </p:cNvPr>
          <p:cNvSpPr/>
          <p:nvPr userDrawn="1"/>
        </p:nvSpPr>
        <p:spPr>
          <a:xfrm>
            <a:off x="0" y="2"/>
            <a:ext cx="12192000" cy="63890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3B565354-F1C0-754D-8EF8-41081DCAC754}"/>
              </a:ext>
            </a:extLst>
          </p:cNvPr>
          <p:cNvSpPr>
            <a:spLocks noGrp="1"/>
          </p:cNvSpPr>
          <p:nvPr>
            <p:ph type="title" hasCustomPrompt="1"/>
          </p:nvPr>
        </p:nvSpPr>
        <p:spPr>
          <a:xfrm>
            <a:off x="749790" y="550988"/>
            <a:ext cx="6413012" cy="3552091"/>
          </a:xfrm>
        </p:spPr>
        <p:txBody>
          <a:bodyPr anchor="b"/>
          <a:lstStyle>
            <a:lvl1pPr>
              <a:lnSpc>
                <a:spcPct val="70000"/>
              </a:lnSpc>
              <a:defRPr sz="6000"/>
            </a:lvl1pPr>
          </a:lstStyle>
          <a:p>
            <a:r>
              <a:rPr lang="en-GB"/>
              <a:t>Click to edit statement.</a:t>
            </a:r>
            <a:endParaRPr lang="en-US"/>
          </a:p>
        </p:txBody>
      </p:sp>
      <p:sp>
        <p:nvSpPr>
          <p:cNvPr id="3" name="Text Placeholder 2">
            <a:extLst>
              <a:ext uri="{FF2B5EF4-FFF2-40B4-BE49-F238E27FC236}">
                <a16:creationId xmlns:a16="http://schemas.microsoft.com/office/drawing/2014/main" id="{6E810AF5-A772-964E-BEFF-6807B59D4832}"/>
              </a:ext>
            </a:extLst>
          </p:cNvPr>
          <p:cNvSpPr>
            <a:spLocks noGrp="1"/>
          </p:cNvSpPr>
          <p:nvPr>
            <p:ph type="body" idx="1" hasCustomPrompt="1"/>
          </p:nvPr>
        </p:nvSpPr>
        <p:spPr>
          <a:xfrm>
            <a:off x="749790" y="4206875"/>
            <a:ext cx="4291135" cy="188277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Click to edit sub-statement.</a:t>
            </a:r>
          </a:p>
        </p:txBody>
      </p:sp>
      <p:sp>
        <p:nvSpPr>
          <p:cNvPr id="5" name="Footer Placeholder 4">
            <a:extLst>
              <a:ext uri="{FF2B5EF4-FFF2-40B4-BE49-F238E27FC236}">
                <a16:creationId xmlns:a16="http://schemas.microsoft.com/office/drawing/2014/main" id="{644D668E-4C7B-5A48-BC69-3C668F3B8B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6024EF-9F66-5246-A1EE-65F67A9A406D}"/>
              </a:ext>
            </a:extLst>
          </p:cNvPr>
          <p:cNvSpPr>
            <a:spLocks noGrp="1"/>
          </p:cNvSpPr>
          <p:nvPr>
            <p:ph type="sldNum" sz="quarter" idx="12"/>
          </p:nvPr>
        </p:nvSpPr>
        <p:spPr/>
        <p:txBody>
          <a:bodyPr/>
          <a:lstStyle/>
          <a:p>
            <a:fld id="{2870298B-F04A-1D41-9FC5-3E52403BA86D}" type="slidenum">
              <a:rPr lang="en-US" smtClean="0"/>
              <a:t>‹Nr.›</a:t>
            </a:fld>
            <a:endParaRPr lang="en-US"/>
          </a:p>
        </p:txBody>
      </p:sp>
      <p:sp>
        <p:nvSpPr>
          <p:cNvPr id="8" name="Freeform 7">
            <a:extLst>
              <a:ext uri="{FF2B5EF4-FFF2-40B4-BE49-F238E27FC236}">
                <a16:creationId xmlns:a16="http://schemas.microsoft.com/office/drawing/2014/main" id="{437D8548-7CE6-6B41-884F-7FB90DB4DE33}"/>
              </a:ext>
            </a:extLst>
          </p:cNvPr>
          <p:cNvSpPr/>
          <p:nvPr userDrawn="1"/>
        </p:nvSpPr>
        <p:spPr>
          <a:xfrm>
            <a:off x="10340089" y="319786"/>
            <a:ext cx="1291051" cy="542760"/>
          </a:xfrm>
          <a:custGeom>
            <a:avLst/>
            <a:gdLst>
              <a:gd name="connsiteX0" fmla="*/ 372778 w 1291050"/>
              <a:gd name="connsiteY0" fmla="*/ 542305 h 542760"/>
              <a:gd name="connsiteX1" fmla="*/ 0 w 1291050"/>
              <a:gd name="connsiteY1" fmla="*/ 542305 h 542760"/>
              <a:gd name="connsiteX2" fmla="*/ 0 w 1291050"/>
              <a:gd name="connsiteY2" fmla="*/ 0 h 542760"/>
              <a:gd name="connsiteX3" fmla="*/ 339055 w 1291050"/>
              <a:gd name="connsiteY3" fmla="*/ 0 h 542760"/>
              <a:gd name="connsiteX4" fmla="*/ 339055 w 1291050"/>
              <a:gd name="connsiteY4" fmla="*/ 101625 h 542760"/>
              <a:gd name="connsiteX5" fmla="*/ 101170 w 1291050"/>
              <a:gd name="connsiteY5" fmla="*/ 101625 h 542760"/>
              <a:gd name="connsiteX6" fmla="*/ 101170 w 1291050"/>
              <a:gd name="connsiteY6" fmla="*/ 271608 h 542760"/>
              <a:gd name="connsiteX7" fmla="*/ 271153 w 1291050"/>
              <a:gd name="connsiteY7" fmla="*/ 271608 h 542760"/>
              <a:gd name="connsiteX8" fmla="*/ 271153 w 1291050"/>
              <a:gd name="connsiteY8" fmla="*/ 237885 h 542760"/>
              <a:gd name="connsiteX9" fmla="*/ 134893 w 1291050"/>
              <a:gd name="connsiteY9" fmla="*/ 237885 h 542760"/>
              <a:gd name="connsiteX10" fmla="*/ 134893 w 1291050"/>
              <a:gd name="connsiteY10" fmla="*/ 204162 h 542760"/>
              <a:gd name="connsiteX11" fmla="*/ 304876 w 1291050"/>
              <a:gd name="connsiteY11" fmla="*/ 204162 h 542760"/>
              <a:gd name="connsiteX12" fmla="*/ 304876 w 1291050"/>
              <a:gd name="connsiteY12" fmla="*/ 305787 h 542760"/>
              <a:gd name="connsiteX13" fmla="*/ 67446 w 1291050"/>
              <a:gd name="connsiteY13" fmla="*/ 305787 h 542760"/>
              <a:gd name="connsiteX14" fmla="*/ 67446 w 1291050"/>
              <a:gd name="connsiteY14" fmla="*/ 67446 h 542760"/>
              <a:gd name="connsiteX15" fmla="*/ 304876 w 1291050"/>
              <a:gd name="connsiteY15" fmla="*/ 67446 h 542760"/>
              <a:gd name="connsiteX16" fmla="*/ 304876 w 1291050"/>
              <a:gd name="connsiteY16" fmla="*/ 33723 h 542760"/>
              <a:gd name="connsiteX17" fmla="*/ 33723 w 1291050"/>
              <a:gd name="connsiteY17" fmla="*/ 33723 h 542760"/>
              <a:gd name="connsiteX18" fmla="*/ 33723 w 1291050"/>
              <a:gd name="connsiteY18" fmla="*/ 508582 h 542760"/>
              <a:gd name="connsiteX19" fmla="*/ 338599 w 1291050"/>
              <a:gd name="connsiteY19" fmla="*/ 508582 h 542760"/>
              <a:gd name="connsiteX20" fmla="*/ 338599 w 1291050"/>
              <a:gd name="connsiteY20" fmla="*/ 474859 h 542760"/>
              <a:gd name="connsiteX21" fmla="*/ 67446 w 1291050"/>
              <a:gd name="connsiteY21" fmla="*/ 474859 h 542760"/>
              <a:gd name="connsiteX22" fmla="*/ 67446 w 1291050"/>
              <a:gd name="connsiteY22" fmla="*/ 338599 h 542760"/>
              <a:gd name="connsiteX23" fmla="*/ 101170 w 1291050"/>
              <a:gd name="connsiteY23" fmla="*/ 338599 h 542760"/>
              <a:gd name="connsiteX24" fmla="*/ 101170 w 1291050"/>
              <a:gd name="connsiteY24" fmla="*/ 441135 h 542760"/>
              <a:gd name="connsiteX25" fmla="*/ 372778 w 1291050"/>
              <a:gd name="connsiteY25" fmla="*/ 441135 h 542760"/>
              <a:gd name="connsiteX26" fmla="*/ 372778 w 1291050"/>
              <a:gd name="connsiteY26" fmla="*/ 542305 h 542760"/>
              <a:gd name="connsiteX27" fmla="*/ 867688 w 1291050"/>
              <a:gd name="connsiteY27" fmla="*/ 101169 h 542760"/>
              <a:gd name="connsiteX28" fmla="*/ 631170 w 1291050"/>
              <a:gd name="connsiteY28" fmla="*/ 101169 h 542760"/>
              <a:gd name="connsiteX29" fmla="*/ 631170 w 1291050"/>
              <a:gd name="connsiteY29" fmla="*/ 508582 h 542760"/>
              <a:gd name="connsiteX30" fmla="*/ 664893 w 1291050"/>
              <a:gd name="connsiteY30" fmla="*/ 508582 h 542760"/>
              <a:gd name="connsiteX31" fmla="*/ 664893 w 1291050"/>
              <a:gd name="connsiteY31" fmla="*/ 134893 h 542760"/>
              <a:gd name="connsiteX32" fmla="*/ 697705 w 1291050"/>
              <a:gd name="connsiteY32" fmla="*/ 134893 h 542760"/>
              <a:gd name="connsiteX33" fmla="*/ 697705 w 1291050"/>
              <a:gd name="connsiteY33" fmla="*/ 542305 h 542760"/>
              <a:gd name="connsiteX34" fmla="*/ 596080 w 1291050"/>
              <a:gd name="connsiteY34" fmla="*/ 542305 h 542760"/>
              <a:gd name="connsiteX35" fmla="*/ 596080 w 1291050"/>
              <a:gd name="connsiteY35" fmla="*/ 67446 h 542760"/>
              <a:gd name="connsiteX36" fmla="*/ 833509 w 1291050"/>
              <a:gd name="connsiteY36" fmla="*/ 67446 h 542760"/>
              <a:gd name="connsiteX37" fmla="*/ 833509 w 1291050"/>
              <a:gd name="connsiteY37" fmla="*/ 33723 h 542760"/>
              <a:gd name="connsiteX38" fmla="*/ 426097 w 1291050"/>
              <a:gd name="connsiteY38" fmla="*/ 33723 h 542760"/>
              <a:gd name="connsiteX39" fmla="*/ 426097 w 1291050"/>
              <a:gd name="connsiteY39" fmla="*/ 67446 h 542760"/>
              <a:gd name="connsiteX40" fmla="*/ 562357 w 1291050"/>
              <a:gd name="connsiteY40" fmla="*/ 67446 h 542760"/>
              <a:gd name="connsiteX41" fmla="*/ 562357 w 1291050"/>
              <a:gd name="connsiteY41" fmla="*/ 101169 h 542760"/>
              <a:gd name="connsiteX42" fmla="*/ 393285 w 1291050"/>
              <a:gd name="connsiteY42" fmla="*/ 101169 h 542760"/>
              <a:gd name="connsiteX43" fmla="*/ 393285 w 1291050"/>
              <a:gd name="connsiteY43" fmla="*/ 0 h 542760"/>
              <a:gd name="connsiteX44" fmla="*/ 867233 w 1291050"/>
              <a:gd name="connsiteY44" fmla="*/ 0 h 542760"/>
              <a:gd name="connsiteX45" fmla="*/ 867233 w 1291050"/>
              <a:gd name="connsiteY45" fmla="*/ 101169 h 542760"/>
              <a:gd name="connsiteX46" fmla="*/ 1140208 w 1291050"/>
              <a:gd name="connsiteY46" fmla="*/ 314901 h 542760"/>
              <a:gd name="connsiteX47" fmla="*/ 1110586 w 1291050"/>
              <a:gd name="connsiteY47" fmla="*/ 298496 h 542760"/>
              <a:gd name="connsiteX48" fmla="*/ 1024911 w 1291050"/>
              <a:gd name="connsiteY48" fmla="*/ 474859 h 542760"/>
              <a:gd name="connsiteX49" fmla="*/ 1239099 w 1291050"/>
              <a:gd name="connsiteY49" fmla="*/ 474859 h 542760"/>
              <a:gd name="connsiteX50" fmla="*/ 1239099 w 1291050"/>
              <a:gd name="connsiteY50" fmla="*/ 508582 h 542760"/>
              <a:gd name="connsiteX51" fmla="*/ 971592 w 1291050"/>
              <a:gd name="connsiteY51" fmla="*/ 508582 h 542760"/>
              <a:gd name="connsiteX52" fmla="*/ 1183501 w 1291050"/>
              <a:gd name="connsiteY52" fmla="*/ 67446 h 542760"/>
              <a:gd name="connsiteX53" fmla="*/ 952452 w 1291050"/>
              <a:gd name="connsiteY53" fmla="*/ 67446 h 542760"/>
              <a:gd name="connsiteX54" fmla="*/ 952452 w 1291050"/>
              <a:gd name="connsiteY54" fmla="*/ 33723 h 542760"/>
              <a:gd name="connsiteX55" fmla="*/ 1237732 w 1291050"/>
              <a:gd name="connsiteY55" fmla="*/ 33723 h 542760"/>
              <a:gd name="connsiteX56" fmla="*/ 1152512 w 1291050"/>
              <a:gd name="connsiteY56" fmla="*/ 211909 h 542760"/>
              <a:gd name="connsiteX57" fmla="*/ 1111953 w 1291050"/>
              <a:gd name="connsiteY57" fmla="*/ 254291 h 542760"/>
              <a:gd name="connsiteX58" fmla="*/ 1154335 w 1291050"/>
              <a:gd name="connsiteY58" fmla="*/ 296673 h 542760"/>
              <a:gd name="connsiteX59" fmla="*/ 1196717 w 1291050"/>
              <a:gd name="connsiteY59" fmla="*/ 254291 h 542760"/>
              <a:gd name="connsiteX60" fmla="*/ 1185324 w 1291050"/>
              <a:gd name="connsiteY60" fmla="*/ 225125 h 542760"/>
              <a:gd name="connsiteX61" fmla="*/ 1291051 w 1291050"/>
              <a:gd name="connsiteY61" fmla="*/ 0 h 542760"/>
              <a:gd name="connsiteX62" fmla="*/ 917362 w 1291050"/>
              <a:gd name="connsiteY62" fmla="*/ 0 h 542760"/>
              <a:gd name="connsiteX63" fmla="*/ 917362 w 1291050"/>
              <a:gd name="connsiteY63" fmla="*/ 101625 h 542760"/>
              <a:gd name="connsiteX64" fmla="*/ 1129271 w 1291050"/>
              <a:gd name="connsiteY64" fmla="*/ 101625 h 542760"/>
              <a:gd name="connsiteX65" fmla="*/ 916450 w 1291050"/>
              <a:gd name="connsiteY65" fmla="*/ 542305 h 542760"/>
              <a:gd name="connsiteX66" fmla="*/ 940603 w 1291050"/>
              <a:gd name="connsiteY66" fmla="*/ 542761 h 542760"/>
              <a:gd name="connsiteX67" fmla="*/ 1271911 w 1291050"/>
              <a:gd name="connsiteY67" fmla="*/ 542761 h 542760"/>
              <a:gd name="connsiteX68" fmla="*/ 1271911 w 1291050"/>
              <a:gd name="connsiteY68" fmla="*/ 441135 h 542760"/>
              <a:gd name="connsiteX69" fmla="*/ 1077775 w 1291050"/>
              <a:gd name="connsiteY69" fmla="*/ 441135 h 542760"/>
              <a:gd name="connsiteX70" fmla="*/ 1140208 w 1291050"/>
              <a:gd name="connsiteY70" fmla="*/ 314901 h 542760"/>
              <a:gd name="connsiteX71" fmla="*/ 1154791 w 1291050"/>
              <a:gd name="connsiteY71" fmla="*/ 272520 h 542760"/>
              <a:gd name="connsiteX72" fmla="*/ 1136107 w 1291050"/>
              <a:gd name="connsiteY72" fmla="*/ 253835 h 542760"/>
              <a:gd name="connsiteX73" fmla="*/ 1154791 w 1291050"/>
              <a:gd name="connsiteY73" fmla="*/ 235151 h 542760"/>
              <a:gd name="connsiteX74" fmla="*/ 1173475 w 1291050"/>
              <a:gd name="connsiteY74" fmla="*/ 253835 h 542760"/>
              <a:gd name="connsiteX75" fmla="*/ 1154791 w 1291050"/>
              <a:gd name="connsiteY75" fmla="*/ 272520 h 54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291050" h="542760">
                <a:moveTo>
                  <a:pt x="372778" y="542305"/>
                </a:moveTo>
                <a:lnTo>
                  <a:pt x="0" y="542305"/>
                </a:lnTo>
                <a:lnTo>
                  <a:pt x="0" y="0"/>
                </a:lnTo>
                <a:lnTo>
                  <a:pt x="339055" y="0"/>
                </a:lnTo>
                <a:lnTo>
                  <a:pt x="339055" y="101625"/>
                </a:lnTo>
                <a:lnTo>
                  <a:pt x="101170" y="101625"/>
                </a:lnTo>
                <a:lnTo>
                  <a:pt x="101170" y="271608"/>
                </a:lnTo>
                <a:lnTo>
                  <a:pt x="271153" y="271608"/>
                </a:lnTo>
                <a:lnTo>
                  <a:pt x="271153" y="237885"/>
                </a:lnTo>
                <a:lnTo>
                  <a:pt x="134893" y="237885"/>
                </a:lnTo>
                <a:lnTo>
                  <a:pt x="134893" y="204162"/>
                </a:lnTo>
                <a:lnTo>
                  <a:pt x="304876" y="204162"/>
                </a:lnTo>
                <a:lnTo>
                  <a:pt x="304876" y="305787"/>
                </a:lnTo>
                <a:lnTo>
                  <a:pt x="67446" y="305787"/>
                </a:lnTo>
                <a:lnTo>
                  <a:pt x="67446" y="67446"/>
                </a:lnTo>
                <a:lnTo>
                  <a:pt x="304876" y="67446"/>
                </a:lnTo>
                <a:lnTo>
                  <a:pt x="304876" y="33723"/>
                </a:lnTo>
                <a:lnTo>
                  <a:pt x="33723" y="33723"/>
                </a:lnTo>
                <a:lnTo>
                  <a:pt x="33723" y="508582"/>
                </a:lnTo>
                <a:lnTo>
                  <a:pt x="338599" y="508582"/>
                </a:lnTo>
                <a:lnTo>
                  <a:pt x="338599" y="474859"/>
                </a:lnTo>
                <a:lnTo>
                  <a:pt x="67446" y="474859"/>
                </a:lnTo>
                <a:lnTo>
                  <a:pt x="67446" y="338599"/>
                </a:lnTo>
                <a:lnTo>
                  <a:pt x="101170" y="338599"/>
                </a:lnTo>
                <a:lnTo>
                  <a:pt x="101170" y="441135"/>
                </a:lnTo>
                <a:lnTo>
                  <a:pt x="372778" y="441135"/>
                </a:lnTo>
                <a:lnTo>
                  <a:pt x="372778" y="542305"/>
                </a:lnTo>
                <a:close/>
                <a:moveTo>
                  <a:pt x="867688" y="101169"/>
                </a:moveTo>
                <a:lnTo>
                  <a:pt x="631170" y="101169"/>
                </a:lnTo>
                <a:lnTo>
                  <a:pt x="631170" y="508582"/>
                </a:lnTo>
                <a:lnTo>
                  <a:pt x="664893" y="508582"/>
                </a:lnTo>
                <a:lnTo>
                  <a:pt x="664893" y="134893"/>
                </a:lnTo>
                <a:lnTo>
                  <a:pt x="697705" y="134893"/>
                </a:lnTo>
                <a:lnTo>
                  <a:pt x="697705" y="542305"/>
                </a:lnTo>
                <a:lnTo>
                  <a:pt x="596080" y="542305"/>
                </a:lnTo>
                <a:lnTo>
                  <a:pt x="596080" y="67446"/>
                </a:lnTo>
                <a:lnTo>
                  <a:pt x="833509" y="67446"/>
                </a:lnTo>
                <a:lnTo>
                  <a:pt x="833509" y="33723"/>
                </a:lnTo>
                <a:lnTo>
                  <a:pt x="426097" y="33723"/>
                </a:lnTo>
                <a:lnTo>
                  <a:pt x="426097" y="67446"/>
                </a:lnTo>
                <a:lnTo>
                  <a:pt x="562357" y="67446"/>
                </a:lnTo>
                <a:lnTo>
                  <a:pt x="562357" y="101169"/>
                </a:lnTo>
                <a:lnTo>
                  <a:pt x="393285" y="101169"/>
                </a:lnTo>
                <a:lnTo>
                  <a:pt x="393285" y="0"/>
                </a:lnTo>
                <a:lnTo>
                  <a:pt x="867233" y="0"/>
                </a:lnTo>
                <a:lnTo>
                  <a:pt x="867233" y="101169"/>
                </a:lnTo>
                <a:close/>
                <a:moveTo>
                  <a:pt x="1140208" y="314901"/>
                </a:moveTo>
                <a:cubicBezTo>
                  <a:pt x="1128815" y="312167"/>
                  <a:pt x="1118789" y="306243"/>
                  <a:pt x="1110586" y="298496"/>
                </a:cubicBezTo>
                <a:lnTo>
                  <a:pt x="1024911" y="474859"/>
                </a:lnTo>
                <a:lnTo>
                  <a:pt x="1239099" y="474859"/>
                </a:lnTo>
                <a:lnTo>
                  <a:pt x="1239099" y="508582"/>
                </a:lnTo>
                <a:lnTo>
                  <a:pt x="971592" y="508582"/>
                </a:lnTo>
                <a:lnTo>
                  <a:pt x="1183501" y="67446"/>
                </a:lnTo>
                <a:lnTo>
                  <a:pt x="952452" y="67446"/>
                </a:lnTo>
                <a:lnTo>
                  <a:pt x="952452" y="33723"/>
                </a:lnTo>
                <a:lnTo>
                  <a:pt x="1237732" y="33723"/>
                </a:lnTo>
                <a:lnTo>
                  <a:pt x="1152512" y="211909"/>
                </a:lnTo>
                <a:cubicBezTo>
                  <a:pt x="1130182" y="212820"/>
                  <a:pt x="1111953" y="231505"/>
                  <a:pt x="1111953" y="254291"/>
                </a:cubicBezTo>
                <a:cubicBezTo>
                  <a:pt x="1111953" y="277988"/>
                  <a:pt x="1131094" y="296673"/>
                  <a:pt x="1154335" y="296673"/>
                </a:cubicBezTo>
                <a:cubicBezTo>
                  <a:pt x="1178033" y="296673"/>
                  <a:pt x="1196717" y="277532"/>
                  <a:pt x="1196717" y="254291"/>
                </a:cubicBezTo>
                <a:cubicBezTo>
                  <a:pt x="1196717" y="242898"/>
                  <a:pt x="1192160" y="232872"/>
                  <a:pt x="1185324" y="225125"/>
                </a:cubicBezTo>
                <a:lnTo>
                  <a:pt x="1291051" y="0"/>
                </a:lnTo>
                <a:lnTo>
                  <a:pt x="917362" y="0"/>
                </a:lnTo>
                <a:lnTo>
                  <a:pt x="917362" y="101625"/>
                </a:lnTo>
                <a:lnTo>
                  <a:pt x="1129271" y="101625"/>
                </a:lnTo>
                <a:lnTo>
                  <a:pt x="916450" y="542305"/>
                </a:lnTo>
                <a:lnTo>
                  <a:pt x="940603" y="542761"/>
                </a:lnTo>
                <a:lnTo>
                  <a:pt x="1271911" y="542761"/>
                </a:lnTo>
                <a:lnTo>
                  <a:pt x="1271911" y="441135"/>
                </a:lnTo>
                <a:lnTo>
                  <a:pt x="1077775" y="441135"/>
                </a:lnTo>
                <a:lnTo>
                  <a:pt x="1140208" y="314901"/>
                </a:lnTo>
                <a:close/>
                <a:moveTo>
                  <a:pt x="1154791" y="272520"/>
                </a:moveTo>
                <a:cubicBezTo>
                  <a:pt x="1144309" y="272520"/>
                  <a:pt x="1136107" y="264317"/>
                  <a:pt x="1136107" y="253835"/>
                </a:cubicBezTo>
                <a:cubicBezTo>
                  <a:pt x="1136107" y="243354"/>
                  <a:pt x="1144309" y="235151"/>
                  <a:pt x="1154791" y="235151"/>
                </a:cubicBezTo>
                <a:cubicBezTo>
                  <a:pt x="1165272" y="235151"/>
                  <a:pt x="1173475" y="243354"/>
                  <a:pt x="1173475" y="253835"/>
                </a:cubicBezTo>
                <a:cubicBezTo>
                  <a:pt x="1173475" y="264317"/>
                  <a:pt x="1165272" y="272520"/>
                  <a:pt x="1154791" y="272520"/>
                </a:cubicBezTo>
                <a:close/>
              </a:path>
            </a:pathLst>
          </a:custGeom>
          <a:gradFill>
            <a:gsLst>
              <a:gs pos="0">
                <a:schemeClr val="accent1"/>
              </a:gs>
              <a:gs pos="50000">
                <a:schemeClr val="accent2"/>
              </a:gs>
              <a:gs pos="100000">
                <a:schemeClr val="accent3"/>
              </a:gs>
            </a:gsLst>
            <a:lin ang="0" scaled="0"/>
          </a:gradFill>
          <a:ln w="4549" cap="flat">
            <a:noFill/>
            <a:prstDash val="solid"/>
            <a:miter/>
          </a:ln>
        </p:spPr>
        <p:txBody>
          <a:bodyPr rtlCol="0" anchor="ctr"/>
          <a:lstStyle/>
          <a:p>
            <a:endParaRPr lang="en-US" sz="1800"/>
          </a:p>
        </p:txBody>
      </p:sp>
      <p:sp>
        <p:nvSpPr>
          <p:cNvPr id="21" name="Picture Placeholder 20">
            <a:extLst>
              <a:ext uri="{FF2B5EF4-FFF2-40B4-BE49-F238E27FC236}">
                <a16:creationId xmlns:a16="http://schemas.microsoft.com/office/drawing/2014/main" id="{AEFB6BB4-2A3C-C04A-AC33-A0B7A9D06D0B}"/>
              </a:ext>
            </a:extLst>
          </p:cNvPr>
          <p:cNvSpPr>
            <a:spLocks noGrp="1"/>
          </p:cNvSpPr>
          <p:nvPr>
            <p:ph type="pic" sz="quarter" idx="13" hasCustomPrompt="1"/>
          </p:nvPr>
        </p:nvSpPr>
        <p:spPr>
          <a:xfrm>
            <a:off x="5052645" y="1409121"/>
            <a:ext cx="7139355" cy="4676118"/>
          </a:xfrm>
          <a:custGeom>
            <a:avLst/>
            <a:gdLst>
              <a:gd name="connsiteX0" fmla="*/ 7139354 w 7139354"/>
              <a:gd name="connsiteY0" fmla="*/ 669819 h 4676118"/>
              <a:gd name="connsiteX1" fmla="*/ 7139354 w 7139354"/>
              <a:gd name="connsiteY1" fmla="*/ 3368353 h 4676118"/>
              <a:gd name="connsiteX2" fmla="*/ 6538557 w 7139354"/>
              <a:gd name="connsiteY2" fmla="*/ 4676118 h 4676118"/>
              <a:gd name="connsiteX3" fmla="*/ 5298831 w 7139354"/>
              <a:gd name="connsiteY3" fmla="*/ 4676118 h 4676118"/>
              <a:gd name="connsiteX4" fmla="*/ 6122366 w 7139354"/>
              <a:gd name="connsiteY4" fmla="*/ 0 h 4676118"/>
              <a:gd name="connsiteX5" fmla="*/ 7139354 w 7139354"/>
              <a:gd name="connsiteY5" fmla="*/ 0 h 4676118"/>
              <a:gd name="connsiteX6" fmla="*/ 7139354 w 7139354"/>
              <a:gd name="connsiteY6" fmla="*/ 484838 h 4676118"/>
              <a:gd name="connsiteX7" fmla="*/ 5213849 w 7139354"/>
              <a:gd name="connsiteY7" fmla="*/ 4676118 h 4676118"/>
              <a:gd name="connsiteX8" fmla="*/ 3974123 w 7139354"/>
              <a:gd name="connsiteY8" fmla="*/ 4676118 h 4676118"/>
              <a:gd name="connsiteX9" fmla="*/ 4797658 w 7139354"/>
              <a:gd name="connsiteY9" fmla="*/ 0 h 4676118"/>
              <a:gd name="connsiteX10" fmla="*/ 6037384 w 7139354"/>
              <a:gd name="connsiteY10" fmla="*/ 0 h 4676118"/>
              <a:gd name="connsiteX11" fmla="*/ 3889141 w 7139354"/>
              <a:gd name="connsiteY11" fmla="*/ 4676118 h 4676118"/>
              <a:gd name="connsiteX12" fmla="*/ 2649415 w 7139354"/>
              <a:gd name="connsiteY12" fmla="*/ 4676118 h 4676118"/>
              <a:gd name="connsiteX13" fmla="*/ 3472951 w 7139354"/>
              <a:gd name="connsiteY13" fmla="*/ 0 h 4676118"/>
              <a:gd name="connsiteX14" fmla="*/ 4712677 w 7139354"/>
              <a:gd name="connsiteY14" fmla="*/ 0 h 4676118"/>
              <a:gd name="connsiteX15" fmla="*/ 2564434 w 7139354"/>
              <a:gd name="connsiteY15" fmla="*/ 4676118 h 4676118"/>
              <a:gd name="connsiteX16" fmla="*/ 1324708 w 7139354"/>
              <a:gd name="connsiteY16" fmla="*/ 4676118 h 4676118"/>
              <a:gd name="connsiteX17" fmla="*/ 2148243 w 7139354"/>
              <a:gd name="connsiteY17" fmla="*/ 0 h 4676118"/>
              <a:gd name="connsiteX18" fmla="*/ 3387969 w 7139354"/>
              <a:gd name="connsiteY18" fmla="*/ 0 h 4676118"/>
              <a:gd name="connsiteX19" fmla="*/ 1239726 w 7139354"/>
              <a:gd name="connsiteY19" fmla="*/ 4676118 h 4676118"/>
              <a:gd name="connsiteX20" fmla="*/ 0 w 7139354"/>
              <a:gd name="connsiteY20" fmla="*/ 4676118 h 467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39354" h="4676118">
                <a:moveTo>
                  <a:pt x="7139354" y="669819"/>
                </a:moveTo>
                <a:lnTo>
                  <a:pt x="7139354" y="3368353"/>
                </a:lnTo>
                <a:lnTo>
                  <a:pt x="6538557" y="4676118"/>
                </a:lnTo>
                <a:lnTo>
                  <a:pt x="5298831" y="4676118"/>
                </a:lnTo>
                <a:close/>
                <a:moveTo>
                  <a:pt x="6122366" y="0"/>
                </a:moveTo>
                <a:lnTo>
                  <a:pt x="7139354" y="0"/>
                </a:lnTo>
                <a:lnTo>
                  <a:pt x="7139354" y="484838"/>
                </a:lnTo>
                <a:lnTo>
                  <a:pt x="5213849" y="4676118"/>
                </a:lnTo>
                <a:lnTo>
                  <a:pt x="3974123" y="4676118"/>
                </a:lnTo>
                <a:close/>
                <a:moveTo>
                  <a:pt x="4797658" y="0"/>
                </a:moveTo>
                <a:lnTo>
                  <a:pt x="6037384" y="0"/>
                </a:lnTo>
                <a:lnTo>
                  <a:pt x="3889141" y="4676118"/>
                </a:lnTo>
                <a:lnTo>
                  <a:pt x="2649415" y="4676118"/>
                </a:lnTo>
                <a:close/>
                <a:moveTo>
                  <a:pt x="3472951" y="0"/>
                </a:moveTo>
                <a:lnTo>
                  <a:pt x="4712677" y="0"/>
                </a:lnTo>
                <a:lnTo>
                  <a:pt x="2564434" y="4676118"/>
                </a:lnTo>
                <a:lnTo>
                  <a:pt x="1324708" y="4676118"/>
                </a:lnTo>
                <a:close/>
                <a:moveTo>
                  <a:pt x="2148243" y="0"/>
                </a:moveTo>
                <a:lnTo>
                  <a:pt x="3387969" y="0"/>
                </a:lnTo>
                <a:lnTo>
                  <a:pt x="1239726" y="4676118"/>
                </a:lnTo>
                <a:lnTo>
                  <a:pt x="0" y="4676118"/>
                </a:lnTo>
                <a:close/>
              </a:path>
            </a:pathLst>
          </a:custGeom>
          <a:solidFill>
            <a:schemeClr val="bg1">
              <a:lumMod val="95000"/>
            </a:schemeClr>
          </a:solidFill>
        </p:spPr>
        <p:txBody>
          <a:bodyPr wrap="square" anchor="ctr">
            <a:noAutofit/>
          </a:bodyPr>
          <a:lstStyle>
            <a:lvl1pPr algn="ctr">
              <a:defRPr/>
            </a:lvl1pPr>
          </a:lstStyle>
          <a:p>
            <a:r>
              <a:rPr lang="en-US"/>
              <a:t>Drop picture on shape</a:t>
            </a:r>
          </a:p>
        </p:txBody>
      </p:sp>
    </p:spTree>
    <p:extLst>
      <p:ext uri="{BB962C8B-B14F-4D97-AF65-F5344CB8AC3E}">
        <p14:creationId xmlns:p14="http://schemas.microsoft.com/office/powerpoint/2010/main" val="261340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oject Intr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886E98F-206C-A04D-9816-D537E8C313D4}"/>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Footer Placeholder 2">
            <a:extLst>
              <a:ext uri="{FF2B5EF4-FFF2-40B4-BE49-F238E27FC236}">
                <a16:creationId xmlns:a16="http://schemas.microsoft.com/office/drawing/2014/main" id="{4C33E625-5050-8846-A15B-0EFB7F631E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A8F36E-136C-6F4C-9795-B706CD295AE8}"/>
              </a:ext>
            </a:extLst>
          </p:cNvPr>
          <p:cNvSpPr>
            <a:spLocks noGrp="1"/>
          </p:cNvSpPr>
          <p:nvPr>
            <p:ph type="sldNum" sz="quarter" idx="12"/>
          </p:nvPr>
        </p:nvSpPr>
        <p:spPr/>
        <p:txBody>
          <a:bodyPr/>
          <a:lstStyle>
            <a:lvl1pPr>
              <a:defRPr>
                <a:solidFill>
                  <a:schemeClr val="tx2"/>
                </a:solidFill>
              </a:defRPr>
            </a:lvl1pPr>
          </a:lstStyle>
          <a:p>
            <a:fld id="{2870298B-F04A-1D41-9FC5-3E52403BA86D}" type="slidenum">
              <a:rPr lang="en-US" smtClean="0"/>
              <a:pPr/>
              <a:t>‹Nr.›</a:t>
            </a:fld>
            <a:endParaRPr lang="en-US"/>
          </a:p>
        </p:txBody>
      </p:sp>
      <p:sp>
        <p:nvSpPr>
          <p:cNvPr id="7" name="Picture Placeholder 6">
            <a:extLst>
              <a:ext uri="{FF2B5EF4-FFF2-40B4-BE49-F238E27FC236}">
                <a16:creationId xmlns:a16="http://schemas.microsoft.com/office/drawing/2014/main" id="{15339E69-BCF2-0340-A45E-D4720AE24BF6}"/>
              </a:ext>
            </a:extLst>
          </p:cNvPr>
          <p:cNvSpPr>
            <a:spLocks noGrp="1"/>
          </p:cNvSpPr>
          <p:nvPr>
            <p:ph type="pic" sz="quarter" idx="13" hasCustomPrompt="1"/>
          </p:nvPr>
        </p:nvSpPr>
        <p:spPr>
          <a:xfrm>
            <a:off x="0" y="0"/>
            <a:ext cx="8797872" cy="6858000"/>
          </a:xfrm>
          <a:custGeom>
            <a:avLst/>
            <a:gdLst>
              <a:gd name="connsiteX0" fmla="*/ 3350342 w 8797872"/>
              <a:gd name="connsiteY0" fmla="*/ 1408970 h 6858000"/>
              <a:gd name="connsiteX1" fmla="*/ 1348592 w 8797872"/>
              <a:gd name="connsiteY1" fmla="*/ 3420735 h 6858000"/>
              <a:gd name="connsiteX2" fmla="*/ 3350342 w 8797872"/>
              <a:gd name="connsiteY2" fmla="*/ 5432500 h 6858000"/>
              <a:gd name="connsiteX3" fmla="*/ 5352093 w 8797872"/>
              <a:gd name="connsiteY3" fmla="*/ 3420735 h 6858000"/>
              <a:gd name="connsiteX4" fmla="*/ 3350342 w 8797872"/>
              <a:gd name="connsiteY4" fmla="*/ 1408970 h 6858000"/>
              <a:gd name="connsiteX5" fmla="*/ 0 w 8797872"/>
              <a:gd name="connsiteY5" fmla="*/ 0 h 6858000"/>
              <a:gd name="connsiteX6" fmla="*/ 7593732 w 8797872"/>
              <a:gd name="connsiteY6" fmla="*/ 0 h 6858000"/>
              <a:gd name="connsiteX7" fmla="*/ 7656134 w 8797872"/>
              <a:gd name="connsiteY7" fmla="*/ 77151 h 6858000"/>
              <a:gd name="connsiteX8" fmla="*/ 8769751 w 8797872"/>
              <a:gd name="connsiteY8" fmla="*/ 2862732 h 6858000"/>
              <a:gd name="connsiteX9" fmla="*/ 8797872 w 8797872"/>
              <a:gd name="connsiteY9" fmla="*/ 3420653 h 6858000"/>
              <a:gd name="connsiteX10" fmla="*/ 8797872 w 8797872"/>
              <a:gd name="connsiteY10" fmla="*/ 3420820 h 6858000"/>
              <a:gd name="connsiteX11" fmla="*/ 8769751 w 8797872"/>
              <a:gd name="connsiteY11" fmla="*/ 3978738 h 6858000"/>
              <a:gd name="connsiteX12" fmla="*/ 7656134 w 8797872"/>
              <a:gd name="connsiteY12" fmla="*/ 6764319 h 6858000"/>
              <a:gd name="connsiteX13" fmla="*/ 7580363 w 8797872"/>
              <a:gd name="connsiteY13" fmla="*/ 6858000 h 6858000"/>
              <a:gd name="connsiteX14" fmla="*/ 0 w 8797872"/>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797872" h="6858000">
                <a:moveTo>
                  <a:pt x="3350342" y="1408970"/>
                </a:moveTo>
                <a:cubicBezTo>
                  <a:pt x="2244806" y="1408970"/>
                  <a:pt x="1348592" y="2309668"/>
                  <a:pt x="1348592" y="3420735"/>
                </a:cubicBezTo>
                <a:cubicBezTo>
                  <a:pt x="1348592" y="4531802"/>
                  <a:pt x="2244806" y="5432500"/>
                  <a:pt x="3350342" y="5432500"/>
                </a:cubicBezTo>
                <a:cubicBezTo>
                  <a:pt x="4455878" y="5432500"/>
                  <a:pt x="5352093" y="4531802"/>
                  <a:pt x="5352093" y="3420735"/>
                </a:cubicBezTo>
                <a:cubicBezTo>
                  <a:pt x="5352093" y="2309668"/>
                  <a:pt x="4455878" y="1408970"/>
                  <a:pt x="3350342" y="1408970"/>
                </a:cubicBezTo>
                <a:close/>
                <a:moveTo>
                  <a:pt x="0" y="0"/>
                </a:moveTo>
                <a:lnTo>
                  <a:pt x="7593732" y="0"/>
                </a:lnTo>
                <a:lnTo>
                  <a:pt x="7656134" y="77151"/>
                </a:lnTo>
                <a:cubicBezTo>
                  <a:pt x="8264783" y="862700"/>
                  <a:pt x="8663975" y="1819265"/>
                  <a:pt x="8769751" y="2862732"/>
                </a:cubicBezTo>
                <a:lnTo>
                  <a:pt x="8797872" y="3420653"/>
                </a:lnTo>
                <a:lnTo>
                  <a:pt x="8797872" y="3420820"/>
                </a:lnTo>
                <a:lnTo>
                  <a:pt x="8769751" y="3978738"/>
                </a:lnTo>
                <a:cubicBezTo>
                  <a:pt x="8663975" y="5022205"/>
                  <a:pt x="8264783" y="5978771"/>
                  <a:pt x="7656134" y="6764319"/>
                </a:cubicBezTo>
                <a:lnTo>
                  <a:pt x="7580363" y="6858000"/>
                </a:lnTo>
                <a:lnTo>
                  <a:pt x="0" y="6858000"/>
                </a:lnTo>
                <a:close/>
              </a:path>
            </a:pathLst>
          </a:custGeom>
          <a:solidFill>
            <a:schemeClr val="bg1">
              <a:lumMod val="95000"/>
            </a:schemeClr>
          </a:solidFill>
        </p:spPr>
        <p:txBody>
          <a:bodyPr wrap="square">
            <a:noAutofit/>
          </a:bodyPr>
          <a:lstStyle/>
          <a:p>
            <a:r>
              <a:rPr lang="en-US"/>
              <a:t>Drop picture on shape</a:t>
            </a:r>
          </a:p>
        </p:txBody>
      </p:sp>
      <p:sp>
        <p:nvSpPr>
          <p:cNvPr id="8" name="Freeform 7">
            <a:extLst>
              <a:ext uri="{FF2B5EF4-FFF2-40B4-BE49-F238E27FC236}">
                <a16:creationId xmlns:a16="http://schemas.microsoft.com/office/drawing/2014/main" id="{AEAA4440-C098-2843-ABD6-A3A70FF2EF9A}"/>
              </a:ext>
            </a:extLst>
          </p:cNvPr>
          <p:cNvSpPr/>
          <p:nvPr userDrawn="1"/>
        </p:nvSpPr>
        <p:spPr>
          <a:xfrm>
            <a:off x="10340089" y="319786"/>
            <a:ext cx="1291051" cy="542760"/>
          </a:xfrm>
          <a:custGeom>
            <a:avLst/>
            <a:gdLst>
              <a:gd name="connsiteX0" fmla="*/ 372778 w 1291050"/>
              <a:gd name="connsiteY0" fmla="*/ 542305 h 542760"/>
              <a:gd name="connsiteX1" fmla="*/ 0 w 1291050"/>
              <a:gd name="connsiteY1" fmla="*/ 542305 h 542760"/>
              <a:gd name="connsiteX2" fmla="*/ 0 w 1291050"/>
              <a:gd name="connsiteY2" fmla="*/ 0 h 542760"/>
              <a:gd name="connsiteX3" fmla="*/ 339055 w 1291050"/>
              <a:gd name="connsiteY3" fmla="*/ 0 h 542760"/>
              <a:gd name="connsiteX4" fmla="*/ 339055 w 1291050"/>
              <a:gd name="connsiteY4" fmla="*/ 101625 h 542760"/>
              <a:gd name="connsiteX5" fmla="*/ 101170 w 1291050"/>
              <a:gd name="connsiteY5" fmla="*/ 101625 h 542760"/>
              <a:gd name="connsiteX6" fmla="*/ 101170 w 1291050"/>
              <a:gd name="connsiteY6" fmla="*/ 271608 h 542760"/>
              <a:gd name="connsiteX7" fmla="*/ 271153 w 1291050"/>
              <a:gd name="connsiteY7" fmla="*/ 271608 h 542760"/>
              <a:gd name="connsiteX8" fmla="*/ 271153 w 1291050"/>
              <a:gd name="connsiteY8" fmla="*/ 237885 h 542760"/>
              <a:gd name="connsiteX9" fmla="*/ 134893 w 1291050"/>
              <a:gd name="connsiteY9" fmla="*/ 237885 h 542760"/>
              <a:gd name="connsiteX10" fmla="*/ 134893 w 1291050"/>
              <a:gd name="connsiteY10" fmla="*/ 204162 h 542760"/>
              <a:gd name="connsiteX11" fmla="*/ 304876 w 1291050"/>
              <a:gd name="connsiteY11" fmla="*/ 204162 h 542760"/>
              <a:gd name="connsiteX12" fmla="*/ 304876 w 1291050"/>
              <a:gd name="connsiteY12" fmla="*/ 305787 h 542760"/>
              <a:gd name="connsiteX13" fmla="*/ 67446 w 1291050"/>
              <a:gd name="connsiteY13" fmla="*/ 305787 h 542760"/>
              <a:gd name="connsiteX14" fmla="*/ 67446 w 1291050"/>
              <a:gd name="connsiteY14" fmla="*/ 67446 h 542760"/>
              <a:gd name="connsiteX15" fmla="*/ 304876 w 1291050"/>
              <a:gd name="connsiteY15" fmla="*/ 67446 h 542760"/>
              <a:gd name="connsiteX16" fmla="*/ 304876 w 1291050"/>
              <a:gd name="connsiteY16" fmla="*/ 33723 h 542760"/>
              <a:gd name="connsiteX17" fmla="*/ 33723 w 1291050"/>
              <a:gd name="connsiteY17" fmla="*/ 33723 h 542760"/>
              <a:gd name="connsiteX18" fmla="*/ 33723 w 1291050"/>
              <a:gd name="connsiteY18" fmla="*/ 508582 h 542760"/>
              <a:gd name="connsiteX19" fmla="*/ 338599 w 1291050"/>
              <a:gd name="connsiteY19" fmla="*/ 508582 h 542760"/>
              <a:gd name="connsiteX20" fmla="*/ 338599 w 1291050"/>
              <a:gd name="connsiteY20" fmla="*/ 474859 h 542760"/>
              <a:gd name="connsiteX21" fmla="*/ 67446 w 1291050"/>
              <a:gd name="connsiteY21" fmla="*/ 474859 h 542760"/>
              <a:gd name="connsiteX22" fmla="*/ 67446 w 1291050"/>
              <a:gd name="connsiteY22" fmla="*/ 338599 h 542760"/>
              <a:gd name="connsiteX23" fmla="*/ 101170 w 1291050"/>
              <a:gd name="connsiteY23" fmla="*/ 338599 h 542760"/>
              <a:gd name="connsiteX24" fmla="*/ 101170 w 1291050"/>
              <a:gd name="connsiteY24" fmla="*/ 441135 h 542760"/>
              <a:gd name="connsiteX25" fmla="*/ 372778 w 1291050"/>
              <a:gd name="connsiteY25" fmla="*/ 441135 h 542760"/>
              <a:gd name="connsiteX26" fmla="*/ 372778 w 1291050"/>
              <a:gd name="connsiteY26" fmla="*/ 542305 h 542760"/>
              <a:gd name="connsiteX27" fmla="*/ 867688 w 1291050"/>
              <a:gd name="connsiteY27" fmla="*/ 101169 h 542760"/>
              <a:gd name="connsiteX28" fmla="*/ 631170 w 1291050"/>
              <a:gd name="connsiteY28" fmla="*/ 101169 h 542760"/>
              <a:gd name="connsiteX29" fmla="*/ 631170 w 1291050"/>
              <a:gd name="connsiteY29" fmla="*/ 508582 h 542760"/>
              <a:gd name="connsiteX30" fmla="*/ 664893 w 1291050"/>
              <a:gd name="connsiteY30" fmla="*/ 508582 h 542760"/>
              <a:gd name="connsiteX31" fmla="*/ 664893 w 1291050"/>
              <a:gd name="connsiteY31" fmla="*/ 134893 h 542760"/>
              <a:gd name="connsiteX32" fmla="*/ 697705 w 1291050"/>
              <a:gd name="connsiteY32" fmla="*/ 134893 h 542760"/>
              <a:gd name="connsiteX33" fmla="*/ 697705 w 1291050"/>
              <a:gd name="connsiteY33" fmla="*/ 542305 h 542760"/>
              <a:gd name="connsiteX34" fmla="*/ 596080 w 1291050"/>
              <a:gd name="connsiteY34" fmla="*/ 542305 h 542760"/>
              <a:gd name="connsiteX35" fmla="*/ 596080 w 1291050"/>
              <a:gd name="connsiteY35" fmla="*/ 67446 h 542760"/>
              <a:gd name="connsiteX36" fmla="*/ 833509 w 1291050"/>
              <a:gd name="connsiteY36" fmla="*/ 67446 h 542760"/>
              <a:gd name="connsiteX37" fmla="*/ 833509 w 1291050"/>
              <a:gd name="connsiteY37" fmla="*/ 33723 h 542760"/>
              <a:gd name="connsiteX38" fmla="*/ 426097 w 1291050"/>
              <a:gd name="connsiteY38" fmla="*/ 33723 h 542760"/>
              <a:gd name="connsiteX39" fmla="*/ 426097 w 1291050"/>
              <a:gd name="connsiteY39" fmla="*/ 67446 h 542760"/>
              <a:gd name="connsiteX40" fmla="*/ 562357 w 1291050"/>
              <a:gd name="connsiteY40" fmla="*/ 67446 h 542760"/>
              <a:gd name="connsiteX41" fmla="*/ 562357 w 1291050"/>
              <a:gd name="connsiteY41" fmla="*/ 101169 h 542760"/>
              <a:gd name="connsiteX42" fmla="*/ 393285 w 1291050"/>
              <a:gd name="connsiteY42" fmla="*/ 101169 h 542760"/>
              <a:gd name="connsiteX43" fmla="*/ 393285 w 1291050"/>
              <a:gd name="connsiteY43" fmla="*/ 0 h 542760"/>
              <a:gd name="connsiteX44" fmla="*/ 867233 w 1291050"/>
              <a:gd name="connsiteY44" fmla="*/ 0 h 542760"/>
              <a:gd name="connsiteX45" fmla="*/ 867233 w 1291050"/>
              <a:gd name="connsiteY45" fmla="*/ 101169 h 542760"/>
              <a:gd name="connsiteX46" fmla="*/ 1140208 w 1291050"/>
              <a:gd name="connsiteY46" fmla="*/ 314901 h 542760"/>
              <a:gd name="connsiteX47" fmla="*/ 1110586 w 1291050"/>
              <a:gd name="connsiteY47" fmla="*/ 298496 h 542760"/>
              <a:gd name="connsiteX48" fmla="*/ 1024911 w 1291050"/>
              <a:gd name="connsiteY48" fmla="*/ 474859 h 542760"/>
              <a:gd name="connsiteX49" fmla="*/ 1239099 w 1291050"/>
              <a:gd name="connsiteY49" fmla="*/ 474859 h 542760"/>
              <a:gd name="connsiteX50" fmla="*/ 1239099 w 1291050"/>
              <a:gd name="connsiteY50" fmla="*/ 508582 h 542760"/>
              <a:gd name="connsiteX51" fmla="*/ 971592 w 1291050"/>
              <a:gd name="connsiteY51" fmla="*/ 508582 h 542760"/>
              <a:gd name="connsiteX52" fmla="*/ 1183501 w 1291050"/>
              <a:gd name="connsiteY52" fmla="*/ 67446 h 542760"/>
              <a:gd name="connsiteX53" fmla="*/ 952452 w 1291050"/>
              <a:gd name="connsiteY53" fmla="*/ 67446 h 542760"/>
              <a:gd name="connsiteX54" fmla="*/ 952452 w 1291050"/>
              <a:gd name="connsiteY54" fmla="*/ 33723 h 542760"/>
              <a:gd name="connsiteX55" fmla="*/ 1237732 w 1291050"/>
              <a:gd name="connsiteY55" fmla="*/ 33723 h 542760"/>
              <a:gd name="connsiteX56" fmla="*/ 1152512 w 1291050"/>
              <a:gd name="connsiteY56" fmla="*/ 211909 h 542760"/>
              <a:gd name="connsiteX57" fmla="*/ 1111953 w 1291050"/>
              <a:gd name="connsiteY57" fmla="*/ 254291 h 542760"/>
              <a:gd name="connsiteX58" fmla="*/ 1154335 w 1291050"/>
              <a:gd name="connsiteY58" fmla="*/ 296673 h 542760"/>
              <a:gd name="connsiteX59" fmla="*/ 1196717 w 1291050"/>
              <a:gd name="connsiteY59" fmla="*/ 254291 h 542760"/>
              <a:gd name="connsiteX60" fmla="*/ 1185324 w 1291050"/>
              <a:gd name="connsiteY60" fmla="*/ 225125 h 542760"/>
              <a:gd name="connsiteX61" fmla="*/ 1291051 w 1291050"/>
              <a:gd name="connsiteY61" fmla="*/ 0 h 542760"/>
              <a:gd name="connsiteX62" fmla="*/ 917362 w 1291050"/>
              <a:gd name="connsiteY62" fmla="*/ 0 h 542760"/>
              <a:gd name="connsiteX63" fmla="*/ 917362 w 1291050"/>
              <a:gd name="connsiteY63" fmla="*/ 101625 h 542760"/>
              <a:gd name="connsiteX64" fmla="*/ 1129271 w 1291050"/>
              <a:gd name="connsiteY64" fmla="*/ 101625 h 542760"/>
              <a:gd name="connsiteX65" fmla="*/ 916450 w 1291050"/>
              <a:gd name="connsiteY65" fmla="*/ 542305 h 542760"/>
              <a:gd name="connsiteX66" fmla="*/ 940603 w 1291050"/>
              <a:gd name="connsiteY66" fmla="*/ 542761 h 542760"/>
              <a:gd name="connsiteX67" fmla="*/ 1271911 w 1291050"/>
              <a:gd name="connsiteY67" fmla="*/ 542761 h 542760"/>
              <a:gd name="connsiteX68" fmla="*/ 1271911 w 1291050"/>
              <a:gd name="connsiteY68" fmla="*/ 441135 h 542760"/>
              <a:gd name="connsiteX69" fmla="*/ 1077775 w 1291050"/>
              <a:gd name="connsiteY69" fmla="*/ 441135 h 542760"/>
              <a:gd name="connsiteX70" fmla="*/ 1140208 w 1291050"/>
              <a:gd name="connsiteY70" fmla="*/ 314901 h 542760"/>
              <a:gd name="connsiteX71" fmla="*/ 1154791 w 1291050"/>
              <a:gd name="connsiteY71" fmla="*/ 272520 h 542760"/>
              <a:gd name="connsiteX72" fmla="*/ 1136107 w 1291050"/>
              <a:gd name="connsiteY72" fmla="*/ 253835 h 542760"/>
              <a:gd name="connsiteX73" fmla="*/ 1154791 w 1291050"/>
              <a:gd name="connsiteY73" fmla="*/ 235151 h 542760"/>
              <a:gd name="connsiteX74" fmla="*/ 1173475 w 1291050"/>
              <a:gd name="connsiteY74" fmla="*/ 253835 h 542760"/>
              <a:gd name="connsiteX75" fmla="*/ 1154791 w 1291050"/>
              <a:gd name="connsiteY75" fmla="*/ 272520 h 54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291050" h="542760">
                <a:moveTo>
                  <a:pt x="372778" y="542305"/>
                </a:moveTo>
                <a:lnTo>
                  <a:pt x="0" y="542305"/>
                </a:lnTo>
                <a:lnTo>
                  <a:pt x="0" y="0"/>
                </a:lnTo>
                <a:lnTo>
                  <a:pt x="339055" y="0"/>
                </a:lnTo>
                <a:lnTo>
                  <a:pt x="339055" y="101625"/>
                </a:lnTo>
                <a:lnTo>
                  <a:pt x="101170" y="101625"/>
                </a:lnTo>
                <a:lnTo>
                  <a:pt x="101170" y="271608"/>
                </a:lnTo>
                <a:lnTo>
                  <a:pt x="271153" y="271608"/>
                </a:lnTo>
                <a:lnTo>
                  <a:pt x="271153" y="237885"/>
                </a:lnTo>
                <a:lnTo>
                  <a:pt x="134893" y="237885"/>
                </a:lnTo>
                <a:lnTo>
                  <a:pt x="134893" y="204162"/>
                </a:lnTo>
                <a:lnTo>
                  <a:pt x="304876" y="204162"/>
                </a:lnTo>
                <a:lnTo>
                  <a:pt x="304876" y="305787"/>
                </a:lnTo>
                <a:lnTo>
                  <a:pt x="67446" y="305787"/>
                </a:lnTo>
                <a:lnTo>
                  <a:pt x="67446" y="67446"/>
                </a:lnTo>
                <a:lnTo>
                  <a:pt x="304876" y="67446"/>
                </a:lnTo>
                <a:lnTo>
                  <a:pt x="304876" y="33723"/>
                </a:lnTo>
                <a:lnTo>
                  <a:pt x="33723" y="33723"/>
                </a:lnTo>
                <a:lnTo>
                  <a:pt x="33723" y="508582"/>
                </a:lnTo>
                <a:lnTo>
                  <a:pt x="338599" y="508582"/>
                </a:lnTo>
                <a:lnTo>
                  <a:pt x="338599" y="474859"/>
                </a:lnTo>
                <a:lnTo>
                  <a:pt x="67446" y="474859"/>
                </a:lnTo>
                <a:lnTo>
                  <a:pt x="67446" y="338599"/>
                </a:lnTo>
                <a:lnTo>
                  <a:pt x="101170" y="338599"/>
                </a:lnTo>
                <a:lnTo>
                  <a:pt x="101170" y="441135"/>
                </a:lnTo>
                <a:lnTo>
                  <a:pt x="372778" y="441135"/>
                </a:lnTo>
                <a:lnTo>
                  <a:pt x="372778" y="542305"/>
                </a:lnTo>
                <a:close/>
                <a:moveTo>
                  <a:pt x="867688" y="101169"/>
                </a:moveTo>
                <a:lnTo>
                  <a:pt x="631170" y="101169"/>
                </a:lnTo>
                <a:lnTo>
                  <a:pt x="631170" y="508582"/>
                </a:lnTo>
                <a:lnTo>
                  <a:pt x="664893" y="508582"/>
                </a:lnTo>
                <a:lnTo>
                  <a:pt x="664893" y="134893"/>
                </a:lnTo>
                <a:lnTo>
                  <a:pt x="697705" y="134893"/>
                </a:lnTo>
                <a:lnTo>
                  <a:pt x="697705" y="542305"/>
                </a:lnTo>
                <a:lnTo>
                  <a:pt x="596080" y="542305"/>
                </a:lnTo>
                <a:lnTo>
                  <a:pt x="596080" y="67446"/>
                </a:lnTo>
                <a:lnTo>
                  <a:pt x="833509" y="67446"/>
                </a:lnTo>
                <a:lnTo>
                  <a:pt x="833509" y="33723"/>
                </a:lnTo>
                <a:lnTo>
                  <a:pt x="426097" y="33723"/>
                </a:lnTo>
                <a:lnTo>
                  <a:pt x="426097" y="67446"/>
                </a:lnTo>
                <a:lnTo>
                  <a:pt x="562357" y="67446"/>
                </a:lnTo>
                <a:lnTo>
                  <a:pt x="562357" y="101169"/>
                </a:lnTo>
                <a:lnTo>
                  <a:pt x="393285" y="101169"/>
                </a:lnTo>
                <a:lnTo>
                  <a:pt x="393285" y="0"/>
                </a:lnTo>
                <a:lnTo>
                  <a:pt x="867233" y="0"/>
                </a:lnTo>
                <a:lnTo>
                  <a:pt x="867233" y="101169"/>
                </a:lnTo>
                <a:close/>
                <a:moveTo>
                  <a:pt x="1140208" y="314901"/>
                </a:moveTo>
                <a:cubicBezTo>
                  <a:pt x="1128815" y="312167"/>
                  <a:pt x="1118789" y="306243"/>
                  <a:pt x="1110586" y="298496"/>
                </a:cubicBezTo>
                <a:lnTo>
                  <a:pt x="1024911" y="474859"/>
                </a:lnTo>
                <a:lnTo>
                  <a:pt x="1239099" y="474859"/>
                </a:lnTo>
                <a:lnTo>
                  <a:pt x="1239099" y="508582"/>
                </a:lnTo>
                <a:lnTo>
                  <a:pt x="971592" y="508582"/>
                </a:lnTo>
                <a:lnTo>
                  <a:pt x="1183501" y="67446"/>
                </a:lnTo>
                <a:lnTo>
                  <a:pt x="952452" y="67446"/>
                </a:lnTo>
                <a:lnTo>
                  <a:pt x="952452" y="33723"/>
                </a:lnTo>
                <a:lnTo>
                  <a:pt x="1237732" y="33723"/>
                </a:lnTo>
                <a:lnTo>
                  <a:pt x="1152512" y="211909"/>
                </a:lnTo>
                <a:cubicBezTo>
                  <a:pt x="1130182" y="212820"/>
                  <a:pt x="1111953" y="231505"/>
                  <a:pt x="1111953" y="254291"/>
                </a:cubicBezTo>
                <a:cubicBezTo>
                  <a:pt x="1111953" y="277988"/>
                  <a:pt x="1131094" y="296673"/>
                  <a:pt x="1154335" y="296673"/>
                </a:cubicBezTo>
                <a:cubicBezTo>
                  <a:pt x="1178033" y="296673"/>
                  <a:pt x="1196717" y="277532"/>
                  <a:pt x="1196717" y="254291"/>
                </a:cubicBezTo>
                <a:cubicBezTo>
                  <a:pt x="1196717" y="242898"/>
                  <a:pt x="1192160" y="232872"/>
                  <a:pt x="1185324" y="225125"/>
                </a:cubicBezTo>
                <a:lnTo>
                  <a:pt x="1291051" y="0"/>
                </a:lnTo>
                <a:lnTo>
                  <a:pt x="917362" y="0"/>
                </a:lnTo>
                <a:lnTo>
                  <a:pt x="917362" y="101625"/>
                </a:lnTo>
                <a:lnTo>
                  <a:pt x="1129271" y="101625"/>
                </a:lnTo>
                <a:lnTo>
                  <a:pt x="916450" y="542305"/>
                </a:lnTo>
                <a:lnTo>
                  <a:pt x="940603" y="542761"/>
                </a:lnTo>
                <a:lnTo>
                  <a:pt x="1271911" y="542761"/>
                </a:lnTo>
                <a:lnTo>
                  <a:pt x="1271911" y="441135"/>
                </a:lnTo>
                <a:lnTo>
                  <a:pt x="1077775" y="441135"/>
                </a:lnTo>
                <a:lnTo>
                  <a:pt x="1140208" y="314901"/>
                </a:lnTo>
                <a:close/>
                <a:moveTo>
                  <a:pt x="1154791" y="272520"/>
                </a:moveTo>
                <a:cubicBezTo>
                  <a:pt x="1144309" y="272520"/>
                  <a:pt x="1136107" y="264317"/>
                  <a:pt x="1136107" y="253835"/>
                </a:cubicBezTo>
                <a:cubicBezTo>
                  <a:pt x="1136107" y="243354"/>
                  <a:pt x="1144309" y="235151"/>
                  <a:pt x="1154791" y="235151"/>
                </a:cubicBezTo>
                <a:cubicBezTo>
                  <a:pt x="1165272" y="235151"/>
                  <a:pt x="1173475" y="243354"/>
                  <a:pt x="1173475" y="253835"/>
                </a:cubicBezTo>
                <a:cubicBezTo>
                  <a:pt x="1173475" y="264317"/>
                  <a:pt x="1165272" y="272520"/>
                  <a:pt x="1154791" y="272520"/>
                </a:cubicBezTo>
                <a:close/>
              </a:path>
            </a:pathLst>
          </a:custGeom>
          <a:gradFill>
            <a:gsLst>
              <a:gs pos="0">
                <a:schemeClr val="accent1"/>
              </a:gs>
              <a:gs pos="50000">
                <a:schemeClr val="accent2"/>
              </a:gs>
              <a:gs pos="100000">
                <a:schemeClr val="accent3"/>
              </a:gs>
            </a:gsLst>
            <a:lin ang="0" scaled="0"/>
          </a:gradFill>
          <a:ln w="4549" cap="flat">
            <a:noFill/>
            <a:prstDash val="solid"/>
            <a:miter/>
          </a:ln>
        </p:spPr>
        <p:txBody>
          <a:bodyPr rtlCol="0" anchor="ctr"/>
          <a:lstStyle/>
          <a:p>
            <a:endParaRPr lang="en-US" sz="1800"/>
          </a:p>
        </p:txBody>
      </p:sp>
    </p:spTree>
    <p:extLst>
      <p:ext uri="{BB962C8B-B14F-4D97-AF65-F5344CB8AC3E}">
        <p14:creationId xmlns:p14="http://schemas.microsoft.com/office/powerpoint/2010/main" val="193512943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right)">
                                      <p:cBhvr>
                                        <p:cTn id="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oject statem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886E98F-206C-A04D-9816-D537E8C313D4}"/>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Footer Placeholder 2">
            <a:extLst>
              <a:ext uri="{FF2B5EF4-FFF2-40B4-BE49-F238E27FC236}">
                <a16:creationId xmlns:a16="http://schemas.microsoft.com/office/drawing/2014/main" id="{4C33E625-5050-8846-A15B-0EFB7F631E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A8F36E-136C-6F4C-9795-B706CD295AE8}"/>
              </a:ext>
            </a:extLst>
          </p:cNvPr>
          <p:cNvSpPr>
            <a:spLocks noGrp="1"/>
          </p:cNvSpPr>
          <p:nvPr>
            <p:ph type="sldNum" sz="quarter" idx="12"/>
          </p:nvPr>
        </p:nvSpPr>
        <p:spPr/>
        <p:txBody>
          <a:bodyPr/>
          <a:lstStyle>
            <a:lvl1pPr>
              <a:defRPr>
                <a:solidFill>
                  <a:schemeClr val="tx2"/>
                </a:solidFill>
              </a:defRPr>
            </a:lvl1pPr>
          </a:lstStyle>
          <a:p>
            <a:fld id="{2870298B-F04A-1D41-9FC5-3E52403BA86D}" type="slidenum">
              <a:rPr lang="en-US" smtClean="0"/>
              <a:pPr/>
              <a:t>‹Nr.›</a:t>
            </a:fld>
            <a:endParaRPr lang="en-US"/>
          </a:p>
        </p:txBody>
      </p:sp>
      <p:sp>
        <p:nvSpPr>
          <p:cNvPr id="7" name="Picture Placeholder 6">
            <a:extLst>
              <a:ext uri="{FF2B5EF4-FFF2-40B4-BE49-F238E27FC236}">
                <a16:creationId xmlns:a16="http://schemas.microsoft.com/office/drawing/2014/main" id="{15339E69-BCF2-0340-A45E-D4720AE24BF6}"/>
              </a:ext>
            </a:extLst>
          </p:cNvPr>
          <p:cNvSpPr>
            <a:spLocks noGrp="1"/>
          </p:cNvSpPr>
          <p:nvPr>
            <p:ph type="pic" sz="quarter" idx="13" hasCustomPrompt="1"/>
          </p:nvPr>
        </p:nvSpPr>
        <p:spPr>
          <a:xfrm>
            <a:off x="0" y="0"/>
            <a:ext cx="8797872" cy="6858000"/>
          </a:xfrm>
          <a:custGeom>
            <a:avLst/>
            <a:gdLst>
              <a:gd name="connsiteX0" fmla="*/ 3350342 w 8797872"/>
              <a:gd name="connsiteY0" fmla="*/ 1408970 h 6858000"/>
              <a:gd name="connsiteX1" fmla="*/ 1348592 w 8797872"/>
              <a:gd name="connsiteY1" fmla="*/ 3420735 h 6858000"/>
              <a:gd name="connsiteX2" fmla="*/ 3350342 w 8797872"/>
              <a:gd name="connsiteY2" fmla="*/ 5432500 h 6858000"/>
              <a:gd name="connsiteX3" fmla="*/ 5352093 w 8797872"/>
              <a:gd name="connsiteY3" fmla="*/ 3420735 h 6858000"/>
              <a:gd name="connsiteX4" fmla="*/ 3350342 w 8797872"/>
              <a:gd name="connsiteY4" fmla="*/ 1408970 h 6858000"/>
              <a:gd name="connsiteX5" fmla="*/ 0 w 8797872"/>
              <a:gd name="connsiteY5" fmla="*/ 0 h 6858000"/>
              <a:gd name="connsiteX6" fmla="*/ 7593732 w 8797872"/>
              <a:gd name="connsiteY6" fmla="*/ 0 h 6858000"/>
              <a:gd name="connsiteX7" fmla="*/ 7656134 w 8797872"/>
              <a:gd name="connsiteY7" fmla="*/ 77151 h 6858000"/>
              <a:gd name="connsiteX8" fmla="*/ 8769751 w 8797872"/>
              <a:gd name="connsiteY8" fmla="*/ 2862732 h 6858000"/>
              <a:gd name="connsiteX9" fmla="*/ 8797872 w 8797872"/>
              <a:gd name="connsiteY9" fmla="*/ 3420653 h 6858000"/>
              <a:gd name="connsiteX10" fmla="*/ 8797872 w 8797872"/>
              <a:gd name="connsiteY10" fmla="*/ 3420820 h 6858000"/>
              <a:gd name="connsiteX11" fmla="*/ 8769751 w 8797872"/>
              <a:gd name="connsiteY11" fmla="*/ 3978738 h 6858000"/>
              <a:gd name="connsiteX12" fmla="*/ 7656134 w 8797872"/>
              <a:gd name="connsiteY12" fmla="*/ 6764319 h 6858000"/>
              <a:gd name="connsiteX13" fmla="*/ 7580363 w 8797872"/>
              <a:gd name="connsiteY13" fmla="*/ 6858000 h 6858000"/>
              <a:gd name="connsiteX14" fmla="*/ 0 w 8797872"/>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797872" h="6858000">
                <a:moveTo>
                  <a:pt x="3350342" y="1408970"/>
                </a:moveTo>
                <a:cubicBezTo>
                  <a:pt x="2244806" y="1408970"/>
                  <a:pt x="1348592" y="2309668"/>
                  <a:pt x="1348592" y="3420735"/>
                </a:cubicBezTo>
                <a:cubicBezTo>
                  <a:pt x="1348592" y="4531802"/>
                  <a:pt x="2244806" y="5432500"/>
                  <a:pt x="3350342" y="5432500"/>
                </a:cubicBezTo>
                <a:cubicBezTo>
                  <a:pt x="4455878" y="5432500"/>
                  <a:pt x="5352093" y="4531802"/>
                  <a:pt x="5352093" y="3420735"/>
                </a:cubicBezTo>
                <a:cubicBezTo>
                  <a:pt x="5352093" y="2309668"/>
                  <a:pt x="4455878" y="1408970"/>
                  <a:pt x="3350342" y="1408970"/>
                </a:cubicBezTo>
                <a:close/>
                <a:moveTo>
                  <a:pt x="0" y="0"/>
                </a:moveTo>
                <a:lnTo>
                  <a:pt x="7593732" y="0"/>
                </a:lnTo>
                <a:lnTo>
                  <a:pt x="7656134" y="77151"/>
                </a:lnTo>
                <a:cubicBezTo>
                  <a:pt x="8264783" y="862700"/>
                  <a:pt x="8663975" y="1819265"/>
                  <a:pt x="8769751" y="2862732"/>
                </a:cubicBezTo>
                <a:lnTo>
                  <a:pt x="8797872" y="3420653"/>
                </a:lnTo>
                <a:lnTo>
                  <a:pt x="8797872" y="3420820"/>
                </a:lnTo>
                <a:lnTo>
                  <a:pt x="8769751" y="3978738"/>
                </a:lnTo>
                <a:cubicBezTo>
                  <a:pt x="8663975" y="5022205"/>
                  <a:pt x="8264783" y="5978771"/>
                  <a:pt x="7656134" y="6764319"/>
                </a:cubicBezTo>
                <a:lnTo>
                  <a:pt x="7580363" y="6858000"/>
                </a:lnTo>
                <a:lnTo>
                  <a:pt x="0" y="6858000"/>
                </a:lnTo>
                <a:close/>
              </a:path>
            </a:pathLst>
          </a:custGeom>
          <a:solidFill>
            <a:schemeClr val="bg1">
              <a:lumMod val="95000"/>
            </a:schemeClr>
          </a:solidFill>
        </p:spPr>
        <p:txBody>
          <a:bodyPr wrap="square">
            <a:noAutofit/>
          </a:bodyPr>
          <a:lstStyle/>
          <a:p>
            <a:r>
              <a:rPr lang="en-US"/>
              <a:t>Drop picture on shape</a:t>
            </a:r>
          </a:p>
        </p:txBody>
      </p:sp>
      <p:sp>
        <p:nvSpPr>
          <p:cNvPr id="6" name="Text Placeholder 5">
            <a:extLst>
              <a:ext uri="{FF2B5EF4-FFF2-40B4-BE49-F238E27FC236}">
                <a16:creationId xmlns:a16="http://schemas.microsoft.com/office/drawing/2014/main" id="{5FA4FB96-6CF3-3547-9BC2-E38B7CF7FCD7}"/>
              </a:ext>
            </a:extLst>
          </p:cNvPr>
          <p:cNvSpPr>
            <a:spLocks noGrp="1"/>
          </p:cNvSpPr>
          <p:nvPr>
            <p:ph type="body" sz="quarter" idx="14"/>
          </p:nvPr>
        </p:nvSpPr>
        <p:spPr>
          <a:xfrm>
            <a:off x="9123337" y="967277"/>
            <a:ext cx="2743227" cy="1640741"/>
          </a:xfrm>
        </p:spPr>
        <p:txBody>
          <a:bodyPr anchor="b"/>
          <a:lstStyle>
            <a:lvl1pPr marL="0" indent="0">
              <a:buFontTx/>
              <a:buNone/>
              <a:defRPr b="1">
                <a:gradFill>
                  <a:gsLst>
                    <a:gs pos="0">
                      <a:schemeClr val="accent1"/>
                    </a:gs>
                    <a:gs pos="50000">
                      <a:schemeClr val="accent2"/>
                    </a:gs>
                    <a:gs pos="100000">
                      <a:schemeClr val="accent3"/>
                    </a:gs>
                  </a:gsLst>
                  <a:lin ang="0" scaled="0"/>
                </a:gradFill>
                <a:latin typeface="+mn-lt"/>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GB"/>
              <a:t>Click to edit Master text styles</a:t>
            </a:r>
          </a:p>
        </p:txBody>
      </p:sp>
      <p:sp>
        <p:nvSpPr>
          <p:cNvPr id="9" name="Text Placeholder 5">
            <a:extLst>
              <a:ext uri="{FF2B5EF4-FFF2-40B4-BE49-F238E27FC236}">
                <a16:creationId xmlns:a16="http://schemas.microsoft.com/office/drawing/2014/main" id="{72AF1C4F-C3E0-B948-80ED-EFCE021481E7}"/>
              </a:ext>
            </a:extLst>
          </p:cNvPr>
          <p:cNvSpPr>
            <a:spLocks noGrp="1"/>
          </p:cNvSpPr>
          <p:nvPr>
            <p:ph type="body" sz="quarter" idx="15"/>
          </p:nvPr>
        </p:nvSpPr>
        <p:spPr>
          <a:xfrm>
            <a:off x="9123337" y="2714260"/>
            <a:ext cx="2743227" cy="1429483"/>
          </a:xfrm>
        </p:spPr>
        <p:txBody>
          <a:bodyPr>
            <a:normAutofit/>
          </a:bodyPr>
          <a:lstStyle>
            <a:lvl1pPr marL="285744" indent="-285744">
              <a:buFont typeface="Courier New" panose="02070309020205020404" pitchFamily="49" charset="0"/>
              <a:buChar char="o"/>
              <a:defRPr sz="1600" b="0">
                <a:solidFill>
                  <a:schemeClr val="tx2"/>
                </a:solidFill>
                <a:latin typeface="+mn-lt"/>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GB"/>
              <a:t>Click to edit Master text styles</a:t>
            </a:r>
          </a:p>
        </p:txBody>
      </p:sp>
      <p:sp>
        <p:nvSpPr>
          <p:cNvPr id="11" name="Freeform 10">
            <a:extLst>
              <a:ext uri="{FF2B5EF4-FFF2-40B4-BE49-F238E27FC236}">
                <a16:creationId xmlns:a16="http://schemas.microsoft.com/office/drawing/2014/main" id="{F4C625B6-2A66-1649-829E-890B4EB626A2}"/>
              </a:ext>
            </a:extLst>
          </p:cNvPr>
          <p:cNvSpPr/>
          <p:nvPr userDrawn="1"/>
        </p:nvSpPr>
        <p:spPr>
          <a:xfrm>
            <a:off x="10340089" y="319786"/>
            <a:ext cx="1291051" cy="542760"/>
          </a:xfrm>
          <a:custGeom>
            <a:avLst/>
            <a:gdLst>
              <a:gd name="connsiteX0" fmla="*/ 372778 w 1291050"/>
              <a:gd name="connsiteY0" fmla="*/ 542305 h 542760"/>
              <a:gd name="connsiteX1" fmla="*/ 0 w 1291050"/>
              <a:gd name="connsiteY1" fmla="*/ 542305 h 542760"/>
              <a:gd name="connsiteX2" fmla="*/ 0 w 1291050"/>
              <a:gd name="connsiteY2" fmla="*/ 0 h 542760"/>
              <a:gd name="connsiteX3" fmla="*/ 339055 w 1291050"/>
              <a:gd name="connsiteY3" fmla="*/ 0 h 542760"/>
              <a:gd name="connsiteX4" fmla="*/ 339055 w 1291050"/>
              <a:gd name="connsiteY4" fmla="*/ 101625 h 542760"/>
              <a:gd name="connsiteX5" fmla="*/ 101170 w 1291050"/>
              <a:gd name="connsiteY5" fmla="*/ 101625 h 542760"/>
              <a:gd name="connsiteX6" fmla="*/ 101170 w 1291050"/>
              <a:gd name="connsiteY6" fmla="*/ 271608 h 542760"/>
              <a:gd name="connsiteX7" fmla="*/ 271153 w 1291050"/>
              <a:gd name="connsiteY7" fmla="*/ 271608 h 542760"/>
              <a:gd name="connsiteX8" fmla="*/ 271153 w 1291050"/>
              <a:gd name="connsiteY8" fmla="*/ 237885 h 542760"/>
              <a:gd name="connsiteX9" fmla="*/ 134893 w 1291050"/>
              <a:gd name="connsiteY9" fmla="*/ 237885 h 542760"/>
              <a:gd name="connsiteX10" fmla="*/ 134893 w 1291050"/>
              <a:gd name="connsiteY10" fmla="*/ 204162 h 542760"/>
              <a:gd name="connsiteX11" fmla="*/ 304876 w 1291050"/>
              <a:gd name="connsiteY11" fmla="*/ 204162 h 542760"/>
              <a:gd name="connsiteX12" fmla="*/ 304876 w 1291050"/>
              <a:gd name="connsiteY12" fmla="*/ 305787 h 542760"/>
              <a:gd name="connsiteX13" fmla="*/ 67446 w 1291050"/>
              <a:gd name="connsiteY13" fmla="*/ 305787 h 542760"/>
              <a:gd name="connsiteX14" fmla="*/ 67446 w 1291050"/>
              <a:gd name="connsiteY14" fmla="*/ 67446 h 542760"/>
              <a:gd name="connsiteX15" fmla="*/ 304876 w 1291050"/>
              <a:gd name="connsiteY15" fmla="*/ 67446 h 542760"/>
              <a:gd name="connsiteX16" fmla="*/ 304876 w 1291050"/>
              <a:gd name="connsiteY16" fmla="*/ 33723 h 542760"/>
              <a:gd name="connsiteX17" fmla="*/ 33723 w 1291050"/>
              <a:gd name="connsiteY17" fmla="*/ 33723 h 542760"/>
              <a:gd name="connsiteX18" fmla="*/ 33723 w 1291050"/>
              <a:gd name="connsiteY18" fmla="*/ 508582 h 542760"/>
              <a:gd name="connsiteX19" fmla="*/ 338599 w 1291050"/>
              <a:gd name="connsiteY19" fmla="*/ 508582 h 542760"/>
              <a:gd name="connsiteX20" fmla="*/ 338599 w 1291050"/>
              <a:gd name="connsiteY20" fmla="*/ 474859 h 542760"/>
              <a:gd name="connsiteX21" fmla="*/ 67446 w 1291050"/>
              <a:gd name="connsiteY21" fmla="*/ 474859 h 542760"/>
              <a:gd name="connsiteX22" fmla="*/ 67446 w 1291050"/>
              <a:gd name="connsiteY22" fmla="*/ 338599 h 542760"/>
              <a:gd name="connsiteX23" fmla="*/ 101170 w 1291050"/>
              <a:gd name="connsiteY23" fmla="*/ 338599 h 542760"/>
              <a:gd name="connsiteX24" fmla="*/ 101170 w 1291050"/>
              <a:gd name="connsiteY24" fmla="*/ 441135 h 542760"/>
              <a:gd name="connsiteX25" fmla="*/ 372778 w 1291050"/>
              <a:gd name="connsiteY25" fmla="*/ 441135 h 542760"/>
              <a:gd name="connsiteX26" fmla="*/ 372778 w 1291050"/>
              <a:gd name="connsiteY26" fmla="*/ 542305 h 542760"/>
              <a:gd name="connsiteX27" fmla="*/ 867688 w 1291050"/>
              <a:gd name="connsiteY27" fmla="*/ 101169 h 542760"/>
              <a:gd name="connsiteX28" fmla="*/ 631170 w 1291050"/>
              <a:gd name="connsiteY28" fmla="*/ 101169 h 542760"/>
              <a:gd name="connsiteX29" fmla="*/ 631170 w 1291050"/>
              <a:gd name="connsiteY29" fmla="*/ 508582 h 542760"/>
              <a:gd name="connsiteX30" fmla="*/ 664893 w 1291050"/>
              <a:gd name="connsiteY30" fmla="*/ 508582 h 542760"/>
              <a:gd name="connsiteX31" fmla="*/ 664893 w 1291050"/>
              <a:gd name="connsiteY31" fmla="*/ 134893 h 542760"/>
              <a:gd name="connsiteX32" fmla="*/ 697705 w 1291050"/>
              <a:gd name="connsiteY32" fmla="*/ 134893 h 542760"/>
              <a:gd name="connsiteX33" fmla="*/ 697705 w 1291050"/>
              <a:gd name="connsiteY33" fmla="*/ 542305 h 542760"/>
              <a:gd name="connsiteX34" fmla="*/ 596080 w 1291050"/>
              <a:gd name="connsiteY34" fmla="*/ 542305 h 542760"/>
              <a:gd name="connsiteX35" fmla="*/ 596080 w 1291050"/>
              <a:gd name="connsiteY35" fmla="*/ 67446 h 542760"/>
              <a:gd name="connsiteX36" fmla="*/ 833509 w 1291050"/>
              <a:gd name="connsiteY36" fmla="*/ 67446 h 542760"/>
              <a:gd name="connsiteX37" fmla="*/ 833509 w 1291050"/>
              <a:gd name="connsiteY37" fmla="*/ 33723 h 542760"/>
              <a:gd name="connsiteX38" fmla="*/ 426097 w 1291050"/>
              <a:gd name="connsiteY38" fmla="*/ 33723 h 542760"/>
              <a:gd name="connsiteX39" fmla="*/ 426097 w 1291050"/>
              <a:gd name="connsiteY39" fmla="*/ 67446 h 542760"/>
              <a:gd name="connsiteX40" fmla="*/ 562357 w 1291050"/>
              <a:gd name="connsiteY40" fmla="*/ 67446 h 542760"/>
              <a:gd name="connsiteX41" fmla="*/ 562357 w 1291050"/>
              <a:gd name="connsiteY41" fmla="*/ 101169 h 542760"/>
              <a:gd name="connsiteX42" fmla="*/ 393285 w 1291050"/>
              <a:gd name="connsiteY42" fmla="*/ 101169 h 542760"/>
              <a:gd name="connsiteX43" fmla="*/ 393285 w 1291050"/>
              <a:gd name="connsiteY43" fmla="*/ 0 h 542760"/>
              <a:gd name="connsiteX44" fmla="*/ 867233 w 1291050"/>
              <a:gd name="connsiteY44" fmla="*/ 0 h 542760"/>
              <a:gd name="connsiteX45" fmla="*/ 867233 w 1291050"/>
              <a:gd name="connsiteY45" fmla="*/ 101169 h 542760"/>
              <a:gd name="connsiteX46" fmla="*/ 1140208 w 1291050"/>
              <a:gd name="connsiteY46" fmla="*/ 314901 h 542760"/>
              <a:gd name="connsiteX47" fmla="*/ 1110586 w 1291050"/>
              <a:gd name="connsiteY47" fmla="*/ 298496 h 542760"/>
              <a:gd name="connsiteX48" fmla="*/ 1024911 w 1291050"/>
              <a:gd name="connsiteY48" fmla="*/ 474859 h 542760"/>
              <a:gd name="connsiteX49" fmla="*/ 1239099 w 1291050"/>
              <a:gd name="connsiteY49" fmla="*/ 474859 h 542760"/>
              <a:gd name="connsiteX50" fmla="*/ 1239099 w 1291050"/>
              <a:gd name="connsiteY50" fmla="*/ 508582 h 542760"/>
              <a:gd name="connsiteX51" fmla="*/ 971592 w 1291050"/>
              <a:gd name="connsiteY51" fmla="*/ 508582 h 542760"/>
              <a:gd name="connsiteX52" fmla="*/ 1183501 w 1291050"/>
              <a:gd name="connsiteY52" fmla="*/ 67446 h 542760"/>
              <a:gd name="connsiteX53" fmla="*/ 952452 w 1291050"/>
              <a:gd name="connsiteY53" fmla="*/ 67446 h 542760"/>
              <a:gd name="connsiteX54" fmla="*/ 952452 w 1291050"/>
              <a:gd name="connsiteY54" fmla="*/ 33723 h 542760"/>
              <a:gd name="connsiteX55" fmla="*/ 1237732 w 1291050"/>
              <a:gd name="connsiteY55" fmla="*/ 33723 h 542760"/>
              <a:gd name="connsiteX56" fmla="*/ 1152512 w 1291050"/>
              <a:gd name="connsiteY56" fmla="*/ 211909 h 542760"/>
              <a:gd name="connsiteX57" fmla="*/ 1111953 w 1291050"/>
              <a:gd name="connsiteY57" fmla="*/ 254291 h 542760"/>
              <a:gd name="connsiteX58" fmla="*/ 1154335 w 1291050"/>
              <a:gd name="connsiteY58" fmla="*/ 296673 h 542760"/>
              <a:gd name="connsiteX59" fmla="*/ 1196717 w 1291050"/>
              <a:gd name="connsiteY59" fmla="*/ 254291 h 542760"/>
              <a:gd name="connsiteX60" fmla="*/ 1185324 w 1291050"/>
              <a:gd name="connsiteY60" fmla="*/ 225125 h 542760"/>
              <a:gd name="connsiteX61" fmla="*/ 1291051 w 1291050"/>
              <a:gd name="connsiteY61" fmla="*/ 0 h 542760"/>
              <a:gd name="connsiteX62" fmla="*/ 917362 w 1291050"/>
              <a:gd name="connsiteY62" fmla="*/ 0 h 542760"/>
              <a:gd name="connsiteX63" fmla="*/ 917362 w 1291050"/>
              <a:gd name="connsiteY63" fmla="*/ 101625 h 542760"/>
              <a:gd name="connsiteX64" fmla="*/ 1129271 w 1291050"/>
              <a:gd name="connsiteY64" fmla="*/ 101625 h 542760"/>
              <a:gd name="connsiteX65" fmla="*/ 916450 w 1291050"/>
              <a:gd name="connsiteY65" fmla="*/ 542305 h 542760"/>
              <a:gd name="connsiteX66" fmla="*/ 940603 w 1291050"/>
              <a:gd name="connsiteY66" fmla="*/ 542761 h 542760"/>
              <a:gd name="connsiteX67" fmla="*/ 1271911 w 1291050"/>
              <a:gd name="connsiteY67" fmla="*/ 542761 h 542760"/>
              <a:gd name="connsiteX68" fmla="*/ 1271911 w 1291050"/>
              <a:gd name="connsiteY68" fmla="*/ 441135 h 542760"/>
              <a:gd name="connsiteX69" fmla="*/ 1077775 w 1291050"/>
              <a:gd name="connsiteY69" fmla="*/ 441135 h 542760"/>
              <a:gd name="connsiteX70" fmla="*/ 1140208 w 1291050"/>
              <a:gd name="connsiteY70" fmla="*/ 314901 h 542760"/>
              <a:gd name="connsiteX71" fmla="*/ 1154791 w 1291050"/>
              <a:gd name="connsiteY71" fmla="*/ 272520 h 542760"/>
              <a:gd name="connsiteX72" fmla="*/ 1136107 w 1291050"/>
              <a:gd name="connsiteY72" fmla="*/ 253835 h 542760"/>
              <a:gd name="connsiteX73" fmla="*/ 1154791 w 1291050"/>
              <a:gd name="connsiteY73" fmla="*/ 235151 h 542760"/>
              <a:gd name="connsiteX74" fmla="*/ 1173475 w 1291050"/>
              <a:gd name="connsiteY74" fmla="*/ 253835 h 542760"/>
              <a:gd name="connsiteX75" fmla="*/ 1154791 w 1291050"/>
              <a:gd name="connsiteY75" fmla="*/ 272520 h 54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291050" h="542760">
                <a:moveTo>
                  <a:pt x="372778" y="542305"/>
                </a:moveTo>
                <a:lnTo>
                  <a:pt x="0" y="542305"/>
                </a:lnTo>
                <a:lnTo>
                  <a:pt x="0" y="0"/>
                </a:lnTo>
                <a:lnTo>
                  <a:pt x="339055" y="0"/>
                </a:lnTo>
                <a:lnTo>
                  <a:pt x="339055" y="101625"/>
                </a:lnTo>
                <a:lnTo>
                  <a:pt x="101170" y="101625"/>
                </a:lnTo>
                <a:lnTo>
                  <a:pt x="101170" y="271608"/>
                </a:lnTo>
                <a:lnTo>
                  <a:pt x="271153" y="271608"/>
                </a:lnTo>
                <a:lnTo>
                  <a:pt x="271153" y="237885"/>
                </a:lnTo>
                <a:lnTo>
                  <a:pt x="134893" y="237885"/>
                </a:lnTo>
                <a:lnTo>
                  <a:pt x="134893" y="204162"/>
                </a:lnTo>
                <a:lnTo>
                  <a:pt x="304876" y="204162"/>
                </a:lnTo>
                <a:lnTo>
                  <a:pt x="304876" y="305787"/>
                </a:lnTo>
                <a:lnTo>
                  <a:pt x="67446" y="305787"/>
                </a:lnTo>
                <a:lnTo>
                  <a:pt x="67446" y="67446"/>
                </a:lnTo>
                <a:lnTo>
                  <a:pt x="304876" y="67446"/>
                </a:lnTo>
                <a:lnTo>
                  <a:pt x="304876" y="33723"/>
                </a:lnTo>
                <a:lnTo>
                  <a:pt x="33723" y="33723"/>
                </a:lnTo>
                <a:lnTo>
                  <a:pt x="33723" y="508582"/>
                </a:lnTo>
                <a:lnTo>
                  <a:pt x="338599" y="508582"/>
                </a:lnTo>
                <a:lnTo>
                  <a:pt x="338599" y="474859"/>
                </a:lnTo>
                <a:lnTo>
                  <a:pt x="67446" y="474859"/>
                </a:lnTo>
                <a:lnTo>
                  <a:pt x="67446" y="338599"/>
                </a:lnTo>
                <a:lnTo>
                  <a:pt x="101170" y="338599"/>
                </a:lnTo>
                <a:lnTo>
                  <a:pt x="101170" y="441135"/>
                </a:lnTo>
                <a:lnTo>
                  <a:pt x="372778" y="441135"/>
                </a:lnTo>
                <a:lnTo>
                  <a:pt x="372778" y="542305"/>
                </a:lnTo>
                <a:close/>
                <a:moveTo>
                  <a:pt x="867688" y="101169"/>
                </a:moveTo>
                <a:lnTo>
                  <a:pt x="631170" y="101169"/>
                </a:lnTo>
                <a:lnTo>
                  <a:pt x="631170" y="508582"/>
                </a:lnTo>
                <a:lnTo>
                  <a:pt x="664893" y="508582"/>
                </a:lnTo>
                <a:lnTo>
                  <a:pt x="664893" y="134893"/>
                </a:lnTo>
                <a:lnTo>
                  <a:pt x="697705" y="134893"/>
                </a:lnTo>
                <a:lnTo>
                  <a:pt x="697705" y="542305"/>
                </a:lnTo>
                <a:lnTo>
                  <a:pt x="596080" y="542305"/>
                </a:lnTo>
                <a:lnTo>
                  <a:pt x="596080" y="67446"/>
                </a:lnTo>
                <a:lnTo>
                  <a:pt x="833509" y="67446"/>
                </a:lnTo>
                <a:lnTo>
                  <a:pt x="833509" y="33723"/>
                </a:lnTo>
                <a:lnTo>
                  <a:pt x="426097" y="33723"/>
                </a:lnTo>
                <a:lnTo>
                  <a:pt x="426097" y="67446"/>
                </a:lnTo>
                <a:lnTo>
                  <a:pt x="562357" y="67446"/>
                </a:lnTo>
                <a:lnTo>
                  <a:pt x="562357" y="101169"/>
                </a:lnTo>
                <a:lnTo>
                  <a:pt x="393285" y="101169"/>
                </a:lnTo>
                <a:lnTo>
                  <a:pt x="393285" y="0"/>
                </a:lnTo>
                <a:lnTo>
                  <a:pt x="867233" y="0"/>
                </a:lnTo>
                <a:lnTo>
                  <a:pt x="867233" y="101169"/>
                </a:lnTo>
                <a:close/>
                <a:moveTo>
                  <a:pt x="1140208" y="314901"/>
                </a:moveTo>
                <a:cubicBezTo>
                  <a:pt x="1128815" y="312167"/>
                  <a:pt x="1118789" y="306243"/>
                  <a:pt x="1110586" y="298496"/>
                </a:cubicBezTo>
                <a:lnTo>
                  <a:pt x="1024911" y="474859"/>
                </a:lnTo>
                <a:lnTo>
                  <a:pt x="1239099" y="474859"/>
                </a:lnTo>
                <a:lnTo>
                  <a:pt x="1239099" y="508582"/>
                </a:lnTo>
                <a:lnTo>
                  <a:pt x="971592" y="508582"/>
                </a:lnTo>
                <a:lnTo>
                  <a:pt x="1183501" y="67446"/>
                </a:lnTo>
                <a:lnTo>
                  <a:pt x="952452" y="67446"/>
                </a:lnTo>
                <a:lnTo>
                  <a:pt x="952452" y="33723"/>
                </a:lnTo>
                <a:lnTo>
                  <a:pt x="1237732" y="33723"/>
                </a:lnTo>
                <a:lnTo>
                  <a:pt x="1152512" y="211909"/>
                </a:lnTo>
                <a:cubicBezTo>
                  <a:pt x="1130182" y="212820"/>
                  <a:pt x="1111953" y="231505"/>
                  <a:pt x="1111953" y="254291"/>
                </a:cubicBezTo>
                <a:cubicBezTo>
                  <a:pt x="1111953" y="277988"/>
                  <a:pt x="1131094" y="296673"/>
                  <a:pt x="1154335" y="296673"/>
                </a:cubicBezTo>
                <a:cubicBezTo>
                  <a:pt x="1178033" y="296673"/>
                  <a:pt x="1196717" y="277532"/>
                  <a:pt x="1196717" y="254291"/>
                </a:cubicBezTo>
                <a:cubicBezTo>
                  <a:pt x="1196717" y="242898"/>
                  <a:pt x="1192160" y="232872"/>
                  <a:pt x="1185324" y="225125"/>
                </a:cubicBezTo>
                <a:lnTo>
                  <a:pt x="1291051" y="0"/>
                </a:lnTo>
                <a:lnTo>
                  <a:pt x="917362" y="0"/>
                </a:lnTo>
                <a:lnTo>
                  <a:pt x="917362" y="101625"/>
                </a:lnTo>
                <a:lnTo>
                  <a:pt x="1129271" y="101625"/>
                </a:lnTo>
                <a:lnTo>
                  <a:pt x="916450" y="542305"/>
                </a:lnTo>
                <a:lnTo>
                  <a:pt x="940603" y="542761"/>
                </a:lnTo>
                <a:lnTo>
                  <a:pt x="1271911" y="542761"/>
                </a:lnTo>
                <a:lnTo>
                  <a:pt x="1271911" y="441135"/>
                </a:lnTo>
                <a:lnTo>
                  <a:pt x="1077775" y="441135"/>
                </a:lnTo>
                <a:lnTo>
                  <a:pt x="1140208" y="314901"/>
                </a:lnTo>
                <a:close/>
                <a:moveTo>
                  <a:pt x="1154791" y="272520"/>
                </a:moveTo>
                <a:cubicBezTo>
                  <a:pt x="1144309" y="272520"/>
                  <a:pt x="1136107" y="264317"/>
                  <a:pt x="1136107" y="253835"/>
                </a:cubicBezTo>
                <a:cubicBezTo>
                  <a:pt x="1136107" y="243354"/>
                  <a:pt x="1144309" y="235151"/>
                  <a:pt x="1154791" y="235151"/>
                </a:cubicBezTo>
                <a:cubicBezTo>
                  <a:pt x="1165272" y="235151"/>
                  <a:pt x="1173475" y="243354"/>
                  <a:pt x="1173475" y="253835"/>
                </a:cubicBezTo>
                <a:cubicBezTo>
                  <a:pt x="1173475" y="264317"/>
                  <a:pt x="1165272" y="272520"/>
                  <a:pt x="1154791" y="272520"/>
                </a:cubicBezTo>
                <a:close/>
              </a:path>
            </a:pathLst>
          </a:custGeom>
          <a:gradFill>
            <a:gsLst>
              <a:gs pos="0">
                <a:schemeClr val="accent1"/>
              </a:gs>
              <a:gs pos="50000">
                <a:schemeClr val="accent2"/>
              </a:gs>
              <a:gs pos="100000">
                <a:schemeClr val="accent3"/>
              </a:gs>
            </a:gsLst>
            <a:lin ang="0" scaled="0"/>
          </a:gradFill>
          <a:ln w="4549" cap="flat">
            <a:noFill/>
            <a:prstDash val="solid"/>
            <a:miter/>
          </a:ln>
        </p:spPr>
        <p:txBody>
          <a:bodyPr rtlCol="0" anchor="ctr"/>
          <a:lstStyle/>
          <a:p>
            <a:endParaRPr lang="en-US" sz="1800"/>
          </a:p>
        </p:txBody>
      </p:sp>
    </p:spTree>
    <p:extLst>
      <p:ext uri="{BB962C8B-B14F-4D97-AF65-F5344CB8AC3E}">
        <p14:creationId xmlns:p14="http://schemas.microsoft.com/office/powerpoint/2010/main" val="4065803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596BE-A453-0A45-81F2-4C39D1A6F0A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503CD88-7A61-DB4B-878E-6F4949FB4D0B}"/>
              </a:ext>
            </a:extLst>
          </p:cNvPr>
          <p:cNvSpPr>
            <a:spLocks noGrp="1"/>
          </p:cNvSpPr>
          <p:nvPr>
            <p:ph idx="1"/>
          </p:nvPr>
        </p:nvSpPr>
        <p:spPr>
          <a:xfrm>
            <a:off x="373253" y="1336432"/>
            <a:ext cx="11256041" cy="485335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6A1154DA-394D-F642-BE18-353975B3C7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C9C6C1-9068-7246-A003-6ABB27A2735D}"/>
              </a:ext>
            </a:extLst>
          </p:cNvPr>
          <p:cNvSpPr>
            <a:spLocks noGrp="1"/>
          </p:cNvSpPr>
          <p:nvPr>
            <p:ph type="sldNum" sz="quarter" idx="12"/>
          </p:nvPr>
        </p:nvSpPr>
        <p:spPr/>
        <p:txBody>
          <a:bodyPr/>
          <a:lstStyle/>
          <a:p>
            <a:fld id="{2870298B-F04A-1D41-9FC5-3E52403BA86D}" type="slidenum">
              <a:rPr lang="en-US" smtClean="0"/>
              <a:t>‹Nr.›</a:t>
            </a:fld>
            <a:endParaRPr lang="en-US"/>
          </a:p>
        </p:txBody>
      </p:sp>
    </p:spTree>
    <p:extLst>
      <p:ext uri="{BB962C8B-B14F-4D97-AF65-F5344CB8AC3E}">
        <p14:creationId xmlns:p14="http://schemas.microsoft.com/office/powerpoint/2010/main" val="1540473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0D907-C293-FA4C-AF1E-329754C31B5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47BADDE-56CA-0142-8558-C09E4C7397EC}"/>
              </a:ext>
            </a:extLst>
          </p:cNvPr>
          <p:cNvSpPr>
            <a:spLocks noGrp="1"/>
          </p:cNvSpPr>
          <p:nvPr>
            <p:ph sz="half" idx="1"/>
          </p:nvPr>
        </p:nvSpPr>
        <p:spPr>
          <a:xfrm>
            <a:off x="373251" y="1362635"/>
            <a:ext cx="5443087" cy="481432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4AE25B1-0E94-B44F-A644-EFBB2C4534BD}"/>
              </a:ext>
            </a:extLst>
          </p:cNvPr>
          <p:cNvSpPr>
            <a:spLocks noGrp="1"/>
          </p:cNvSpPr>
          <p:nvPr>
            <p:ph sz="half" idx="2"/>
          </p:nvPr>
        </p:nvSpPr>
        <p:spPr>
          <a:xfrm>
            <a:off x="6096001" y="1362636"/>
            <a:ext cx="5546103" cy="481432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a:extLst>
              <a:ext uri="{FF2B5EF4-FFF2-40B4-BE49-F238E27FC236}">
                <a16:creationId xmlns:a16="http://schemas.microsoft.com/office/drawing/2014/main" id="{EA59721B-723F-364F-BEBD-76AA70547E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BAD205-6721-484E-8B37-B4B411B4928B}"/>
              </a:ext>
            </a:extLst>
          </p:cNvPr>
          <p:cNvSpPr>
            <a:spLocks noGrp="1"/>
          </p:cNvSpPr>
          <p:nvPr>
            <p:ph type="sldNum" sz="quarter" idx="12"/>
          </p:nvPr>
        </p:nvSpPr>
        <p:spPr/>
        <p:txBody>
          <a:bodyPr/>
          <a:lstStyle/>
          <a:p>
            <a:fld id="{2870298B-F04A-1D41-9FC5-3E52403BA86D}" type="slidenum">
              <a:rPr lang="en-US" smtClean="0"/>
              <a:t>‹Nr.›</a:t>
            </a:fld>
            <a:endParaRPr lang="en-US"/>
          </a:p>
        </p:txBody>
      </p:sp>
    </p:spTree>
    <p:extLst>
      <p:ext uri="{BB962C8B-B14F-4D97-AF65-F5344CB8AC3E}">
        <p14:creationId xmlns:p14="http://schemas.microsoft.com/office/powerpoint/2010/main" val="25741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50F84-36E0-4E4D-A86A-233CE5FDBDEB}"/>
              </a:ext>
            </a:extLst>
          </p:cNvPr>
          <p:cNvSpPr>
            <a:spLocks noGrp="1"/>
          </p:cNvSpPr>
          <p:nvPr>
            <p:ph type="title"/>
          </p:nvPr>
        </p:nvSpPr>
        <p:spPr/>
        <p:txBody>
          <a:bodyPr/>
          <a:lstStyle/>
          <a:p>
            <a:r>
              <a:rPr lang="en-GB"/>
              <a:t>Click to edit Master title style</a:t>
            </a:r>
            <a:endParaRPr lang="en-US"/>
          </a:p>
        </p:txBody>
      </p:sp>
      <p:sp>
        <p:nvSpPr>
          <p:cNvPr id="4" name="Footer Placeholder 3">
            <a:extLst>
              <a:ext uri="{FF2B5EF4-FFF2-40B4-BE49-F238E27FC236}">
                <a16:creationId xmlns:a16="http://schemas.microsoft.com/office/drawing/2014/main" id="{4F407B2F-605E-BC4E-9C44-229CEF350D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63AE95-D426-8A48-93B1-DE12C3959840}"/>
              </a:ext>
            </a:extLst>
          </p:cNvPr>
          <p:cNvSpPr>
            <a:spLocks noGrp="1"/>
          </p:cNvSpPr>
          <p:nvPr>
            <p:ph type="sldNum" sz="quarter" idx="12"/>
          </p:nvPr>
        </p:nvSpPr>
        <p:spPr/>
        <p:txBody>
          <a:bodyPr/>
          <a:lstStyle/>
          <a:p>
            <a:fld id="{2870298B-F04A-1D41-9FC5-3E52403BA86D}" type="slidenum">
              <a:rPr lang="en-US" smtClean="0"/>
              <a:t>‹Nr.›</a:t>
            </a:fld>
            <a:endParaRPr lang="en-US"/>
          </a:p>
        </p:txBody>
      </p:sp>
    </p:spTree>
    <p:extLst>
      <p:ext uri="{BB962C8B-B14F-4D97-AF65-F5344CB8AC3E}">
        <p14:creationId xmlns:p14="http://schemas.microsoft.com/office/powerpoint/2010/main" val="3664014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ircle &amp;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50F84-36E0-4E4D-A86A-233CE5FDBDEB}"/>
              </a:ext>
            </a:extLst>
          </p:cNvPr>
          <p:cNvSpPr>
            <a:spLocks noGrp="1"/>
          </p:cNvSpPr>
          <p:nvPr>
            <p:ph type="title"/>
          </p:nvPr>
        </p:nvSpPr>
        <p:spPr/>
        <p:txBody>
          <a:bodyPr/>
          <a:lstStyle/>
          <a:p>
            <a:r>
              <a:rPr lang="en-GB"/>
              <a:t>Click to edit Master title style</a:t>
            </a:r>
            <a:endParaRPr lang="en-US"/>
          </a:p>
        </p:txBody>
      </p:sp>
      <p:sp>
        <p:nvSpPr>
          <p:cNvPr id="4" name="Footer Placeholder 3">
            <a:extLst>
              <a:ext uri="{FF2B5EF4-FFF2-40B4-BE49-F238E27FC236}">
                <a16:creationId xmlns:a16="http://schemas.microsoft.com/office/drawing/2014/main" id="{4F407B2F-605E-BC4E-9C44-229CEF350D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63AE95-D426-8A48-93B1-DE12C3959840}"/>
              </a:ext>
            </a:extLst>
          </p:cNvPr>
          <p:cNvSpPr>
            <a:spLocks noGrp="1"/>
          </p:cNvSpPr>
          <p:nvPr>
            <p:ph type="sldNum" sz="quarter" idx="12"/>
          </p:nvPr>
        </p:nvSpPr>
        <p:spPr/>
        <p:txBody>
          <a:bodyPr/>
          <a:lstStyle/>
          <a:p>
            <a:fld id="{2870298B-F04A-1D41-9FC5-3E52403BA86D}" type="slidenum">
              <a:rPr lang="en-US" smtClean="0"/>
              <a:t>‹Nr.›</a:t>
            </a:fld>
            <a:endParaRPr lang="en-US"/>
          </a:p>
        </p:txBody>
      </p:sp>
      <p:sp>
        <p:nvSpPr>
          <p:cNvPr id="20" name="Picture Placeholder 19">
            <a:extLst>
              <a:ext uri="{FF2B5EF4-FFF2-40B4-BE49-F238E27FC236}">
                <a16:creationId xmlns:a16="http://schemas.microsoft.com/office/drawing/2014/main" id="{C831F22A-649B-364A-8F0B-2B25245D6BC6}"/>
              </a:ext>
            </a:extLst>
          </p:cNvPr>
          <p:cNvSpPr>
            <a:spLocks noGrp="1"/>
          </p:cNvSpPr>
          <p:nvPr>
            <p:ph type="pic" sz="quarter" idx="13" hasCustomPrompt="1"/>
          </p:nvPr>
        </p:nvSpPr>
        <p:spPr>
          <a:xfrm>
            <a:off x="6554615" y="1163377"/>
            <a:ext cx="5137444" cy="5139094"/>
          </a:xfrm>
          <a:custGeom>
            <a:avLst/>
            <a:gdLst>
              <a:gd name="connsiteX0" fmla="*/ 2568723 w 5137444"/>
              <a:gd name="connsiteY0" fmla="*/ 1617025 h 5139094"/>
              <a:gd name="connsiteX1" fmla="*/ 1624820 w 5137444"/>
              <a:gd name="connsiteY1" fmla="*/ 2565650 h 5139094"/>
              <a:gd name="connsiteX2" fmla="*/ 2568723 w 5137444"/>
              <a:gd name="connsiteY2" fmla="*/ 3514275 h 5139094"/>
              <a:gd name="connsiteX3" fmla="*/ 3512626 w 5137444"/>
              <a:gd name="connsiteY3" fmla="*/ 2565650 h 5139094"/>
              <a:gd name="connsiteX4" fmla="*/ 2568723 w 5137444"/>
              <a:gd name="connsiteY4" fmla="*/ 1617025 h 5139094"/>
              <a:gd name="connsiteX5" fmla="*/ 2414638 w 5137444"/>
              <a:gd name="connsiteY5" fmla="*/ 0 h 5139094"/>
              <a:gd name="connsiteX6" fmla="*/ 2722808 w 5137444"/>
              <a:gd name="connsiteY6" fmla="*/ 0 h 5139094"/>
              <a:gd name="connsiteX7" fmla="*/ 2831360 w 5137444"/>
              <a:gd name="connsiteY7" fmla="*/ 5492 h 5139094"/>
              <a:gd name="connsiteX8" fmla="*/ 5124184 w 5137444"/>
              <a:gd name="connsiteY8" fmla="*/ 2302530 h 5139094"/>
              <a:gd name="connsiteX9" fmla="*/ 5137444 w 5137444"/>
              <a:gd name="connsiteY9" fmla="*/ 2565611 h 5139094"/>
              <a:gd name="connsiteX10" fmla="*/ 5137444 w 5137444"/>
              <a:gd name="connsiteY10" fmla="*/ 2565690 h 5139094"/>
              <a:gd name="connsiteX11" fmla="*/ 5124184 w 5137444"/>
              <a:gd name="connsiteY11" fmla="*/ 2828770 h 5139094"/>
              <a:gd name="connsiteX12" fmla="*/ 2831360 w 5137444"/>
              <a:gd name="connsiteY12" fmla="*/ 5125809 h 5139094"/>
              <a:gd name="connsiteX13" fmla="*/ 2568744 w 5137444"/>
              <a:gd name="connsiteY13" fmla="*/ 5139094 h 5139094"/>
              <a:gd name="connsiteX14" fmla="*/ 2568702 w 5137444"/>
              <a:gd name="connsiteY14" fmla="*/ 5139094 h 5139094"/>
              <a:gd name="connsiteX15" fmla="*/ 2306086 w 5137444"/>
              <a:gd name="connsiteY15" fmla="*/ 5125809 h 5139094"/>
              <a:gd name="connsiteX16" fmla="*/ 0 w 5137444"/>
              <a:gd name="connsiteY16" fmla="*/ 2565650 h 5139094"/>
              <a:gd name="connsiteX17" fmla="*/ 2306086 w 5137444"/>
              <a:gd name="connsiteY17" fmla="*/ 5492 h 5139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37444" h="5139094">
                <a:moveTo>
                  <a:pt x="2568723" y="1617025"/>
                </a:moveTo>
                <a:cubicBezTo>
                  <a:pt x="2047420" y="1617025"/>
                  <a:pt x="1624820" y="2041739"/>
                  <a:pt x="1624820" y="2565650"/>
                </a:cubicBezTo>
                <a:cubicBezTo>
                  <a:pt x="1624820" y="3089561"/>
                  <a:pt x="2047420" y="3514275"/>
                  <a:pt x="2568723" y="3514275"/>
                </a:cubicBezTo>
                <a:cubicBezTo>
                  <a:pt x="3090026" y="3514275"/>
                  <a:pt x="3512626" y="3089561"/>
                  <a:pt x="3512626" y="2565650"/>
                </a:cubicBezTo>
                <a:cubicBezTo>
                  <a:pt x="3512626" y="2041739"/>
                  <a:pt x="3090026" y="1617025"/>
                  <a:pt x="2568723" y="1617025"/>
                </a:cubicBezTo>
                <a:close/>
                <a:moveTo>
                  <a:pt x="2414638" y="0"/>
                </a:moveTo>
                <a:lnTo>
                  <a:pt x="2722808" y="0"/>
                </a:lnTo>
                <a:lnTo>
                  <a:pt x="2831360" y="5492"/>
                </a:lnTo>
                <a:cubicBezTo>
                  <a:pt x="4040302" y="128492"/>
                  <a:pt x="5001409" y="1091367"/>
                  <a:pt x="5124184" y="2302530"/>
                </a:cubicBezTo>
                <a:lnTo>
                  <a:pt x="5137444" y="2565611"/>
                </a:lnTo>
                <a:lnTo>
                  <a:pt x="5137444" y="2565690"/>
                </a:lnTo>
                <a:lnTo>
                  <a:pt x="5124184" y="2828770"/>
                </a:lnTo>
                <a:cubicBezTo>
                  <a:pt x="5001409" y="4039933"/>
                  <a:pt x="4040302" y="5002808"/>
                  <a:pt x="2831360" y="5125809"/>
                </a:cubicBezTo>
                <a:lnTo>
                  <a:pt x="2568744" y="5139094"/>
                </a:lnTo>
                <a:lnTo>
                  <a:pt x="2568702" y="5139094"/>
                </a:lnTo>
                <a:lnTo>
                  <a:pt x="2306086" y="5125809"/>
                </a:lnTo>
                <a:cubicBezTo>
                  <a:pt x="1010792" y="4994023"/>
                  <a:pt x="0" y="3898095"/>
                  <a:pt x="0" y="2565650"/>
                </a:cubicBezTo>
                <a:cubicBezTo>
                  <a:pt x="0" y="1233206"/>
                  <a:pt x="1010792" y="137278"/>
                  <a:pt x="2306086" y="5492"/>
                </a:cubicBezTo>
                <a:close/>
              </a:path>
            </a:pathLst>
          </a:custGeom>
          <a:solidFill>
            <a:schemeClr val="bg1">
              <a:lumMod val="95000"/>
            </a:schemeClr>
          </a:solidFill>
        </p:spPr>
        <p:txBody>
          <a:bodyPr wrap="square" anchor="ctr">
            <a:noAutofit/>
          </a:bodyPr>
          <a:lstStyle>
            <a:lvl1pPr algn="ctr">
              <a:defRPr/>
            </a:lvl1pPr>
          </a:lstStyle>
          <a:p>
            <a:r>
              <a:rPr lang="en-US"/>
              <a:t>Drop picture on shape</a:t>
            </a:r>
          </a:p>
        </p:txBody>
      </p:sp>
      <p:sp>
        <p:nvSpPr>
          <p:cNvPr id="21" name="Content Placeholder 2">
            <a:extLst>
              <a:ext uri="{FF2B5EF4-FFF2-40B4-BE49-F238E27FC236}">
                <a16:creationId xmlns:a16="http://schemas.microsoft.com/office/drawing/2014/main" id="{C39AD33E-D8C9-F546-8B40-4005EA34387D}"/>
              </a:ext>
            </a:extLst>
          </p:cNvPr>
          <p:cNvSpPr>
            <a:spLocks noGrp="1"/>
          </p:cNvSpPr>
          <p:nvPr>
            <p:ph sz="half" idx="1"/>
          </p:nvPr>
        </p:nvSpPr>
        <p:spPr>
          <a:xfrm>
            <a:off x="373252" y="1334679"/>
            <a:ext cx="5722749" cy="496779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402600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hape &amp;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50F84-36E0-4E4D-A86A-233CE5FDBDEB}"/>
              </a:ext>
            </a:extLst>
          </p:cNvPr>
          <p:cNvSpPr>
            <a:spLocks noGrp="1"/>
          </p:cNvSpPr>
          <p:nvPr>
            <p:ph type="title"/>
          </p:nvPr>
        </p:nvSpPr>
        <p:spPr/>
        <p:txBody>
          <a:bodyPr/>
          <a:lstStyle/>
          <a:p>
            <a:r>
              <a:rPr lang="en-GB"/>
              <a:t>Click to edit Master title style</a:t>
            </a:r>
            <a:endParaRPr lang="en-US"/>
          </a:p>
        </p:txBody>
      </p:sp>
      <p:sp>
        <p:nvSpPr>
          <p:cNvPr id="4" name="Footer Placeholder 3">
            <a:extLst>
              <a:ext uri="{FF2B5EF4-FFF2-40B4-BE49-F238E27FC236}">
                <a16:creationId xmlns:a16="http://schemas.microsoft.com/office/drawing/2014/main" id="{4F407B2F-605E-BC4E-9C44-229CEF350D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63AE95-D426-8A48-93B1-DE12C3959840}"/>
              </a:ext>
            </a:extLst>
          </p:cNvPr>
          <p:cNvSpPr>
            <a:spLocks noGrp="1"/>
          </p:cNvSpPr>
          <p:nvPr>
            <p:ph type="sldNum" sz="quarter" idx="12"/>
          </p:nvPr>
        </p:nvSpPr>
        <p:spPr/>
        <p:txBody>
          <a:bodyPr/>
          <a:lstStyle/>
          <a:p>
            <a:fld id="{2870298B-F04A-1D41-9FC5-3E52403BA86D}" type="slidenum">
              <a:rPr lang="en-US" smtClean="0"/>
              <a:t>‹Nr.›</a:t>
            </a:fld>
            <a:endParaRPr lang="en-US"/>
          </a:p>
        </p:txBody>
      </p:sp>
      <p:sp>
        <p:nvSpPr>
          <p:cNvPr id="21" name="Content Placeholder 2">
            <a:extLst>
              <a:ext uri="{FF2B5EF4-FFF2-40B4-BE49-F238E27FC236}">
                <a16:creationId xmlns:a16="http://schemas.microsoft.com/office/drawing/2014/main" id="{C39AD33E-D8C9-F546-8B40-4005EA34387D}"/>
              </a:ext>
            </a:extLst>
          </p:cNvPr>
          <p:cNvSpPr>
            <a:spLocks noGrp="1"/>
          </p:cNvSpPr>
          <p:nvPr>
            <p:ph sz="half" idx="1"/>
          </p:nvPr>
        </p:nvSpPr>
        <p:spPr>
          <a:xfrm>
            <a:off x="373253" y="1380610"/>
            <a:ext cx="5226271" cy="49218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Picture Placeholder 20">
            <a:extLst>
              <a:ext uri="{FF2B5EF4-FFF2-40B4-BE49-F238E27FC236}">
                <a16:creationId xmlns:a16="http://schemas.microsoft.com/office/drawing/2014/main" id="{13D98764-AECA-E248-A5B1-6C9FA619E516}"/>
              </a:ext>
            </a:extLst>
          </p:cNvPr>
          <p:cNvSpPr>
            <a:spLocks noGrp="1"/>
          </p:cNvSpPr>
          <p:nvPr>
            <p:ph type="pic" sz="quarter" idx="13" hasCustomPrompt="1"/>
          </p:nvPr>
        </p:nvSpPr>
        <p:spPr>
          <a:xfrm>
            <a:off x="5052645" y="1409121"/>
            <a:ext cx="7139355" cy="4676118"/>
          </a:xfrm>
          <a:custGeom>
            <a:avLst/>
            <a:gdLst>
              <a:gd name="connsiteX0" fmla="*/ 7139354 w 7139354"/>
              <a:gd name="connsiteY0" fmla="*/ 669819 h 4676118"/>
              <a:gd name="connsiteX1" fmla="*/ 7139354 w 7139354"/>
              <a:gd name="connsiteY1" fmla="*/ 3368353 h 4676118"/>
              <a:gd name="connsiteX2" fmla="*/ 6538557 w 7139354"/>
              <a:gd name="connsiteY2" fmla="*/ 4676118 h 4676118"/>
              <a:gd name="connsiteX3" fmla="*/ 5298831 w 7139354"/>
              <a:gd name="connsiteY3" fmla="*/ 4676118 h 4676118"/>
              <a:gd name="connsiteX4" fmla="*/ 6122366 w 7139354"/>
              <a:gd name="connsiteY4" fmla="*/ 0 h 4676118"/>
              <a:gd name="connsiteX5" fmla="*/ 7139354 w 7139354"/>
              <a:gd name="connsiteY5" fmla="*/ 0 h 4676118"/>
              <a:gd name="connsiteX6" fmla="*/ 7139354 w 7139354"/>
              <a:gd name="connsiteY6" fmla="*/ 484838 h 4676118"/>
              <a:gd name="connsiteX7" fmla="*/ 5213849 w 7139354"/>
              <a:gd name="connsiteY7" fmla="*/ 4676118 h 4676118"/>
              <a:gd name="connsiteX8" fmla="*/ 3974123 w 7139354"/>
              <a:gd name="connsiteY8" fmla="*/ 4676118 h 4676118"/>
              <a:gd name="connsiteX9" fmla="*/ 4797658 w 7139354"/>
              <a:gd name="connsiteY9" fmla="*/ 0 h 4676118"/>
              <a:gd name="connsiteX10" fmla="*/ 6037384 w 7139354"/>
              <a:gd name="connsiteY10" fmla="*/ 0 h 4676118"/>
              <a:gd name="connsiteX11" fmla="*/ 3889141 w 7139354"/>
              <a:gd name="connsiteY11" fmla="*/ 4676118 h 4676118"/>
              <a:gd name="connsiteX12" fmla="*/ 2649415 w 7139354"/>
              <a:gd name="connsiteY12" fmla="*/ 4676118 h 4676118"/>
              <a:gd name="connsiteX13" fmla="*/ 3472951 w 7139354"/>
              <a:gd name="connsiteY13" fmla="*/ 0 h 4676118"/>
              <a:gd name="connsiteX14" fmla="*/ 4712677 w 7139354"/>
              <a:gd name="connsiteY14" fmla="*/ 0 h 4676118"/>
              <a:gd name="connsiteX15" fmla="*/ 2564434 w 7139354"/>
              <a:gd name="connsiteY15" fmla="*/ 4676118 h 4676118"/>
              <a:gd name="connsiteX16" fmla="*/ 1324708 w 7139354"/>
              <a:gd name="connsiteY16" fmla="*/ 4676118 h 4676118"/>
              <a:gd name="connsiteX17" fmla="*/ 2148243 w 7139354"/>
              <a:gd name="connsiteY17" fmla="*/ 0 h 4676118"/>
              <a:gd name="connsiteX18" fmla="*/ 3387969 w 7139354"/>
              <a:gd name="connsiteY18" fmla="*/ 0 h 4676118"/>
              <a:gd name="connsiteX19" fmla="*/ 1239726 w 7139354"/>
              <a:gd name="connsiteY19" fmla="*/ 4676118 h 4676118"/>
              <a:gd name="connsiteX20" fmla="*/ 0 w 7139354"/>
              <a:gd name="connsiteY20" fmla="*/ 4676118 h 467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39354" h="4676118">
                <a:moveTo>
                  <a:pt x="7139354" y="669819"/>
                </a:moveTo>
                <a:lnTo>
                  <a:pt x="7139354" y="3368353"/>
                </a:lnTo>
                <a:lnTo>
                  <a:pt x="6538557" y="4676118"/>
                </a:lnTo>
                <a:lnTo>
                  <a:pt x="5298831" y="4676118"/>
                </a:lnTo>
                <a:close/>
                <a:moveTo>
                  <a:pt x="6122366" y="0"/>
                </a:moveTo>
                <a:lnTo>
                  <a:pt x="7139354" y="0"/>
                </a:lnTo>
                <a:lnTo>
                  <a:pt x="7139354" y="484838"/>
                </a:lnTo>
                <a:lnTo>
                  <a:pt x="5213849" y="4676118"/>
                </a:lnTo>
                <a:lnTo>
                  <a:pt x="3974123" y="4676118"/>
                </a:lnTo>
                <a:close/>
                <a:moveTo>
                  <a:pt x="4797658" y="0"/>
                </a:moveTo>
                <a:lnTo>
                  <a:pt x="6037384" y="0"/>
                </a:lnTo>
                <a:lnTo>
                  <a:pt x="3889141" y="4676118"/>
                </a:lnTo>
                <a:lnTo>
                  <a:pt x="2649415" y="4676118"/>
                </a:lnTo>
                <a:close/>
                <a:moveTo>
                  <a:pt x="3472951" y="0"/>
                </a:moveTo>
                <a:lnTo>
                  <a:pt x="4712677" y="0"/>
                </a:lnTo>
                <a:lnTo>
                  <a:pt x="2564434" y="4676118"/>
                </a:lnTo>
                <a:lnTo>
                  <a:pt x="1324708" y="4676118"/>
                </a:lnTo>
                <a:close/>
                <a:moveTo>
                  <a:pt x="2148243" y="0"/>
                </a:moveTo>
                <a:lnTo>
                  <a:pt x="3387969" y="0"/>
                </a:lnTo>
                <a:lnTo>
                  <a:pt x="1239726" y="4676118"/>
                </a:lnTo>
                <a:lnTo>
                  <a:pt x="0" y="4676118"/>
                </a:lnTo>
                <a:close/>
              </a:path>
            </a:pathLst>
          </a:custGeom>
          <a:solidFill>
            <a:schemeClr val="bg1">
              <a:lumMod val="95000"/>
            </a:schemeClr>
          </a:solidFill>
        </p:spPr>
        <p:txBody>
          <a:bodyPr wrap="square" anchor="ctr">
            <a:noAutofit/>
          </a:bodyPr>
          <a:lstStyle>
            <a:lvl1pPr algn="ctr">
              <a:defRPr/>
            </a:lvl1pPr>
          </a:lstStyle>
          <a:p>
            <a:r>
              <a:rPr lang="en-US"/>
              <a:t>Drop picture on shape</a:t>
            </a:r>
          </a:p>
        </p:txBody>
      </p:sp>
    </p:spTree>
    <p:extLst>
      <p:ext uri="{BB962C8B-B14F-4D97-AF65-F5344CB8AC3E}">
        <p14:creationId xmlns:p14="http://schemas.microsoft.com/office/powerpoint/2010/main" val="3312002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0DCD17-EDD7-9640-A520-75E7203E3A52}"/>
              </a:ext>
            </a:extLst>
          </p:cNvPr>
          <p:cNvSpPr/>
          <p:nvPr userDrawn="1"/>
        </p:nvSpPr>
        <p:spPr>
          <a:xfrm>
            <a:off x="0" y="2"/>
            <a:ext cx="12192000" cy="64928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Footer Placeholder 2">
            <a:extLst>
              <a:ext uri="{FF2B5EF4-FFF2-40B4-BE49-F238E27FC236}">
                <a16:creationId xmlns:a16="http://schemas.microsoft.com/office/drawing/2014/main" id="{4C33E625-5050-8846-A15B-0EFB7F631E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A8F36E-136C-6F4C-9795-B706CD295AE8}"/>
              </a:ext>
            </a:extLst>
          </p:cNvPr>
          <p:cNvSpPr>
            <a:spLocks noGrp="1"/>
          </p:cNvSpPr>
          <p:nvPr>
            <p:ph type="sldNum" sz="quarter" idx="12"/>
          </p:nvPr>
        </p:nvSpPr>
        <p:spPr/>
        <p:txBody>
          <a:bodyPr/>
          <a:lstStyle/>
          <a:p>
            <a:fld id="{2870298B-F04A-1D41-9FC5-3E52403BA86D}" type="slidenum">
              <a:rPr lang="en-US" smtClean="0"/>
              <a:t>‹Nr.›</a:t>
            </a:fld>
            <a:endParaRPr lang="en-US"/>
          </a:p>
        </p:txBody>
      </p:sp>
      <p:sp>
        <p:nvSpPr>
          <p:cNvPr id="5" name="Freeform 4">
            <a:extLst>
              <a:ext uri="{FF2B5EF4-FFF2-40B4-BE49-F238E27FC236}">
                <a16:creationId xmlns:a16="http://schemas.microsoft.com/office/drawing/2014/main" id="{D7FF0F8C-A136-7C49-9360-7C7128DB8002}"/>
              </a:ext>
            </a:extLst>
          </p:cNvPr>
          <p:cNvSpPr/>
          <p:nvPr userDrawn="1"/>
        </p:nvSpPr>
        <p:spPr>
          <a:xfrm>
            <a:off x="10340089" y="319786"/>
            <a:ext cx="1291051" cy="542760"/>
          </a:xfrm>
          <a:custGeom>
            <a:avLst/>
            <a:gdLst>
              <a:gd name="connsiteX0" fmla="*/ 372778 w 1291050"/>
              <a:gd name="connsiteY0" fmla="*/ 542305 h 542760"/>
              <a:gd name="connsiteX1" fmla="*/ 0 w 1291050"/>
              <a:gd name="connsiteY1" fmla="*/ 542305 h 542760"/>
              <a:gd name="connsiteX2" fmla="*/ 0 w 1291050"/>
              <a:gd name="connsiteY2" fmla="*/ 0 h 542760"/>
              <a:gd name="connsiteX3" fmla="*/ 339055 w 1291050"/>
              <a:gd name="connsiteY3" fmla="*/ 0 h 542760"/>
              <a:gd name="connsiteX4" fmla="*/ 339055 w 1291050"/>
              <a:gd name="connsiteY4" fmla="*/ 101625 h 542760"/>
              <a:gd name="connsiteX5" fmla="*/ 101170 w 1291050"/>
              <a:gd name="connsiteY5" fmla="*/ 101625 h 542760"/>
              <a:gd name="connsiteX6" fmla="*/ 101170 w 1291050"/>
              <a:gd name="connsiteY6" fmla="*/ 271608 h 542760"/>
              <a:gd name="connsiteX7" fmla="*/ 271153 w 1291050"/>
              <a:gd name="connsiteY7" fmla="*/ 271608 h 542760"/>
              <a:gd name="connsiteX8" fmla="*/ 271153 w 1291050"/>
              <a:gd name="connsiteY8" fmla="*/ 237885 h 542760"/>
              <a:gd name="connsiteX9" fmla="*/ 134893 w 1291050"/>
              <a:gd name="connsiteY9" fmla="*/ 237885 h 542760"/>
              <a:gd name="connsiteX10" fmla="*/ 134893 w 1291050"/>
              <a:gd name="connsiteY10" fmla="*/ 204162 h 542760"/>
              <a:gd name="connsiteX11" fmla="*/ 304876 w 1291050"/>
              <a:gd name="connsiteY11" fmla="*/ 204162 h 542760"/>
              <a:gd name="connsiteX12" fmla="*/ 304876 w 1291050"/>
              <a:gd name="connsiteY12" fmla="*/ 305787 h 542760"/>
              <a:gd name="connsiteX13" fmla="*/ 67446 w 1291050"/>
              <a:gd name="connsiteY13" fmla="*/ 305787 h 542760"/>
              <a:gd name="connsiteX14" fmla="*/ 67446 w 1291050"/>
              <a:gd name="connsiteY14" fmla="*/ 67446 h 542760"/>
              <a:gd name="connsiteX15" fmla="*/ 304876 w 1291050"/>
              <a:gd name="connsiteY15" fmla="*/ 67446 h 542760"/>
              <a:gd name="connsiteX16" fmla="*/ 304876 w 1291050"/>
              <a:gd name="connsiteY16" fmla="*/ 33723 h 542760"/>
              <a:gd name="connsiteX17" fmla="*/ 33723 w 1291050"/>
              <a:gd name="connsiteY17" fmla="*/ 33723 h 542760"/>
              <a:gd name="connsiteX18" fmla="*/ 33723 w 1291050"/>
              <a:gd name="connsiteY18" fmla="*/ 508582 h 542760"/>
              <a:gd name="connsiteX19" fmla="*/ 338599 w 1291050"/>
              <a:gd name="connsiteY19" fmla="*/ 508582 h 542760"/>
              <a:gd name="connsiteX20" fmla="*/ 338599 w 1291050"/>
              <a:gd name="connsiteY20" fmla="*/ 474859 h 542760"/>
              <a:gd name="connsiteX21" fmla="*/ 67446 w 1291050"/>
              <a:gd name="connsiteY21" fmla="*/ 474859 h 542760"/>
              <a:gd name="connsiteX22" fmla="*/ 67446 w 1291050"/>
              <a:gd name="connsiteY22" fmla="*/ 338599 h 542760"/>
              <a:gd name="connsiteX23" fmla="*/ 101170 w 1291050"/>
              <a:gd name="connsiteY23" fmla="*/ 338599 h 542760"/>
              <a:gd name="connsiteX24" fmla="*/ 101170 w 1291050"/>
              <a:gd name="connsiteY24" fmla="*/ 441135 h 542760"/>
              <a:gd name="connsiteX25" fmla="*/ 372778 w 1291050"/>
              <a:gd name="connsiteY25" fmla="*/ 441135 h 542760"/>
              <a:gd name="connsiteX26" fmla="*/ 372778 w 1291050"/>
              <a:gd name="connsiteY26" fmla="*/ 542305 h 542760"/>
              <a:gd name="connsiteX27" fmla="*/ 867688 w 1291050"/>
              <a:gd name="connsiteY27" fmla="*/ 101169 h 542760"/>
              <a:gd name="connsiteX28" fmla="*/ 631170 w 1291050"/>
              <a:gd name="connsiteY28" fmla="*/ 101169 h 542760"/>
              <a:gd name="connsiteX29" fmla="*/ 631170 w 1291050"/>
              <a:gd name="connsiteY29" fmla="*/ 508582 h 542760"/>
              <a:gd name="connsiteX30" fmla="*/ 664893 w 1291050"/>
              <a:gd name="connsiteY30" fmla="*/ 508582 h 542760"/>
              <a:gd name="connsiteX31" fmla="*/ 664893 w 1291050"/>
              <a:gd name="connsiteY31" fmla="*/ 134893 h 542760"/>
              <a:gd name="connsiteX32" fmla="*/ 697705 w 1291050"/>
              <a:gd name="connsiteY32" fmla="*/ 134893 h 542760"/>
              <a:gd name="connsiteX33" fmla="*/ 697705 w 1291050"/>
              <a:gd name="connsiteY33" fmla="*/ 542305 h 542760"/>
              <a:gd name="connsiteX34" fmla="*/ 596080 w 1291050"/>
              <a:gd name="connsiteY34" fmla="*/ 542305 h 542760"/>
              <a:gd name="connsiteX35" fmla="*/ 596080 w 1291050"/>
              <a:gd name="connsiteY35" fmla="*/ 67446 h 542760"/>
              <a:gd name="connsiteX36" fmla="*/ 833509 w 1291050"/>
              <a:gd name="connsiteY36" fmla="*/ 67446 h 542760"/>
              <a:gd name="connsiteX37" fmla="*/ 833509 w 1291050"/>
              <a:gd name="connsiteY37" fmla="*/ 33723 h 542760"/>
              <a:gd name="connsiteX38" fmla="*/ 426097 w 1291050"/>
              <a:gd name="connsiteY38" fmla="*/ 33723 h 542760"/>
              <a:gd name="connsiteX39" fmla="*/ 426097 w 1291050"/>
              <a:gd name="connsiteY39" fmla="*/ 67446 h 542760"/>
              <a:gd name="connsiteX40" fmla="*/ 562357 w 1291050"/>
              <a:gd name="connsiteY40" fmla="*/ 67446 h 542760"/>
              <a:gd name="connsiteX41" fmla="*/ 562357 w 1291050"/>
              <a:gd name="connsiteY41" fmla="*/ 101169 h 542760"/>
              <a:gd name="connsiteX42" fmla="*/ 393285 w 1291050"/>
              <a:gd name="connsiteY42" fmla="*/ 101169 h 542760"/>
              <a:gd name="connsiteX43" fmla="*/ 393285 w 1291050"/>
              <a:gd name="connsiteY43" fmla="*/ 0 h 542760"/>
              <a:gd name="connsiteX44" fmla="*/ 867233 w 1291050"/>
              <a:gd name="connsiteY44" fmla="*/ 0 h 542760"/>
              <a:gd name="connsiteX45" fmla="*/ 867233 w 1291050"/>
              <a:gd name="connsiteY45" fmla="*/ 101169 h 542760"/>
              <a:gd name="connsiteX46" fmla="*/ 1140208 w 1291050"/>
              <a:gd name="connsiteY46" fmla="*/ 314901 h 542760"/>
              <a:gd name="connsiteX47" fmla="*/ 1110586 w 1291050"/>
              <a:gd name="connsiteY47" fmla="*/ 298496 h 542760"/>
              <a:gd name="connsiteX48" fmla="*/ 1024911 w 1291050"/>
              <a:gd name="connsiteY48" fmla="*/ 474859 h 542760"/>
              <a:gd name="connsiteX49" fmla="*/ 1239099 w 1291050"/>
              <a:gd name="connsiteY49" fmla="*/ 474859 h 542760"/>
              <a:gd name="connsiteX50" fmla="*/ 1239099 w 1291050"/>
              <a:gd name="connsiteY50" fmla="*/ 508582 h 542760"/>
              <a:gd name="connsiteX51" fmla="*/ 971592 w 1291050"/>
              <a:gd name="connsiteY51" fmla="*/ 508582 h 542760"/>
              <a:gd name="connsiteX52" fmla="*/ 1183501 w 1291050"/>
              <a:gd name="connsiteY52" fmla="*/ 67446 h 542760"/>
              <a:gd name="connsiteX53" fmla="*/ 952452 w 1291050"/>
              <a:gd name="connsiteY53" fmla="*/ 67446 h 542760"/>
              <a:gd name="connsiteX54" fmla="*/ 952452 w 1291050"/>
              <a:gd name="connsiteY54" fmla="*/ 33723 h 542760"/>
              <a:gd name="connsiteX55" fmla="*/ 1237732 w 1291050"/>
              <a:gd name="connsiteY55" fmla="*/ 33723 h 542760"/>
              <a:gd name="connsiteX56" fmla="*/ 1152512 w 1291050"/>
              <a:gd name="connsiteY56" fmla="*/ 211909 h 542760"/>
              <a:gd name="connsiteX57" fmla="*/ 1111953 w 1291050"/>
              <a:gd name="connsiteY57" fmla="*/ 254291 h 542760"/>
              <a:gd name="connsiteX58" fmla="*/ 1154335 w 1291050"/>
              <a:gd name="connsiteY58" fmla="*/ 296673 h 542760"/>
              <a:gd name="connsiteX59" fmla="*/ 1196717 w 1291050"/>
              <a:gd name="connsiteY59" fmla="*/ 254291 h 542760"/>
              <a:gd name="connsiteX60" fmla="*/ 1185324 w 1291050"/>
              <a:gd name="connsiteY60" fmla="*/ 225125 h 542760"/>
              <a:gd name="connsiteX61" fmla="*/ 1291051 w 1291050"/>
              <a:gd name="connsiteY61" fmla="*/ 0 h 542760"/>
              <a:gd name="connsiteX62" fmla="*/ 917362 w 1291050"/>
              <a:gd name="connsiteY62" fmla="*/ 0 h 542760"/>
              <a:gd name="connsiteX63" fmla="*/ 917362 w 1291050"/>
              <a:gd name="connsiteY63" fmla="*/ 101625 h 542760"/>
              <a:gd name="connsiteX64" fmla="*/ 1129271 w 1291050"/>
              <a:gd name="connsiteY64" fmla="*/ 101625 h 542760"/>
              <a:gd name="connsiteX65" fmla="*/ 916450 w 1291050"/>
              <a:gd name="connsiteY65" fmla="*/ 542305 h 542760"/>
              <a:gd name="connsiteX66" fmla="*/ 940603 w 1291050"/>
              <a:gd name="connsiteY66" fmla="*/ 542761 h 542760"/>
              <a:gd name="connsiteX67" fmla="*/ 1271911 w 1291050"/>
              <a:gd name="connsiteY67" fmla="*/ 542761 h 542760"/>
              <a:gd name="connsiteX68" fmla="*/ 1271911 w 1291050"/>
              <a:gd name="connsiteY68" fmla="*/ 441135 h 542760"/>
              <a:gd name="connsiteX69" fmla="*/ 1077775 w 1291050"/>
              <a:gd name="connsiteY69" fmla="*/ 441135 h 542760"/>
              <a:gd name="connsiteX70" fmla="*/ 1140208 w 1291050"/>
              <a:gd name="connsiteY70" fmla="*/ 314901 h 542760"/>
              <a:gd name="connsiteX71" fmla="*/ 1154791 w 1291050"/>
              <a:gd name="connsiteY71" fmla="*/ 272520 h 542760"/>
              <a:gd name="connsiteX72" fmla="*/ 1136107 w 1291050"/>
              <a:gd name="connsiteY72" fmla="*/ 253835 h 542760"/>
              <a:gd name="connsiteX73" fmla="*/ 1154791 w 1291050"/>
              <a:gd name="connsiteY73" fmla="*/ 235151 h 542760"/>
              <a:gd name="connsiteX74" fmla="*/ 1173475 w 1291050"/>
              <a:gd name="connsiteY74" fmla="*/ 253835 h 542760"/>
              <a:gd name="connsiteX75" fmla="*/ 1154791 w 1291050"/>
              <a:gd name="connsiteY75" fmla="*/ 272520 h 54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291050" h="542760">
                <a:moveTo>
                  <a:pt x="372778" y="542305"/>
                </a:moveTo>
                <a:lnTo>
                  <a:pt x="0" y="542305"/>
                </a:lnTo>
                <a:lnTo>
                  <a:pt x="0" y="0"/>
                </a:lnTo>
                <a:lnTo>
                  <a:pt x="339055" y="0"/>
                </a:lnTo>
                <a:lnTo>
                  <a:pt x="339055" y="101625"/>
                </a:lnTo>
                <a:lnTo>
                  <a:pt x="101170" y="101625"/>
                </a:lnTo>
                <a:lnTo>
                  <a:pt x="101170" y="271608"/>
                </a:lnTo>
                <a:lnTo>
                  <a:pt x="271153" y="271608"/>
                </a:lnTo>
                <a:lnTo>
                  <a:pt x="271153" y="237885"/>
                </a:lnTo>
                <a:lnTo>
                  <a:pt x="134893" y="237885"/>
                </a:lnTo>
                <a:lnTo>
                  <a:pt x="134893" y="204162"/>
                </a:lnTo>
                <a:lnTo>
                  <a:pt x="304876" y="204162"/>
                </a:lnTo>
                <a:lnTo>
                  <a:pt x="304876" y="305787"/>
                </a:lnTo>
                <a:lnTo>
                  <a:pt x="67446" y="305787"/>
                </a:lnTo>
                <a:lnTo>
                  <a:pt x="67446" y="67446"/>
                </a:lnTo>
                <a:lnTo>
                  <a:pt x="304876" y="67446"/>
                </a:lnTo>
                <a:lnTo>
                  <a:pt x="304876" y="33723"/>
                </a:lnTo>
                <a:lnTo>
                  <a:pt x="33723" y="33723"/>
                </a:lnTo>
                <a:lnTo>
                  <a:pt x="33723" y="508582"/>
                </a:lnTo>
                <a:lnTo>
                  <a:pt x="338599" y="508582"/>
                </a:lnTo>
                <a:lnTo>
                  <a:pt x="338599" y="474859"/>
                </a:lnTo>
                <a:lnTo>
                  <a:pt x="67446" y="474859"/>
                </a:lnTo>
                <a:lnTo>
                  <a:pt x="67446" y="338599"/>
                </a:lnTo>
                <a:lnTo>
                  <a:pt x="101170" y="338599"/>
                </a:lnTo>
                <a:lnTo>
                  <a:pt x="101170" y="441135"/>
                </a:lnTo>
                <a:lnTo>
                  <a:pt x="372778" y="441135"/>
                </a:lnTo>
                <a:lnTo>
                  <a:pt x="372778" y="542305"/>
                </a:lnTo>
                <a:close/>
                <a:moveTo>
                  <a:pt x="867688" y="101169"/>
                </a:moveTo>
                <a:lnTo>
                  <a:pt x="631170" y="101169"/>
                </a:lnTo>
                <a:lnTo>
                  <a:pt x="631170" y="508582"/>
                </a:lnTo>
                <a:lnTo>
                  <a:pt x="664893" y="508582"/>
                </a:lnTo>
                <a:lnTo>
                  <a:pt x="664893" y="134893"/>
                </a:lnTo>
                <a:lnTo>
                  <a:pt x="697705" y="134893"/>
                </a:lnTo>
                <a:lnTo>
                  <a:pt x="697705" y="542305"/>
                </a:lnTo>
                <a:lnTo>
                  <a:pt x="596080" y="542305"/>
                </a:lnTo>
                <a:lnTo>
                  <a:pt x="596080" y="67446"/>
                </a:lnTo>
                <a:lnTo>
                  <a:pt x="833509" y="67446"/>
                </a:lnTo>
                <a:lnTo>
                  <a:pt x="833509" y="33723"/>
                </a:lnTo>
                <a:lnTo>
                  <a:pt x="426097" y="33723"/>
                </a:lnTo>
                <a:lnTo>
                  <a:pt x="426097" y="67446"/>
                </a:lnTo>
                <a:lnTo>
                  <a:pt x="562357" y="67446"/>
                </a:lnTo>
                <a:lnTo>
                  <a:pt x="562357" y="101169"/>
                </a:lnTo>
                <a:lnTo>
                  <a:pt x="393285" y="101169"/>
                </a:lnTo>
                <a:lnTo>
                  <a:pt x="393285" y="0"/>
                </a:lnTo>
                <a:lnTo>
                  <a:pt x="867233" y="0"/>
                </a:lnTo>
                <a:lnTo>
                  <a:pt x="867233" y="101169"/>
                </a:lnTo>
                <a:close/>
                <a:moveTo>
                  <a:pt x="1140208" y="314901"/>
                </a:moveTo>
                <a:cubicBezTo>
                  <a:pt x="1128815" y="312167"/>
                  <a:pt x="1118789" y="306243"/>
                  <a:pt x="1110586" y="298496"/>
                </a:cubicBezTo>
                <a:lnTo>
                  <a:pt x="1024911" y="474859"/>
                </a:lnTo>
                <a:lnTo>
                  <a:pt x="1239099" y="474859"/>
                </a:lnTo>
                <a:lnTo>
                  <a:pt x="1239099" y="508582"/>
                </a:lnTo>
                <a:lnTo>
                  <a:pt x="971592" y="508582"/>
                </a:lnTo>
                <a:lnTo>
                  <a:pt x="1183501" y="67446"/>
                </a:lnTo>
                <a:lnTo>
                  <a:pt x="952452" y="67446"/>
                </a:lnTo>
                <a:lnTo>
                  <a:pt x="952452" y="33723"/>
                </a:lnTo>
                <a:lnTo>
                  <a:pt x="1237732" y="33723"/>
                </a:lnTo>
                <a:lnTo>
                  <a:pt x="1152512" y="211909"/>
                </a:lnTo>
                <a:cubicBezTo>
                  <a:pt x="1130182" y="212820"/>
                  <a:pt x="1111953" y="231505"/>
                  <a:pt x="1111953" y="254291"/>
                </a:cubicBezTo>
                <a:cubicBezTo>
                  <a:pt x="1111953" y="277988"/>
                  <a:pt x="1131094" y="296673"/>
                  <a:pt x="1154335" y="296673"/>
                </a:cubicBezTo>
                <a:cubicBezTo>
                  <a:pt x="1178033" y="296673"/>
                  <a:pt x="1196717" y="277532"/>
                  <a:pt x="1196717" y="254291"/>
                </a:cubicBezTo>
                <a:cubicBezTo>
                  <a:pt x="1196717" y="242898"/>
                  <a:pt x="1192160" y="232872"/>
                  <a:pt x="1185324" y="225125"/>
                </a:cubicBezTo>
                <a:lnTo>
                  <a:pt x="1291051" y="0"/>
                </a:lnTo>
                <a:lnTo>
                  <a:pt x="917362" y="0"/>
                </a:lnTo>
                <a:lnTo>
                  <a:pt x="917362" y="101625"/>
                </a:lnTo>
                <a:lnTo>
                  <a:pt x="1129271" y="101625"/>
                </a:lnTo>
                <a:lnTo>
                  <a:pt x="916450" y="542305"/>
                </a:lnTo>
                <a:lnTo>
                  <a:pt x="940603" y="542761"/>
                </a:lnTo>
                <a:lnTo>
                  <a:pt x="1271911" y="542761"/>
                </a:lnTo>
                <a:lnTo>
                  <a:pt x="1271911" y="441135"/>
                </a:lnTo>
                <a:lnTo>
                  <a:pt x="1077775" y="441135"/>
                </a:lnTo>
                <a:lnTo>
                  <a:pt x="1140208" y="314901"/>
                </a:lnTo>
                <a:close/>
                <a:moveTo>
                  <a:pt x="1154791" y="272520"/>
                </a:moveTo>
                <a:cubicBezTo>
                  <a:pt x="1144309" y="272520"/>
                  <a:pt x="1136107" y="264317"/>
                  <a:pt x="1136107" y="253835"/>
                </a:cubicBezTo>
                <a:cubicBezTo>
                  <a:pt x="1136107" y="243354"/>
                  <a:pt x="1144309" y="235151"/>
                  <a:pt x="1154791" y="235151"/>
                </a:cubicBezTo>
                <a:cubicBezTo>
                  <a:pt x="1165272" y="235151"/>
                  <a:pt x="1173475" y="243354"/>
                  <a:pt x="1173475" y="253835"/>
                </a:cubicBezTo>
                <a:cubicBezTo>
                  <a:pt x="1173475" y="264317"/>
                  <a:pt x="1165272" y="272520"/>
                  <a:pt x="1154791" y="272520"/>
                </a:cubicBezTo>
                <a:close/>
              </a:path>
            </a:pathLst>
          </a:custGeom>
          <a:gradFill>
            <a:gsLst>
              <a:gs pos="0">
                <a:schemeClr val="accent1"/>
              </a:gs>
              <a:gs pos="50000">
                <a:schemeClr val="accent2"/>
              </a:gs>
              <a:gs pos="100000">
                <a:schemeClr val="accent3"/>
              </a:gs>
            </a:gsLst>
            <a:lin ang="0" scaled="0"/>
          </a:gradFill>
          <a:ln w="4549" cap="flat">
            <a:noFill/>
            <a:prstDash val="solid"/>
            <a:miter/>
          </a:ln>
        </p:spPr>
        <p:txBody>
          <a:bodyPr rtlCol="0" anchor="ctr"/>
          <a:lstStyle/>
          <a:p>
            <a:endParaRPr lang="en-US" sz="1800"/>
          </a:p>
        </p:txBody>
      </p:sp>
    </p:spTree>
    <p:extLst>
      <p:ext uri="{BB962C8B-B14F-4D97-AF65-F5344CB8AC3E}">
        <p14:creationId xmlns:p14="http://schemas.microsoft.com/office/powerpoint/2010/main" val="13931728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Green-Logo">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C33E625-5050-8846-A15B-0EFB7F631E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A8F36E-136C-6F4C-9795-B706CD295AE8}"/>
              </a:ext>
            </a:extLst>
          </p:cNvPr>
          <p:cNvSpPr>
            <a:spLocks noGrp="1"/>
          </p:cNvSpPr>
          <p:nvPr>
            <p:ph type="sldNum" sz="quarter" idx="12"/>
          </p:nvPr>
        </p:nvSpPr>
        <p:spPr/>
        <p:txBody>
          <a:bodyPr/>
          <a:lstStyle/>
          <a:p>
            <a:fld id="{2870298B-F04A-1D41-9FC5-3E52403BA86D}" type="slidenum">
              <a:rPr lang="en-US" smtClean="0"/>
              <a:t>‹Nr.›</a:t>
            </a:fld>
            <a:endParaRPr lang="en-US"/>
          </a:p>
        </p:txBody>
      </p:sp>
      <p:sp>
        <p:nvSpPr>
          <p:cNvPr id="11" name="Picture Placeholder 10">
            <a:extLst>
              <a:ext uri="{FF2B5EF4-FFF2-40B4-BE49-F238E27FC236}">
                <a16:creationId xmlns:a16="http://schemas.microsoft.com/office/drawing/2014/main" id="{AFB6602C-A59D-964F-BE0C-D5A37307113A}"/>
              </a:ext>
            </a:extLst>
          </p:cNvPr>
          <p:cNvSpPr>
            <a:spLocks noGrp="1"/>
          </p:cNvSpPr>
          <p:nvPr>
            <p:ph type="pic" sz="quarter" idx="13" hasCustomPrompt="1"/>
          </p:nvPr>
        </p:nvSpPr>
        <p:spPr>
          <a:xfrm>
            <a:off x="0" y="2"/>
            <a:ext cx="12192000" cy="6492875"/>
          </a:xfrm>
          <a:custGeom>
            <a:avLst/>
            <a:gdLst>
              <a:gd name="connsiteX0" fmla="*/ 11494880 w 12192000"/>
              <a:gd name="connsiteY0" fmla="*/ 554937 h 6492875"/>
              <a:gd name="connsiteX1" fmla="*/ 11513564 w 12192000"/>
              <a:gd name="connsiteY1" fmla="*/ 573621 h 6492875"/>
              <a:gd name="connsiteX2" fmla="*/ 11494880 w 12192000"/>
              <a:gd name="connsiteY2" fmla="*/ 592306 h 6492875"/>
              <a:gd name="connsiteX3" fmla="*/ 11476196 w 12192000"/>
              <a:gd name="connsiteY3" fmla="*/ 573621 h 6492875"/>
              <a:gd name="connsiteX4" fmla="*/ 11494880 w 12192000"/>
              <a:gd name="connsiteY4" fmla="*/ 554937 h 6492875"/>
              <a:gd name="connsiteX5" fmla="*/ 11257451 w 12192000"/>
              <a:gd name="connsiteY5" fmla="*/ 319786 h 6492875"/>
              <a:gd name="connsiteX6" fmla="*/ 11257451 w 12192000"/>
              <a:gd name="connsiteY6" fmla="*/ 421411 h 6492875"/>
              <a:gd name="connsiteX7" fmla="*/ 11469360 w 12192000"/>
              <a:gd name="connsiteY7" fmla="*/ 421411 h 6492875"/>
              <a:gd name="connsiteX8" fmla="*/ 11256539 w 12192000"/>
              <a:gd name="connsiteY8" fmla="*/ 862091 h 6492875"/>
              <a:gd name="connsiteX9" fmla="*/ 11280692 w 12192000"/>
              <a:gd name="connsiteY9" fmla="*/ 862547 h 6492875"/>
              <a:gd name="connsiteX10" fmla="*/ 11612000 w 12192000"/>
              <a:gd name="connsiteY10" fmla="*/ 862547 h 6492875"/>
              <a:gd name="connsiteX11" fmla="*/ 11612000 w 12192000"/>
              <a:gd name="connsiteY11" fmla="*/ 760921 h 6492875"/>
              <a:gd name="connsiteX12" fmla="*/ 11417864 w 12192000"/>
              <a:gd name="connsiteY12" fmla="*/ 760921 h 6492875"/>
              <a:gd name="connsiteX13" fmla="*/ 11480297 w 12192000"/>
              <a:gd name="connsiteY13" fmla="*/ 634687 h 6492875"/>
              <a:gd name="connsiteX14" fmla="*/ 11450675 w 12192000"/>
              <a:gd name="connsiteY14" fmla="*/ 618282 h 6492875"/>
              <a:gd name="connsiteX15" fmla="*/ 11365000 w 12192000"/>
              <a:gd name="connsiteY15" fmla="*/ 794645 h 6492875"/>
              <a:gd name="connsiteX16" fmla="*/ 11579188 w 12192000"/>
              <a:gd name="connsiteY16" fmla="*/ 794645 h 6492875"/>
              <a:gd name="connsiteX17" fmla="*/ 11579188 w 12192000"/>
              <a:gd name="connsiteY17" fmla="*/ 828368 h 6492875"/>
              <a:gd name="connsiteX18" fmla="*/ 11311681 w 12192000"/>
              <a:gd name="connsiteY18" fmla="*/ 828368 h 6492875"/>
              <a:gd name="connsiteX19" fmla="*/ 11523590 w 12192000"/>
              <a:gd name="connsiteY19" fmla="*/ 387232 h 6492875"/>
              <a:gd name="connsiteX20" fmla="*/ 11292541 w 12192000"/>
              <a:gd name="connsiteY20" fmla="*/ 387232 h 6492875"/>
              <a:gd name="connsiteX21" fmla="*/ 11292541 w 12192000"/>
              <a:gd name="connsiteY21" fmla="*/ 353509 h 6492875"/>
              <a:gd name="connsiteX22" fmla="*/ 11577821 w 12192000"/>
              <a:gd name="connsiteY22" fmla="*/ 353509 h 6492875"/>
              <a:gd name="connsiteX23" fmla="*/ 11492601 w 12192000"/>
              <a:gd name="connsiteY23" fmla="*/ 531695 h 6492875"/>
              <a:gd name="connsiteX24" fmla="*/ 11452042 w 12192000"/>
              <a:gd name="connsiteY24" fmla="*/ 574077 h 6492875"/>
              <a:gd name="connsiteX25" fmla="*/ 11494424 w 12192000"/>
              <a:gd name="connsiteY25" fmla="*/ 616459 h 6492875"/>
              <a:gd name="connsiteX26" fmla="*/ 11536806 w 12192000"/>
              <a:gd name="connsiteY26" fmla="*/ 574077 h 6492875"/>
              <a:gd name="connsiteX27" fmla="*/ 11525413 w 12192000"/>
              <a:gd name="connsiteY27" fmla="*/ 544911 h 6492875"/>
              <a:gd name="connsiteX28" fmla="*/ 11631140 w 12192000"/>
              <a:gd name="connsiteY28" fmla="*/ 319786 h 6492875"/>
              <a:gd name="connsiteX29" fmla="*/ 10733374 w 12192000"/>
              <a:gd name="connsiteY29" fmla="*/ 319786 h 6492875"/>
              <a:gd name="connsiteX30" fmla="*/ 10733374 w 12192000"/>
              <a:gd name="connsiteY30" fmla="*/ 420955 h 6492875"/>
              <a:gd name="connsiteX31" fmla="*/ 10902446 w 12192000"/>
              <a:gd name="connsiteY31" fmla="*/ 420955 h 6492875"/>
              <a:gd name="connsiteX32" fmla="*/ 10902446 w 12192000"/>
              <a:gd name="connsiteY32" fmla="*/ 387232 h 6492875"/>
              <a:gd name="connsiteX33" fmla="*/ 10766186 w 12192000"/>
              <a:gd name="connsiteY33" fmla="*/ 387232 h 6492875"/>
              <a:gd name="connsiteX34" fmla="*/ 10766186 w 12192000"/>
              <a:gd name="connsiteY34" fmla="*/ 353509 h 6492875"/>
              <a:gd name="connsiteX35" fmla="*/ 11173598 w 12192000"/>
              <a:gd name="connsiteY35" fmla="*/ 353509 h 6492875"/>
              <a:gd name="connsiteX36" fmla="*/ 11173598 w 12192000"/>
              <a:gd name="connsiteY36" fmla="*/ 387232 h 6492875"/>
              <a:gd name="connsiteX37" fmla="*/ 10936169 w 12192000"/>
              <a:gd name="connsiteY37" fmla="*/ 387232 h 6492875"/>
              <a:gd name="connsiteX38" fmla="*/ 10936169 w 12192000"/>
              <a:gd name="connsiteY38" fmla="*/ 862091 h 6492875"/>
              <a:gd name="connsiteX39" fmla="*/ 11037794 w 12192000"/>
              <a:gd name="connsiteY39" fmla="*/ 862091 h 6492875"/>
              <a:gd name="connsiteX40" fmla="*/ 11037794 w 12192000"/>
              <a:gd name="connsiteY40" fmla="*/ 454679 h 6492875"/>
              <a:gd name="connsiteX41" fmla="*/ 11004982 w 12192000"/>
              <a:gd name="connsiteY41" fmla="*/ 454679 h 6492875"/>
              <a:gd name="connsiteX42" fmla="*/ 11004982 w 12192000"/>
              <a:gd name="connsiteY42" fmla="*/ 828368 h 6492875"/>
              <a:gd name="connsiteX43" fmla="*/ 10971259 w 12192000"/>
              <a:gd name="connsiteY43" fmla="*/ 828368 h 6492875"/>
              <a:gd name="connsiteX44" fmla="*/ 10971259 w 12192000"/>
              <a:gd name="connsiteY44" fmla="*/ 420955 h 6492875"/>
              <a:gd name="connsiteX45" fmla="*/ 11207322 w 12192000"/>
              <a:gd name="connsiteY45" fmla="*/ 420955 h 6492875"/>
              <a:gd name="connsiteX46" fmla="*/ 11207322 w 12192000"/>
              <a:gd name="connsiteY46" fmla="*/ 319786 h 6492875"/>
              <a:gd name="connsiteX47" fmla="*/ 10340089 w 12192000"/>
              <a:gd name="connsiteY47" fmla="*/ 319786 h 6492875"/>
              <a:gd name="connsiteX48" fmla="*/ 10340089 w 12192000"/>
              <a:gd name="connsiteY48" fmla="*/ 862091 h 6492875"/>
              <a:gd name="connsiteX49" fmla="*/ 10712867 w 12192000"/>
              <a:gd name="connsiteY49" fmla="*/ 862091 h 6492875"/>
              <a:gd name="connsiteX50" fmla="*/ 10712867 w 12192000"/>
              <a:gd name="connsiteY50" fmla="*/ 760921 h 6492875"/>
              <a:gd name="connsiteX51" fmla="*/ 10441259 w 12192000"/>
              <a:gd name="connsiteY51" fmla="*/ 760921 h 6492875"/>
              <a:gd name="connsiteX52" fmla="*/ 10441259 w 12192000"/>
              <a:gd name="connsiteY52" fmla="*/ 658385 h 6492875"/>
              <a:gd name="connsiteX53" fmla="*/ 10407535 w 12192000"/>
              <a:gd name="connsiteY53" fmla="*/ 658385 h 6492875"/>
              <a:gd name="connsiteX54" fmla="*/ 10407535 w 12192000"/>
              <a:gd name="connsiteY54" fmla="*/ 794645 h 6492875"/>
              <a:gd name="connsiteX55" fmla="*/ 10678688 w 12192000"/>
              <a:gd name="connsiteY55" fmla="*/ 794645 h 6492875"/>
              <a:gd name="connsiteX56" fmla="*/ 10678688 w 12192000"/>
              <a:gd name="connsiteY56" fmla="*/ 828368 h 6492875"/>
              <a:gd name="connsiteX57" fmla="*/ 10373812 w 12192000"/>
              <a:gd name="connsiteY57" fmla="*/ 828368 h 6492875"/>
              <a:gd name="connsiteX58" fmla="*/ 10373812 w 12192000"/>
              <a:gd name="connsiteY58" fmla="*/ 353509 h 6492875"/>
              <a:gd name="connsiteX59" fmla="*/ 10644965 w 12192000"/>
              <a:gd name="connsiteY59" fmla="*/ 353509 h 6492875"/>
              <a:gd name="connsiteX60" fmla="*/ 10644965 w 12192000"/>
              <a:gd name="connsiteY60" fmla="*/ 387232 h 6492875"/>
              <a:gd name="connsiteX61" fmla="*/ 10407535 w 12192000"/>
              <a:gd name="connsiteY61" fmla="*/ 387232 h 6492875"/>
              <a:gd name="connsiteX62" fmla="*/ 10407535 w 12192000"/>
              <a:gd name="connsiteY62" fmla="*/ 625573 h 6492875"/>
              <a:gd name="connsiteX63" fmla="*/ 10644965 w 12192000"/>
              <a:gd name="connsiteY63" fmla="*/ 625573 h 6492875"/>
              <a:gd name="connsiteX64" fmla="*/ 10644965 w 12192000"/>
              <a:gd name="connsiteY64" fmla="*/ 523948 h 6492875"/>
              <a:gd name="connsiteX65" fmla="*/ 10474982 w 12192000"/>
              <a:gd name="connsiteY65" fmla="*/ 523948 h 6492875"/>
              <a:gd name="connsiteX66" fmla="*/ 10474982 w 12192000"/>
              <a:gd name="connsiteY66" fmla="*/ 557671 h 6492875"/>
              <a:gd name="connsiteX67" fmla="*/ 10611242 w 12192000"/>
              <a:gd name="connsiteY67" fmla="*/ 557671 h 6492875"/>
              <a:gd name="connsiteX68" fmla="*/ 10611242 w 12192000"/>
              <a:gd name="connsiteY68" fmla="*/ 591394 h 6492875"/>
              <a:gd name="connsiteX69" fmla="*/ 10441259 w 12192000"/>
              <a:gd name="connsiteY69" fmla="*/ 591394 h 6492875"/>
              <a:gd name="connsiteX70" fmla="*/ 10441259 w 12192000"/>
              <a:gd name="connsiteY70" fmla="*/ 421411 h 6492875"/>
              <a:gd name="connsiteX71" fmla="*/ 10679144 w 12192000"/>
              <a:gd name="connsiteY71" fmla="*/ 421411 h 6492875"/>
              <a:gd name="connsiteX72" fmla="*/ 10679144 w 12192000"/>
              <a:gd name="connsiteY72" fmla="*/ 319786 h 6492875"/>
              <a:gd name="connsiteX73" fmla="*/ 0 w 12192000"/>
              <a:gd name="connsiteY73" fmla="*/ 0 h 6492875"/>
              <a:gd name="connsiteX74" fmla="*/ 12192000 w 12192000"/>
              <a:gd name="connsiteY74" fmla="*/ 0 h 6492875"/>
              <a:gd name="connsiteX75" fmla="*/ 12192000 w 12192000"/>
              <a:gd name="connsiteY75" fmla="*/ 6492875 h 6492875"/>
              <a:gd name="connsiteX76" fmla="*/ 0 w 12192000"/>
              <a:gd name="connsiteY76" fmla="*/ 6492875 h 649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192000" h="6492875">
                <a:moveTo>
                  <a:pt x="11494880" y="554937"/>
                </a:moveTo>
                <a:cubicBezTo>
                  <a:pt x="11505361" y="554937"/>
                  <a:pt x="11513564" y="563140"/>
                  <a:pt x="11513564" y="573621"/>
                </a:cubicBezTo>
                <a:cubicBezTo>
                  <a:pt x="11513564" y="584103"/>
                  <a:pt x="11505361" y="592306"/>
                  <a:pt x="11494880" y="592306"/>
                </a:cubicBezTo>
                <a:cubicBezTo>
                  <a:pt x="11484398" y="592306"/>
                  <a:pt x="11476196" y="584103"/>
                  <a:pt x="11476196" y="573621"/>
                </a:cubicBezTo>
                <a:cubicBezTo>
                  <a:pt x="11476196" y="563140"/>
                  <a:pt x="11484398" y="554937"/>
                  <a:pt x="11494880" y="554937"/>
                </a:cubicBezTo>
                <a:close/>
                <a:moveTo>
                  <a:pt x="11257451" y="319786"/>
                </a:moveTo>
                <a:lnTo>
                  <a:pt x="11257451" y="421411"/>
                </a:lnTo>
                <a:lnTo>
                  <a:pt x="11469360" y="421411"/>
                </a:lnTo>
                <a:lnTo>
                  <a:pt x="11256539" y="862091"/>
                </a:lnTo>
                <a:lnTo>
                  <a:pt x="11280692" y="862547"/>
                </a:lnTo>
                <a:lnTo>
                  <a:pt x="11612000" y="862547"/>
                </a:lnTo>
                <a:lnTo>
                  <a:pt x="11612000" y="760921"/>
                </a:lnTo>
                <a:lnTo>
                  <a:pt x="11417864" y="760921"/>
                </a:lnTo>
                <a:lnTo>
                  <a:pt x="11480297" y="634687"/>
                </a:lnTo>
                <a:cubicBezTo>
                  <a:pt x="11468904" y="631953"/>
                  <a:pt x="11458878" y="626029"/>
                  <a:pt x="11450675" y="618282"/>
                </a:cubicBezTo>
                <a:lnTo>
                  <a:pt x="11365000" y="794645"/>
                </a:lnTo>
                <a:lnTo>
                  <a:pt x="11579188" y="794645"/>
                </a:lnTo>
                <a:lnTo>
                  <a:pt x="11579188" y="828368"/>
                </a:lnTo>
                <a:lnTo>
                  <a:pt x="11311681" y="828368"/>
                </a:lnTo>
                <a:lnTo>
                  <a:pt x="11523590" y="387232"/>
                </a:lnTo>
                <a:lnTo>
                  <a:pt x="11292541" y="387232"/>
                </a:lnTo>
                <a:lnTo>
                  <a:pt x="11292541" y="353509"/>
                </a:lnTo>
                <a:lnTo>
                  <a:pt x="11577821" y="353509"/>
                </a:lnTo>
                <a:lnTo>
                  <a:pt x="11492601" y="531695"/>
                </a:lnTo>
                <a:cubicBezTo>
                  <a:pt x="11470271" y="532606"/>
                  <a:pt x="11452042" y="551291"/>
                  <a:pt x="11452042" y="574077"/>
                </a:cubicBezTo>
                <a:cubicBezTo>
                  <a:pt x="11452042" y="597774"/>
                  <a:pt x="11471183" y="616459"/>
                  <a:pt x="11494424" y="616459"/>
                </a:cubicBezTo>
                <a:cubicBezTo>
                  <a:pt x="11518122" y="616459"/>
                  <a:pt x="11536806" y="597318"/>
                  <a:pt x="11536806" y="574077"/>
                </a:cubicBezTo>
                <a:cubicBezTo>
                  <a:pt x="11536806" y="562684"/>
                  <a:pt x="11532249" y="552658"/>
                  <a:pt x="11525413" y="544911"/>
                </a:cubicBezTo>
                <a:lnTo>
                  <a:pt x="11631140" y="319786"/>
                </a:lnTo>
                <a:close/>
                <a:moveTo>
                  <a:pt x="10733374" y="319786"/>
                </a:moveTo>
                <a:lnTo>
                  <a:pt x="10733374" y="420955"/>
                </a:lnTo>
                <a:lnTo>
                  <a:pt x="10902446" y="420955"/>
                </a:lnTo>
                <a:lnTo>
                  <a:pt x="10902446" y="387232"/>
                </a:lnTo>
                <a:lnTo>
                  <a:pt x="10766186" y="387232"/>
                </a:lnTo>
                <a:lnTo>
                  <a:pt x="10766186" y="353509"/>
                </a:lnTo>
                <a:lnTo>
                  <a:pt x="11173598" y="353509"/>
                </a:lnTo>
                <a:lnTo>
                  <a:pt x="11173598" y="387232"/>
                </a:lnTo>
                <a:lnTo>
                  <a:pt x="10936169" y="387232"/>
                </a:lnTo>
                <a:lnTo>
                  <a:pt x="10936169" y="862091"/>
                </a:lnTo>
                <a:lnTo>
                  <a:pt x="11037794" y="862091"/>
                </a:lnTo>
                <a:lnTo>
                  <a:pt x="11037794" y="454679"/>
                </a:lnTo>
                <a:lnTo>
                  <a:pt x="11004982" y="454679"/>
                </a:lnTo>
                <a:lnTo>
                  <a:pt x="11004982" y="828368"/>
                </a:lnTo>
                <a:lnTo>
                  <a:pt x="10971259" y="828368"/>
                </a:lnTo>
                <a:lnTo>
                  <a:pt x="10971259" y="420955"/>
                </a:lnTo>
                <a:lnTo>
                  <a:pt x="11207322" y="420955"/>
                </a:lnTo>
                <a:lnTo>
                  <a:pt x="11207322" y="319786"/>
                </a:lnTo>
                <a:close/>
                <a:moveTo>
                  <a:pt x="10340089" y="319786"/>
                </a:moveTo>
                <a:lnTo>
                  <a:pt x="10340089" y="862091"/>
                </a:lnTo>
                <a:lnTo>
                  <a:pt x="10712867" y="862091"/>
                </a:lnTo>
                <a:lnTo>
                  <a:pt x="10712867" y="760921"/>
                </a:lnTo>
                <a:lnTo>
                  <a:pt x="10441259" y="760921"/>
                </a:lnTo>
                <a:lnTo>
                  <a:pt x="10441259" y="658385"/>
                </a:lnTo>
                <a:lnTo>
                  <a:pt x="10407535" y="658385"/>
                </a:lnTo>
                <a:lnTo>
                  <a:pt x="10407535" y="794645"/>
                </a:lnTo>
                <a:lnTo>
                  <a:pt x="10678688" y="794645"/>
                </a:lnTo>
                <a:lnTo>
                  <a:pt x="10678688" y="828368"/>
                </a:lnTo>
                <a:lnTo>
                  <a:pt x="10373812" y="828368"/>
                </a:lnTo>
                <a:lnTo>
                  <a:pt x="10373812" y="353509"/>
                </a:lnTo>
                <a:lnTo>
                  <a:pt x="10644965" y="353509"/>
                </a:lnTo>
                <a:lnTo>
                  <a:pt x="10644965" y="387232"/>
                </a:lnTo>
                <a:lnTo>
                  <a:pt x="10407535" y="387232"/>
                </a:lnTo>
                <a:lnTo>
                  <a:pt x="10407535" y="625573"/>
                </a:lnTo>
                <a:lnTo>
                  <a:pt x="10644965" y="625573"/>
                </a:lnTo>
                <a:lnTo>
                  <a:pt x="10644965" y="523948"/>
                </a:lnTo>
                <a:lnTo>
                  <a:pt x="10474982" y="523948"/>
                </a:lnTo>
                <a:lnTo>
                  <a:pt x="10474982" y="557671"/>
                </a:lnTo>
                <a:lnTo>
                  <a:pt x="10611242" y="557671"/>
                </a:lnTo>
                <a:lnTo>
                  <a:pt x="10611242" y="591394"/>
                </a:lnTo>
                <a:lnTo>
                  <a:pt x="10441259" y="591394"/>
                </a:lnTo>
                <a:lnTo>
                  <a:pt x="10441259" y="421411"/>
                </a:lnTo>
                <a:lnTo>
                  <a:pt x="10679144" y="421411"/>
                </a:lnTo>
                <a:lnTo>
                  <a:pt x="10679144" y="319786"/>
                </a:lnTo>
                <a:close/>
                <a:moveTo>
                  <a:pt x="0" y="0"/>
                </a:moveTo>
                <a:lnTo>
                  <a:pt x="12192000" y="0"/>
                </a:lnTo>
                <a:lnTo>
                  <a:pt x="12192000" y="6492875"/>
                </a:lnTo>
                <a:lnTo>
                  <a:pt x="0" y="6492875"/>
                </a:lnTo>
                <a:close/>
              </a:path>
            </a:pathLst>
          </a:custGeom>
          <a:solidFill>
            <a:schemeClr val="bg1">
              <a:lumMod val="95000"/>
            </a:schemeClr>
          </a:solidFill>
        </p:spPr>
        <p:txBody>
          <a:bodyPr wrap="square">
            <a:noAutofit/>
          </a:bodyPr>
          <a:lstStyle>
            <a:lvl1pPr marL="0" marR="0" indent="0" algn="l" defTabSz="914377" rtl="0" eaLnBrk="1" fontAlgn="auto" latinLnBrk="0" hangingPunct="1">
              <a:lnSpc>
                <a:spcPct val="90000"/>
              </a:lnSpc>
              <a:spcBef>
                <a:spcPts val="1000"/>
              </a:spcBef>
              <a:spcAft>
                <a:spcPts val="0"/>
              </a:spcAft>
              <a:buClr>
                <a:schemeClr val="accent2"/>
              </a:buClr>
              <a:buSzPct val="68000"/>
              <a:buFont typeface="Courier New" panose="02070309020205020404" pitchFamily="49" charset="0"/>
              <a:buNone/>
              <a:tabLst/>
              <a:defRPr/>
            </a:lvl1pPr>
          </a:lstStyle>
          <a:p>
            <a:pPr marL="228594" marR="0" lvl="0" indent="-228594" algn="l" defTabSz="914377" rtl="0" eaLnBrk="1" fontAlgn="auto" latinLnBrk="0" hangingPunct="1">
              <a:lnSpc>
                <a:spcPct val="90000"/>
              </a:lnSpc>
              <a:spcBef>
                <a:spcPts val="1000"/>
              </a:spcBef>
              <a:spcAft>
                <a:spcPts val="0"/>
              </a:spcAft>
              <a:buClr>
                <a:schemeClr val="accent2"/>
              </a:buClr>
              <a:buSzPct val="68000"/>
              <a:buFont typeface="Courier New" panose="02070309020205020404" pitchFamily="49" charset="0"/>
              <a:buChar char="o"/>
              <a:tabLst/>
              <a:defRPr/>
            </a:pPr>
            <a:r>
              <a:rPr lang="en-US"/>
              <a:t>Drag and drop picture</a:t>
            </a:r>
          </a:p>
        </p:txBody>
      </p:sp>
    </p:spTree>
    <p:extLst>
      <p:ext uri="{BB962C8B-B14F-4D97-AF65-F5344CB8AC3E}">
        <p14:creationId xmlns:p14="http://schemas.microsoft.com/office/powerpoint/2010/main" val="35852632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White-Log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D44260-EF23-5E44-B065-405B11774377}"/>
              </a:ext>
            </a:extLst>
          </p:cNvPr>
          <p:cNvSpPr/>
          <p:nvPr userDrawn="1"/>
        </p:nvSpPr>
        <p:spPr>
          <a:xfrm>
            <a:off x="10011265" y="141402"/>
            <a:ext cx="1998483" cy="895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Footer Placeholder 2">
            <a:extLst>
              <a:ext uri="{FF2B5EF4-FFF2-40B4-BE49-F238E27FC236}">
                <a16:creationId xmlns:a16="http://schemas.microsoft.com/office/drawing/2014/main" id="{4C33E625-5050-8846-A15B-0EFB7F631E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A8F36E-136C-6F4C-9795-B706CD295AE8}"/>
              </a:ext>
            </a:extLst>
          </p:cNvPr>
          <p:cNvSpPr>
            <a:spLocks noGrp="1"/>
          </p:cNvSpPr>
          <p:nvPr>
            <p:ph type="sldNum" sz="quarter" idx="12"/>
          </p:nvPr>
        </p:nvSpPr>
        <p:spPr/>
        <p:txBody>
          <a:bodyPr/>
          <a:lstStyle/>
          <a:p>
            <a:fld id="{2870298B-F04A-1D41-9FC5-3E52403BA86D}" type="slidenum">
              <a:rPr lang="en-US" smtClean="0"/>
              <a:t>‹Nr.›</a:t>
            </a:fld>
            <a:endParaRPr lang="en-US"/>
          </a:p>
        </p:txBody>
      </p:sp>
      <p:sp>
        <p:nvSpPr>
          <p:cNvPr id="11" name="Picture Placeholder 10">
            <a:extLst>
              <a:ext uri="{FF2B5EF4-FFF2-40B4-BE49-F238E27FC236}">
                <a16:creationId xmlns:a16="http://schemas.microsoft.com/office/drawing/2014/main" id="{AFB6602C-A59D-964F-BE0C-D5A37307113A}"/>
              </a:ext>
            </a:extLst>
          </p:cNvPr>
          <p:cNvSpPr>
            <a:spLocks noGrp="1"/>
          </p:cNvSpPr>
          <p:nvPr>
            <p:ph type="pic" sz="quarter" idx="13" hasCustomPrompt="1"/>
          </p:nvPr>
        </p:nvSpPr>
        <p:spPr>
          <a:xfrm>
            <a:off x="0" y="2"/>
            <a:ext cx="12192000" cy="6492875"/>
          </a:xfrm>
          <a:custGeom>
            <a:avLst/>
            <a:gdLst>
              <a:gd name="connsiteX0" fmla="*/ 11494880 w 12192000"/>
              <a:gd name="connsiteY0" fmla="*/ 554937 h 6492875"/>
              <a:gd name="connsiteX1" fmla="*/ 11513564 w 12192000"/>
              <a:gd name="connsiteY1" fmla="*/ 573621 h 6492875"/>
              <a:gd name="connsiteX2" fmla="*/ 11494880 w 12192000"/>
              <a:gd name="connsiteY2" fmla="*/ 592306 h 6492875"/>
              <a:gd name="connsiteX3" fmla="*/ 11476196 w 12192000"/>
              <a:gd name="connsiteY3" fmla="*/ 573621 h 6492875"/>
              <a:gd name="connsiteX4" fmla="*/ 11494880 w 12192000"/>
              <a:gd name="connsiteY4" fmla="*/ 554937 h 6492875"/>
              <a:gd name="connsiteX5" fmla="*/ 11257451 w 12192000"/>
              <a:gd name="connsiteY5" fmla="*/ 319786 h 6492875"/>
              <a:gd name="connsiteX6" fmla="*/ 11257451 w 12192000"/>
              <a:gd name="connsiteY6" fmla="*/ 421411 h 6492875"/>
              <a:gd name="connsiteX7" fmla="*/ 11469360 w 12192000"/>
              <a:gd name="connsiteY7" fmla="*/ 421411 h 6492875"/>
              <a:gd name="connsiteX8" fmla="*/ 11256539 w 12192000"/>
              <a:gd name="connsiteY8" fmla="*/ 862091 h 6492875"/>
              <a:gd name="connsiteX9" fmla="*/ 11280692 w 12192000"/>
              <a:gd name="connsiteY9" fmla="*/ 862547 h 6492875"/>
              <a:gd name="connsiteX10" fmla="*/ 11612000 w 12192000"/>
              <a:gd name="connsiteY10" fmla="*/ 862547 h 6492875"/>
              <a:gd name="connsiteX11" fmla="*/ 11612000 w 12192000"/>
              <a:gd name="connsiteY11" fmla="*/ 760921 h 6492875"/>
              <a:gd name="connsiteX12" fmla="*/ 11417864 w 12192000"/>
              <a:gd name="connsiteY12" fmla="*/ 760921 h 6492875"/>
              <a:gd name="connsiteX13" fmla="*/ 11480297 w 12192000"/>
              <a:gd name="connsiteY13" fmla="*/ 634687 h 6492875"/>
              <a:gd name="connsiteX14" fmla="*/ 11450675 w 12192000"/>
              <a:gd name="connsiteY14" fmla="*/ 618282 h 6492875"/>
              <a:gd name="connsiteX15" fmla="*/ 11365000 w 12192000"/>
              <a:gd name="connsiteY15" fmla="*/ 794645 h 6492875"/>
              <a:gd name="connsiteX16" fmla="*/ 11579188 w 12192000"/>
              <a:gd name="connsiteY16" fmla="*/ 794645 h 6492875"/>
              <a:gd name="connsiteX17" fmla="*/ 11579188 w 12192000"/>
              <a:gd name="connsiteY17" fmla="*/ 828368 h 6492875"/>
              <a:gd name="connsiteX18" fmla="*/ 11311681 w 12192000"/>
              <a:gd name="connsiteY18" fmla="*/ 828368 h 6492875"/>
              <a:gd name="connsiteX19" fmla="*/ 11523590 w 12192000"/>
              <a:gd name="connsiteY19" fmla="*/ 387232 h 6492875"/>
              <a:gd name="connsiteX20" fmla="*/ 11292541 w 12192000"/>
              <a:gd name="connsiteY20" fmla="*/ 387232 h 6492875"/>
              <a:gd name="connsiteX21" fmla="*/ 11292541 w 12192000"/>
              <a:gd name="connsiteY21" fmla="*/ 353509 h 6492875"/>
              <a:gd name="connsiteX22" fmla="*/ 11577821 w 12192000"/>
              <a:gd name="connsiteY22" fmla="*/ 353509 h 6492875"/>
              <a:gd name="connsiteX23" fmla="*/ 11492601 w 12192000"/>
              <a:gd name="connsiteY23" fmla="*/ 531695 h 6492875"/>
              <a:gd name="connsiteX24" fmla="*/ 11452042 w 12192000"/>
              <a:gd name="connsiteY24" fmla="*/ 574077 h 6492875"/>
              <a:gd name="connsiteX25" fmla="*/ 11494424 w 12192000"/>
              <a:gd name="connsiteY25" fmla="*/ 616459 h 6492875"/>
              <a:gd name="connsiteX26" fmla="*/ 11536806 w 12192000"/>
              <a:gd name="connsiteY26" fmla="*/ 574077 h 6492875"/>
              <a:gd name="connsiteX27" fmla="*/ 11525413 w 12192000"/>
              <a:gd name="connsiteY27" fmla="*/ 544911 h 6492875"/>
              <a:gd name="connsiteX28" fmla="*/ 11631140 w 12192000"/>
              <a:gd name="connsiteY28" fmla="*/ 319786 h 6492875"/>
              <a:gd name="connsiteX29" fmla="*/ 10733374 w 12192000"/>
              <a:gd name="connsiteY29" fmla="*/ 319786 h 6492875"/>
              <a:gd name="connsiteX30" fmla="*/ 10733374 w 12192000"/>
              <a:gd name="connsiteY30" fmla="*/ 420955 h 6492875"/>
              <a:gd name="connsiteX31" fmla="*/ 10902446 w 12192000"/>
              <a:gd name="connsiteY31" fmla="*/ 420955 h 6492875"/>
              <a:gd name="connsiteX32" fmla="*/ 10902446 w 12192000"/>
              <a:gd name="connsiteY32" fmla="*/ 387232 h 6492875"/>
              <a:gd name="connsiteX33" fmla="*/ 10766186 w 12192000"/>
              <a:gd name="connsiteY33" fmla="*/ 387232 h 6492875"/>
              <a:gd name="connsiteX34" fmla="*/ 10766186 w 12192000"/>
              <a:gd name="connsiteY34" fmla="*/ 353509 h 6492875"/>
              <a:gd name="connsiteX35" fmla="*/ 11173598 w 12192000"/>
              <a:gd name="connsiteY35" fmla="*/ 353509 h 6492875"/>
              <a:gd name="connsiteX36" fmla="*/ 11173598 w 12192000"/>
              <a:gd name="connsiteY36" fmla="*/ 387232 h 6492875"/>
              <a:gd name="connsiteX37" fmla="*/ 10936169 w 12192000"/>
              <a:gd name="connsiteY37" fmla="*/ 387232 h 6492875"/>
              <a:gd name="connsiteX38" fmla="*/ 10936169 w 12192000"/>
              <a:gd name="connsiteY38" fmla="*/ 862091 h 6492875"/>
              <a:gd name="connsiteX39" fmla="*/ 11037794 w 12192000"/>
              <a:gd name="connsiteY39" fmla="*/ 862091 h 6492875"/>
              <a:gd name="connsiteX40" fmla="*/ 11037794 w 12192000"/>
              <a:gd name="connsiteY40" fmla="*/ 454679 h 6492875"/>
              <a:gd name="connsiteX41" fmla="*/ 11004982 w 12192000"/>
              <a:gd name="connsiteY41" fmla="*/ 454679 h 6492875"/>
              <a:gd name="connsiteX42" fmla="*/ 11004982 w 12192000"/>
              <a:gd name="connsiteY42" fmla="*/ 828368 h 6492875"/>
              <a:gd name="connsiteX43" fmla="*/ 10971259 w 12192000"/>
              <a:gd name="connsiteY43" fmla="*/ 828368 h 6492875"/>
              <a:gd name="connsiteX44" fmla="*/ 10971259 w 12192000"/>
              <a:gd name="connsiteY44" fmla="*/ 420955 h 6492875"/>
              <a:gd name="connsiteX45" fmla="*/ 11207322 w 12192000"/>
              <a:gd name="connsiteY45" fmla="*/ 420955 h 6492875"/>
              <a:gd name="connsiteX46" fmla="*/ 11207322 w 12192000"/>
              <a:gd name="connsiteY46" fmla="*/ 319786 h 6492875"/>
              <a:gd name="connsiteX47" fmla="*/ 10340089 w 12192000"/>
              <a:gd name="connsiteY47" fmla="*/ 319786 h 6492875"/>
              <a:gd name="connsiteX48" fmla="*/ 10340089 w 12192000"/>
              <a:gd name="connsiteY48" fmla="*/ 862091 h 6492875"/>
              <a:gd name="connsiteX49" fmla="*/ 10712867 w 12192000"/>
              <a:gd name="connsiteY49" fmla="*/ 862091 h 6492875"/>
              <a:gd name="connsiteX50" fmla="*/ 10712867 w 12192000"/>
              <a:gd name="connsiteY50" fmla="*/ 760921 h 6492875"/>
              <a:gd name="connsiteX51" fmla="*/ 10441259 w 12192000"/>
              <a:gd name="connsiteY51" fmla="*/ 760921 h 6492875"/>
              <a:gd name="connsiteX52" fmla="*/ 10441259 w 12192000"/>
              <a:gd name="connsiteY52" fmla="*/ 658385 h 6492875"/>
              <a:gd name="connsiteX53" fmla="*/ 10407535 w 12192000"/>
              <a:gd name="connsiteY53" fmla="*/ 658385 h 6492875"/>
              <a:gd name="connsiteX54" fmla="*/ 10407535 w 12192000"/>
              <a:gd name="connsiteY54" fmla="*/ 794645 h 6492875"/>
              <a:gd name="connsiteX55" fmla="*/ 10678688 w 12192000"/>
              <a:gd name="connsiteY55" fmla="*/ 794645 h 6492875"/>
              <a:gd name="connsiteX56" fmla="*/ 10678688 w 12192000"/>
              <a:gd name="connsiteY56" fmla="*/ 828368 h 6492875"/>
              <a:gd name="connsiteX57" fmla="*/ 10373812 w 12192000"/>
              <a:gd name="connsiteY57" fmla="*/ 828368 h 6492875"/>
              <a:gd name="connsiteX58" fmla="*/ 10373812 w 12192000"/>
              <a:gd name="connsiteY58" fmla="*/ 353509 h 6492875"/>
              <a:gd name="connsiteX59" fmla="*/ 10644965 w 12192000"/>
              <a:gd name="connsiteY59" fmla="*/ 353509 h 6492875"/>
              <a:gd name="connsiteX60" fmla="*/ 10644965 w 12192000"/>
              <a:gd name="connsiteY60" fmla="*/ 387232 h 6492875"/>
              <a:gd name="connsiteX61" fmla="*/ 10407535 w 12192000"/>
              <a:gd name="connsiteY61" fmla="*/ 387232 h 6492875"/>
              <a:gd name="connsiteX62" fmla="*/ 10407535 w 12192000"/>
              <a:gd name="connsiteY62" fmla="*/ 625573 h 6492875"/>
              <a:gd name="connsiteX63" fmla="*/ 10644965 w 12192000"/>
              <a:gd name="connsiteY63" fmla="*/ 625573 h 6492875"/>
              <a:gd name="connsiteX64" fmla="*/ 10644965 w 12192000"/>
              <a:gd name="connsiteY64" fmla="*/ 523948 h 6492875"/>
              <a:gd name="connsiteX65" fmla="*/ 10474982 w 12192000"/>
              <a:gd name="connsiteY65" fmla="*/ 523948 h 6492875"/>
              <a:gd name="connsiteX66" fmla="*/ 10474982 w 12192000"/>
              <a:gd name="connsiteY66" fmla="*/ 557671 h 6492875"/>
              <a:gd name="connsiteX67" fmla="*/ 10611242 w 12192000"/>
              <a:gd name="connsiteY67" fmla="*/ 557671 h 6492875"/>
              <a:gd name="connsiteX68" fmla="*/ 10611242 w 12192000"/>
              <a:gd name="connsiteY68" fmla="*/ 591394 h 6492875"/>
              <a:gd name="connsiteX69" fmla="*/ 10441259 w 12192000"/>
              <a:gd name="connsiteY69" fmla="*/ 591394 h 6492875"/>
              <a:gd name="connsiteX70" fmla="*/ 10441259 w 12192000"/>
              <a:gd name="connsiteY70" fmla="*/ 421411 h 6492875"/>
              <a:gd name="connsiteX71" fmla="*/ 10679144 w 12192000"/>
              <a:gd name="connsiteY71" fmla="*/ 421411 h 6492875"/>
              <a:gd name="connsiteX72" fmla="*/ 10679144 w 12192000"/>
              <a:gd name="connsiteY72" fmla="*/ 319786 h 6492875"/>
              <a:gd name="connsiteX73" fmla="*/ 0 w 12192000"/>
              <a:gd name="connsiteY73" fmla="*/ 0 h 6492875"/>
              <a:gd name="connsiteX74" fmla="*/ 12192000 w 12192000"/>
              <a:gd name="connsiteY74" fmla="*/ 0 h 6492875"/>
              <a:gd name="connsiteX75" fmla="*/ 12192000 w 12192000"/>
              <a:gd name="connsiteY75" fmla="*/ 6492875 h 6492875"/>
              <a:gd name="connsiteX76" fmla="*/ 0 w 12192000"/>
              <a:gd name="connsiteY76" fmla="*/ 6492875 h 649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192000" h="6492875">
                <a:moveTo>
                  <a:pt x="11494880" y="554937"/>
                </a:moveTo>
                <a:cubicBezTo>
                  <a:pt x="11505361" y="554937"/>
                  <a:pt x="11513564" y="563140"/>
                  <a:pt x="11513564" y="573621"/>
                </a:cubicBezTo>
                <a:cubicBezTo>
                  <a:pt x="11513564" y="584103"/>
                  <a:pt x="11505361" y="592306"/>
                  <a:pt x="11494880" y="592306"/>
                </a:cubicBezTo>
                <a:cubicBezTo>
                  <a:pt x="11484398" y="592306"/>
                  <a:pt x="11476196" y="584103"/>
                  <a:pt x="11476196" y="573621"/>
                </a:cubicBezTo>
                <a:cubicBezTo>
                  <a:pt x="11476196" y="563140"/>
                  <a:pt x="11484398" y="554937"/>
                  <a:pt x="11494880" y="554937"/>
                </a:cubicBezTo>
                <a:close/>
                <a:moveTo>
                  <a:pt x="11257451" y="319786"/>
                </a:moveTo>
                <a:lnTo>
                  <a:pt x="11257451" y="421411"/>
                </a:lnTo>
                <a:lnTo>
                  <a:pt x="11469360" y="421411"/>
                </a:lnTo>
                <a:lnTo>
                  <a:pt x="11256539" y="862091"/>
                </a:lnTo>
                <a:lnTo>
                  <a:pt x="11280692" y="862547"/>
                </a:lnTo>
                <a:lnTo>
                  <a:pt x="11612000" y="862547"/>
                </a:lnTo>
                <a:lnTo>
                  <a:pt x="11612000" y="760921"/>
                </a:lnTo>
                <a:lnTo>
                  <a:pt x="11417864" y="760921"/>
                </a:lnTo>
                <a:lnTo>
                  <a:pt x="11480297" y="634687"/>
                </a:lnTo>
                <a:cubicBezTo>
                  <a:pt x="11468904" y="631953"/>
                  <a:pt x="11458878" y="626029"/>
                  <a:pt x="11450675" y="618282"/>
                </a:cubicBezTo>
                <a:lnTo>
                  <a:pt x="11365000" y="794645"/>
                </a:lnTo>
                <a:lnTo>
                  <a:pt x="11579188" y="794645"/>
                </a:lnTo>
                <a:lnTo>
                  <a:pt x="11579188" y="828368"/>
                </a:lnTo>
                <a:lnTo>
                  <a:pt x="11311681" y="828368"/>
                </a:lnTo>
                <a:lnTo>
                  <a:pt x="11523590" y="387232"/>
                </a:lnTo>
                <a:lnTo>
                  <a:pt x="11292541" y="387232"/>
                </a:lnTo>
                <a:lnTo>
                  <a:pt x="11292541" y="353509"/>
                </a:lnTo>
                <a:lnTo>
                  <a:pt x="11577821" y="353509"/>
                </a:lnTo>
                <a:lnTo>
                  <a:pt x="11492601" y="531695"/>
                </a:lnTo>
                <a:cubicBezTo>
                  <a:pt x="11470271" y="532606"/>
                  <a:pt x="11452042" y="551291"/>
                  <a:pt x="11452042" y="574077"/>
                </a:cubicBezTo>
                <a:cubicBezTo>
                  <a:pt x="11452042" y="597774"/>
                  <a:pt x="11471183" y="616459"/>
                  <a:pt x="11494424" y="616459"/>
                </a:cubicBezTo>
                <a:cubicBezTo>
                  <a:pt x="11518122" y="616459"/>
                  <a:pt x="11536806" y="597318"/>
                  <a:pt x="11536806" y="574077"/>
                </a:cubicBezTo>
                <a:cubicBezTo>
                  <a:pt x="11536806" y="562684"/>
                  <a:pt x="11532249" y="552658"/>
                  <a:pt x="11525413" y="544911"/>
                </a:cubicBezTo>
                <a:lnTo>
                  <a:pt x="11631140" y="319786"/>
                </a:lnTo>
                <a:close/>
                <a:moveTo>
                  <a:pt x="10733374" y="319786"/>
                </a:moveTo>
                <a:lnTo>
                  <a:pt x="10733374" y="420955"/>
                </a:lnTo>
                <a:lnTo>
                  <a:pt x="10902446" y="420955"/>
                </a:lnTo>
                <a:lnTo>
                  <a:pt x="10902446" y="387232"/>
                </a:lnTo>
                <a:lnTo>
                  <a:pt x="10766186" y="387232"/>
                </a:lnTo>
                <a:lnTo>
                  <a:pt x="10766186" y="353509"/>
                </a:lnTo>
                <a:lnTo>
                  <a:pt x="11173598" y="353509"/>
                </a:lnTo>
                <a:lnTo>
                  <a:pt x="11173598" y="387232"/>
                </a:lnTo>
                <a:lnTo>
                  <a:pt x="10936169" y="387232"/>
                </a:lnTo>
                <a:lnTo>
                  <a:pt x="10936169" y="862091"/>
                </a:lnTo>
                <a:lnTo>
                  <a:pt x="11037794" y="862091"/>
                </a:lnTo>
                <a:lnTo>
                  <a:pt x="11037794" y="454679"/>
                </a:lnTo>
                <a:lnTo>
                  <a:pt x="11004982" y="454679"/>
                </a:lnTo>
                <a:lnTo>
                  <a:pt x="11004982" y="828368"/>
                </a:lnTo>
                <a:lnTo>
                  <a:pt x="10971259" y="828368"/>
                </a:lnTo>
                <a:lnTo>
                  <a:pt x="10971259" y="420955"/>
                </a:lnTo>
                <a:lnTo>
                  <a:pt x="11207322" y="420955"/>
                </a:lnTo>
                <a:lnTo>
                  <a:pt x="11207322" y="319786"/>
                </a:lnTo>
                <a:close/>
                <a:moveTo>
                  <a:pt x="10340089" y="319786"/>
                </a:moveTo>
                <a:lnTo>
                  <a:pt x="10340089" y="862091"/>
                </a:lnTo>
                <a:lnTo>
                  <a:pt x="10712867" y="862091"/>
                </a:lnTo>
                <a:lnTo>
                  <a:pt x="10712867" y="760921"/>
                </a:lnTo>
                <a:lnTo>
                  <a:pt x="10441259" y="760921"/>
                </a:lnTo>
                <a:lnTo>
                  <a:pt x="10441259" y="658385"/>
                </a:lnTo>
                <a:lnTo>
                  <a:pt x="10407535" y="658385"/>
                </a:lnTo>
                <a:lnTo>
                  <a:pt x="10407535" y="794645"/>
                </a:lnTo>
                <a:lnTo>
                  <a:pt x="10678688" y="794645"/>
                </a:lnTo>
                <a:lnTo>
                  <a:pt x="10678688" y="828368"/>
                </a:lnTo>
                <a:lnTo>
                  <a:pt x="10373812" y="828368"/>
                </a:lnTo>
                <a:lnTo>
                  <a:pt x="10373812" y="353509"/>
                </a:lnTo>
                <a:lnTo>
                  <a:pt x="10644965" y="353509"/>
                </a:lnTo>
                <a:lnTo>
                  <a:pt x="10644965" y="387232"/>
                </a:lnTo>
                <a:lnTo>
                  <a:pt x="10407535" y="387232"/>
                </a:lnTo>
                <a:lnTo>
                  <a:pt x="10407535" y="625573"/>
                </a:lnTo>
                <a:lnTo>
                  <a:pt x="10644965" y="625573"/>
                </a:lnTo>
                <a:lnTo>
                  <a:pt x="10644965" y="523948"/>
                </a:lnTo>
                <a:lnTo>
                  <a:pt x="10474982" y="523948"/>
                </a:lnTo>
                <a:lnTo>
                  <a:pt x="10474982" y="557671"/>
                </a:lnTo>
                <a:lnTo>
                  <a:pt x="10611242" y="557671"/>
                </a:lnTo>
                <a:lnTo>
                  <a:pt x="10611242" y="591394"/>
                </a:lnTo>
                <a:lnTo>
                  <a:pt x="10441259" y="591394"/>
                </a:lnTo>
                <a:lnTo>
                  <a:pt x="10441259" y="421411"/>
                </a:lnTo>
                <a:lnTo>
                  <a:pt x="10679144" y="421411"/>
                </a:lnTo>
                <a:lnTo>
                  <a:pt x="10679144" y="319786"/>
                </a:lnTo>
                <a:close/>
                <a:moveTo>
                  <a:pt x="0" y="0"/>
                </a:moveTo>
                <a:lnTo>
                  <a:pt x="12192000" y="0"/>
                </a:lnTo>
                <a:lnTo>
                  <a:pt x="12192000" y="6492875"/>
                </a:lnTo>
                <a:lnTo>
                  <a:pt x="0" y="6492875"/>
                </a:lnTo>
                <a:close/>
              </a:path>
            </a:pathLst>
          </a:custGeom>
          <a:solidFill>
            <a:schemeClr val="bg1">
              <a:lumMod val="95000"/>
            </a:schemeClr>
          </a:solidFill>
        </p:spPr>
        <p:txBody>
          <a:bodyPr wrap="square">
            <a:noAutofit/>
          </a:bodyPr>
          <a:lstStyle/>
          <a:p>
            <a:r>
              <a:rPr lang="en-US"/>
              <a:t>Drag and drop picture</a:t>
            </a:r>
          </a:p>
        </p:txBody>
      </p:sp>
    </p:spTree>
    <p:extLst>
      <p:ext uri="{BB962C8B-B14F-4D97-AF65-F5344CB8AC3E}">
        <p14:creationId xmlns:p14="http://schemas.microsoft.com/office/powerpoint/2010/main" val="12602535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irc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F48C821-581E-4D4E-9568-D666F9DD5DE3}"/>
              </a:ext>
            </a:extLst>
          </p:cNvPr>
          <p:cNvSpPr/>
          <p:nvPr userDrawn="1"/>
        </p:nvSpPr>
        <p:spPr>
          <a:xfrm>
            <a:off x="0" y="2"/>
            <a:ext cx="12192000" cy="64928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Footer Placeholder 2">
            <a:extLst>
              <a:ext uri="{FF2B5EF4-FFF2-40B4-BE49-F238E27FC236}">
                <a16:creationId xmlns:a16="http://schemas.microsoft.com/office/drawing/2014/main" id="{4C33E625-5050-8846-A15B-0EFB7F631E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A8F36E-136C-6F4C-9795-B706CD295AE8}"/>
              </a:ext>
            </a:extLst>
          </p:cNvPr>
          <p:cNvSpPr>
            <a:spLocks noGrp="1"/>
          </p:cNvSpPr>
          <p:nvPr>
            <p:ph type="sldNum" sz="quarter" idx="12"/>
          </p:nvPr>
        </p:nvSpPr>
        <p:spPr/>
        <p:txBody>
          <a:bodyPr/>
          <a:lstStyle/>
          <a:p>
            <a:fld id="{2870298B-F04A-1D41-9FC5-3E52403BA86D}" type="slidenum">
              <a:rPr lang="en-US" smtClean="0"/>
              <a:t>‹Nr.›</a:t>
            </a:fld>
            <a:endParaRPr lang="en-US"/>
          </a:p>
        </p:txBody>
      </p:sp>
      <p:sp>
        <p:nvSpPr>
          <p:cNvPr id="5" name="Picture Placeholder 4">
            <a:extLst>
              <a:ext uri="{FF2B5EF4-FFF2-40B4-BE49-F238E27FC236}">
                <a16:creationId xmlns:a16="http://schemas.microsoft.com/office/drawing/2014/main" id="{6C493374-8076-A84F-9871-148EF4D30E93}"/>
              </a:ext>
            </a:extLst>
          </p:cNvPr>
          <p:cNvSpPr>
            <a:spLocks noGrp="1"/>
          </p:cNvSpPr>
          <p:nvPr>
            <p:ph type="pic" sz="quarter" idx="13" hasCustomPrompt="1"/>
          </p:nvPr>
        </p:nvSpPr>
        <p:spPr>
          <a:xfrm>
            <a:off x="3320634" y="676889"/>
            <a:ext cx="5137444" cy="5139094"/>
          </a:xfrm>
          <a:custGeom>
            <a:avLst/>
            <a:gdLst>
              <a:gd name="connsiteX0" fmla="*/ 2568723 w 5137444"/>
              <a:gd name="connsiteY0" fmla="*/ 1617025 h 5139094"/>
              <a:gd name="connsiteX1" fmla="*/ 1624820 w 5137444"/>
              <a:gd name="connsiteY1" fmla="*/ 2565650 h 5139094"/>
              <a:gd name="connsiteX2" fmla="*/ 2568723 w 5137444"/>
              <a:gd name="connsiteY2" fmla="*/ 3514275 h 5139094"/>
              <a:gd name="connsiteX3" fmla="*/ 3512626 w 5137444"/>
              <a:gd name="connsiteY3" fmla="*/ 2565650 h 5139094"/>
              <a:gd name="connsiteX4" fmla="*/ 2568723 w 5137444"/>
              <a:gd name="connsiteY4" fmla="*/ 1617025 h 5139094"/>
              <a:gd name="connsiteX5" fmla="*/ 2414638 w 5137444"/>
              <a:gd name="connsiteY5" fmla="*/ 0 h 5139094"/>
              <a:gd name="connsiteX6" fmla="*/ 2722808 w 5137444"/>
              <a:gd name="connsiteY6" fmla="*/ 0 h 5139094"/>
              <a:gd name="connsiteX7" fmla="*/ 2831360 w 5137444"/>
              <a:gd name="connsiteY7" fmla="*/ 5492 h 5139094"/>
              <a:gd name="connsiteX8" fmla="*/ 5124184 w 5137444"/>
              <a:gd name="connsiteY8" fmla="*/ 2302530 h 5139094"/>
              <a:gd name="connsiteX9" fmla="*/ 5137444 w 5137444"/>
              <a:gd name="connsiteY9" fmla="*/ 2565611 h 5139094"/>
              <a:gd name="connsiteX10" fmla="*/ 5137444 w 5137444"/>
              <a:gd name="connsiteY10" fmla="*/ 2565690 h 5139094"/>
              <a:gd name="connsiteX11" fmla="*/ 5124184 w 5137444"/>
              <a:gd name="connsiteY11" fmla="*/ 2828770 h 5139094"/>
              <a:gd name="connsiteX12" fmla="*/ 2831360 w 5137444"/>
              <a:gd name="connsiteY12" fmla="*/ 5125809 h 5139094"/>
              <a:gd name="connsiteX13" fmla="*/ 2568744 w 5137444"/>
              <a:gd name="connsiteY13" fmla="*/ 5139094 h 5139094"/>
              <a:gd name="connsiteX14" fmla="*/ 2568702 w 5137444"/>
              <a:gd name="connsiteY14" fmla="*/ 5139094 h 5139094"/>
              <a:gd name="connsiteX15" fmla="*/ 2306086 w 5137444"/>
              <a:gd name="connsiteY15" fmla="*/ 5125809 h 5139094"/>
              <a:gd name="connsiteX16" fmla="*/ 0 w 5137444"/>
              <a:gd name="connsiteY16" fmla="*/ 2565650 h 5139094"/>
              <a:gd name="connsiteX17" fmla="*/ 2306086 w 5137444"/>
              <a:gd name="connsiteY17" fmla="*/ 5492 h 5139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37444" h="5139094">
                <a:moveTo>
                  <a:pt x="2568723" y="1617025"/>
                </a:moveTo>
                <a:cubicBezTo>
                  <a:pt x="2047420" y="1617025"/>
                  <a:pt x="1624820" y="2041739"/>
                  <a:pt x="1624820" y="2565650"/>
                </a:cubicBezTo>
                <a:cubicBezTo>
                  <a:pt x="1624820" y="3089561"/>
                  <a:pt x="2047420" y="3514275"/>
                  <a:pt x="2568723" y="3514275"/>
                </a:cubicBezTo>
                <a:cubicBezTo>
                  <a:pt x="3090026" y="3514275"/>
                  <a:pt x="3512626" y="3089561"/>
                  <a:pt x="3512626" y="2565650"/>
                </a:cubicBezTo>
                <a:cubicBezTo>
                  <a:pt x="3512626" y="2041739"/>
                  <a:pt x="3090026" y="1617025"/>
                  <a:pt x="2568723" y="1617025"/>
                </a:cubicBezTo>
                <a:close/>
                <a:moveTo>
                  <a:pt x="2414638" y="0"/>
                </a:moveTo>
                <a:lnTo>
                  <a:pt x="2722808" y="0"/>
                </a:lnTo>
                <a:lnTo>
                  <a:pt x="2831360" y="5492"/>
                </a:lnTo>
                <a:cubicBezTo>
                  <a:pt x="4040302" y="128492"/>
                  <a:pt x="5001409" y="1091367"/>
                  <a:pt x="5124184" y="2302530"/>
                </a:cubicBezTo>
                <a:lnTo>
                  <a:pt x="5137444" y="2565611"/>
                </a:lnTo>
                <a:lnTo>
                  <a:pt x="5137444" y="2565690"/>
                </a:lnTo>
                <a:lnTo>
                  <a:pt x="5124184" y="2828770"/>
                </a:lnTo>
                <a:cubicBezTo>
                  <a:pt x="5001409" y="4039933"/>
                  <a:pt x="4040302" y="5002808"/>
                  <a:pt x="2831360" y="5125809"/>
                </a:cubicBezTo>
                <a:lnTo>
                  <a:pt x="2568744" y="5139094"/>
                </a:lnTo>
                <a:lnTo>
                  <a:pt x="2568702" y="5139094"/>
                </a:lnTo>
                <a:lnTo>
                  <a:pt x="2306086" y="5125809"/>
                </a:lnTo>
                <a:cubicBezTo>
                  <a:pt x="1010792" y="4994023"/>
                  <a:pt x="0" y="3898095"/>
                  <a:pt x="0" y="2565650"/>
                </a:cubicBezTo>
                <a:cubicBezTo>
                  <a:pt x="0" y="1233206"/>
                  <a:pt x="1010792" y="137278"/>
                  <a:pt x="2306086" y="5492"/>
                </a:cubicBezTo>
                <a:close/>
              </a:path>
            </a:pathLst>
          </a:custGeom>
          <a:solidFill>
            <a:schemeClr val="bg1">
              <a:lumMod val="95000"/>
            </a:schemeClr>
          </a:solidFill>
        </p:spPr>
        <p:txBody>
          <a:bodyPr wrap="square" anchor="ctr">
            <a:noAutofit/>
          </a:bodyPr>
          <a:lstStyle>
            <a:lvl1pPr algn="ctr">
              <a:defRPr/>
            </a:lvl1pPr>
          </a:lstStyle>
          <a:p>
            <a:r>
              <a:rPr lang="en-US"/>
              <a:t>Drop picture on shape</a:t>
            </a:r>
          </a:p>
        </p:txBody>
      </p:sp>
    </p:spTree>
    <p:extLst>
      <p:ext uri="{BB962C8B-B14F-4D97-AF65-F5344CB8AC3E}">
        <p14:creationId xmlns:p14="http://schemas.microsoft.com/office/powerpoint/2010/main" val="24285153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F2A47-BDF3-9949-BE62-BDD5C8182715}"/>
              </a:ext>
            </a:extLst>
          </p:cNvPr>
          <p:cNvSpPr>
            <a:spLocks noGrp="1"/>
          </p:cNvSpPr>
          <p:nvPr>
            <p:ph type="title"/>
          </p:nvPr>
        </p:nvSpPr>
        <p:spPr>
          <a:xfrm>
            <a:off x="836612" y="1348675"/>
            <a:ext cx="3932237" cy="1315039"/>
          </a:xfrm>
        </p:spPr>
        <p:txBody>
          <a:bodyPr anchor="t"/>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2846E44-D448-A34F-AB6A-3C2A068E0872}"/>
              </a:ext>
            </a:extLst>
          </p:cNvPr>
          <p:cNvSpPr>
            <a:spLocks noGrp="1"/>
          </p:cNvSpPr>
          <p:nvPr>
            <p:ph idx="1"/>
          </p:nvPr>
        </p:nvSpPr>
        <p:spPr>
          <a:xfrm>
            <a:off x="5183188" y="1395167"/>
            <a:ext cx="6172200" cy="4797403"/>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5001FC6-4ECA-4046-973C-2DEA4E6BF07C}"/>
              </a:ext>
            </a:extLst>
          </p:cNvPr>
          <p:cNvSpPr>
            <a:spLocks noGrp="1"/>
          </p:cNvSpPr>
          <p:nvPr>
            <p:ph type="body" sz="half" idx="2"/>
          </p:nvPr>
        </p:nvSpPr>
        <p:spPr>
          <a:xfrm>
            <a:off x="839788" y="2630078"/>
            <a:ext cx="3932237" cy="3562492"/>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edit Master text styles</a:t>
            </a:r>
          </a:p>
        </p:txBody>
      </p:sp>
      <p:sp>
        <p:nvSpPr>
          <p:cNvPr id="6" name="Footer Placeholder 5">
            <a:extLst>
              <a:ext uri="{FF2B5EF4-FFF2-40B4-BE49-F238E27FC236}">
                <a16:creationId xmlns:a16="http://schemas.microsoft.com/office/drawing/2014/main" id="{B41902C3-93A4-2C4C-A421-3F69A6FAF0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8FA96B-0D51-B14E-AE7B-E6D56BAE2270}"/>
              </a:ext>
            </a:extLst>
          </p:cNvPr>
          <p:cNvSpPr>
            <a:spLocks noGrp="1"/>
          </p:cNvSpPr>
          <p:nvPr>
            <p:ph type="sldNum" sz="quarter" idx="12"/>
          </p:nvPr>
        </p:nvSpPr>
        <p:spPr/>
        <p:txBody>
          <a:bodyPr/>
          <a:lstStyle/>
          <a:p>
            <a:fld id="{2870298B-F04A-1D41-9FC5-3E52403BA86D}" type="slidenum">
              <a:rPr lang="en-US" smtClean="0"/>
              <a:t>‹Nr.›</a:t>
            </a:fld>
            <a:endParaRPr lang="en-US"/>
          </a:p>
        </p:txBody>
      </p:sp>
    </p:spTree>
    <p:extLst>
      <p:ext uri="{BB962C8B-B14F-4D97-AF65-F5344CB8AC3E}">
        <p14:creationId xmlns:p14="http://schemas.microsoft.com/office/powerpoint/2010/main" val="10982754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297F24F-2048-5740-8915-8636B8E0F57E}"/>
              </a:ext>
            </a:extLst>
          </p:cNvPr>
          <p:cNvSpPr>
            <a:spLocks noGrp="1"/>
          </p:cNvSpPr>
          <p:nvPr>
            <p:ph type="pic" idx="1"/>
          </p:nvPr>
        </p:nvSpPr>
        <p:spPr>
          <a:xfrm>
            <a:off x="5183188" y="1348675"/>
            <a:ext cx="6421208" cy="4882445"/>
          </a:xfrm>
          <a:solidFill>
            <a:schemeClr val="bg1">
              <a:lumMod val="95000"/>
            </a:schemeClr>
          </a:solidFill>
        </p:spPr>
        <p:txBody>
          <a:bodyPr>
            <a:normAutofit/>
          </a:bodyPr>
          <a:lstStyle>
            <a:lvl1pPr marL="0" indent="0">
              <a:buNone/>
              <a:defRPr sz="24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6" name="Footer Placeholder 5">
            <a:extLst>
              <a:ext uri="{FF2B5EF4-FFF2-40B4-BE49-F238E27FC236}">
                <a16:creationId xmlns:a16="http://schemas.microsoft.com/office/drawing/2014/main" id="{CD63B8F4-0661-DC49-92E9-0D58337C93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C53EA4-E8C9-414E-BF63-DCF1D904771C}"/>
              </a:ext>
            </a:extLst>
          </p:cNvPr>
          <p:cNvSpPr>
            <a:spLocks noGrp="1"/>
          </p:cNvSpPr>
          <p:nvPr>
            <p:ph type="sldNum" sz="quarter" idx="12"/>
          </p:nvPr>
        </p:nvSpPr>
        <p:spPr/>
        <p:txBody>
          <a:bodyPr/>
          <a:lstStyle/>
          <a:p>
            <a:fld id="{2870298B-F04A-1D41-9FC5-3E52403BA86D}" type="slidenum">
              <a:rPr lang="en-US" smtClean="0"/>
              <a:t>‹Nr.›</a:t>
            </a:fld>
            <a:endParaRPr lang="en-US"/>
          </a:p>
        </p:txBody>
      </p:sp>
      <p:sp>
        <p:nvSpPr>
          <p:cNvPr id="8" name="Title 1">
            <a:extLst>
              <a:ext uri="{FF2B5EF4-FFF2-40B4-BE49-F238E27FC236}">
                <a16:creationId xmlns:a16="http://schemas.microsoft.com/office/drawing/2014/main" id="{578C1B47-FC29-524A-B004-61B02620320C}"/>
              </a:ext>
            </a:extLst>
          </p:cNvPr>
          <p:cNvSpPr>
            <a:spLocks noGrp="1"/>
          </p:cNvSpPr>
          <p:nvPr>
            <p:ph type="title"/>
          </p:nvPr>
        </p:nvSpPr>
        <p:spPr>
          <a:xfrm>
            <a:off x="836612" y="1348675"/>
            <a:ext cx="3932237" cy="1315039"/>
          </a:xfrm>
        </p:spPr>
        <p:txBody>
          <a:bodyPr anchor="t"/>
          <a:lstStyle>
            <a:lvl1pPr>
              <a:defRPr sz="3200"/>
            </a:lvl1pPr>
          </a:lstStyle>
          <a:p>
            <a:r>
              <a:rPr lang="en-GB"/>
              <a:t>Click to edit Master title style</a:t>
            </a:r>
            <a:endParaRPr lang="en-US"/>
          </a:p>
        </p:txBody>
      </p:sp>
      <p:sp>
        <p:nvSpPr>
          <p:cNvPr id="9" name="Text Placeholder 3">
            <a:extLst>
              <a:ext uri="{FF2B5EF4-FFF2-40B4-BE49-F238E27FC236}">
                <a16:creationId xmlns:a16="http://schemas.microsoft.com/office/drawing/2014/main" id="{2BE9FD1C-69AC-3644-9011-2AA7CDEFDFCC}"/>
              </a:ext>
            </a:extLst>
          </p:cNvPr>
          <p:cNvSpPr>
            <a:spLocks noGrp="1"/>
          </p:cNvSpPr>
          <p:nvPr>
            <p:ph type="body" sz="half" idx="2"/>
          </p:nvPr>
        </p:nvSpPr>
        <p:spPr>
          <a:xfrm>
            <a:off x="839788" y="2630078"/>
            <a:ext cx="3932237" cy="3601040"/>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edit Master text styles</a:t>
            </a:r>
          </a:p>
        </p:txBody>
      </p:sp>
    </p:spTree>
    <p:extLst>
      <p:ext uri="{BB962C8B-B14F-4D97-AF65-F5344CB8AC3E}">
        <p14:creationId xmlns:p14="http://schemas.microsoft.com/office/powerpoint/2010/main" val="29165769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CD63B8F4-0661-DC49-92E9-0D58337C93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C53EA4-E8C9-414E-BF63-DCF1D904771C}"/>
              </a:ext>
            </a:extLst>
          </p:cNvPr>
          <p:cNvSpPr>
            <a:spLocks noGrp="1"/>
          </p:cNvSpPr>
          <p:nvPr>
            <p:ph type="sldNum" sz="quarter" idx="12"/>
          </p:nvPr>
        </p:nvSpPr>
        <p:spPr/>
        <p:txBody>
          <a:bodyPr/>
          <a:lstStyle/>
          <a:p>
            <a:fld id="{2870298B-F04A-1D41-9FC5-3E52403BA86D}" type="slidenum">
              <a:rPr lang="en-US" smtClean="0"/>
              <a:t>‹Nr.›</a:t>
            </a:fld>
            <a:endParaRPr lang="en-US"/>
          </a:p>
        </p:txBody>
      </p:sp>
      <p:sp>
        <p:nvSpPr>
          <p:cNvPr id="8" name="Title 1">
            <a:extLst>
              <a:ext uri="{FF2B5EF4-FFF2-40B4-BE49-F238E27FC236}">
                <a16:creationId xmlns:a16="http://schemas.microsoft.com/office/drawing/2014/main" id="{578C1B47-FC29-524A-B004-61B02620320C}"/>
              </a:ext>
            </a:extLst>
          </p:cNvPr>
          <p:cNvSpPr>
            <a:spLocks noGrp="1"/>
          </p:cNvSpPr>
          <p:nvPr>
            <p:ph type="title"/>
          </p:nvPr>
        </p:nvSpPr>
        <p:spPr>
          <a:xfrm>
            <a:off x="836612" y="1348675"/>
            <a:ext cx="3932237" cy="1315039"/>
          </a:xfrm>
        </p:spPr>
        <p:txBody>
          <a:bodyPr anchor="t"/>
          <a:lstStyle>
            <a:lvl1pPr>
              <a:defRPr sz="3200"/>
            </a:lvl1pPr>
          </a:lstStyle>
          <a:p>
            <a:r>
              <a:rPr lang="en-GB"/>
              <a:t>Click to edit Master title style</a:t>
            </a:r>
            <a:endParaRPr lang="en-US"/>
          </a:p>
        </p:txBody>
      </p:sp>
      <p:sp>
        <p:nvSpPr>
          <p:cNvPr id="9" name="Text Placeholder 3">
            <a:extLst>
              <a:ext uri="{FF2B5EF4-FFF2-40B4-BE49-F238E27FC236}">
                <a16:creationId xmlns:a16="http://schemas.microsoft.com/office/drawing/2014/main" id="{2BE9FD1C-69AC-3644-9011-2AA7CDEFDFCC}"/>
              </a:ext>
            </a:extLst>
          </p:cNvPr>
          <p:cNvSpPr>
            <a:spLocks noGrp="1"/>
          </p:cNvSpPr>
          <p:nvPr>
            <p:ph type="body" sz="half" idx="2"/>
          </p:nvPr>
        </p:nvSpPr>
        <p:spPr>
          <a:xfrm>
            <a:off x="839788" y="2630078"/>
            <a:ext cx="3932237" cy="3601040"/>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edit Master text styles</a:t>
            </a:r>
          </a:p>
        </p:txBody>
      </p:sp>
    </p:spTree>
    <p:extLst>
      <p:ext uri="{BB962C8B-B14F-4D97-AF65-F5344CB8AC3E}">
        <p14:creationId xmlns:p14="http://schemas.microsoft.com/office/powerpoint/2010/main" val="34999473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596BE-A453-0A45-81F2-4C39D1A6F0A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503CD88-7A61-DB4B-878E-6F4949FB4D0B}"/>
              </a:ext>
            </a:extLst>
          </p:cNvPr>
          <p:cNvSpPr>
            <a:spLocks noGrp="1"/>
          </p:cNvSpPr>
          <p:nvPr>
            <p:ph idx="1"/>
          </p:nvPr>
        </p:nvSpPr>
        <p:spPr>
          <a:xfrm>
            <a:off x="2734558" y="1309537"/>
            <a:ext cx="8894735" cy="485335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6A1154DA-394D-F642-BE18-353975B3C7A8}"/>
              </a:ext>
            </a:extLst>
          </p:cNvPr>
          <p:cNvSpPr>
            <a:spLocks noGrp="1"/>
          </p:cNvSpPr>
          <p:nvPr>
            <p:ph type="ftr" sz="quarter" idx="11"/>
          </p:nvPr>
        </p:nvSpPr>
        <p:spPr>
          <a:xfrm>
            <a:off x="2734557" y="6492875"/>
            <a:ext cx="5563891" cy="365125"/>
          </a:xfrm>
        </p:spPr>
        <p:txBody>
          <a:bodyPr/>
          <a:lstStyle>
            <a:lvl1pPr>
              <a:defRPr>
                <a:solidFill>
                  <a:schemeClr val="tx2"/>
                </a:solidFill>
              </a:defRPr>
            </a:lvl1pPr>
          </a:lstStyle>
          <a:p>
            <a:endParaRPr lang="en-US"/>
          </a:p>
        </p:txBody>
      </p:sp>
      <p:sp>
        <p:nvSpPr>
          <p:cNvPr id="6" name="Slide Number Placeholder 5">
            <a:extLst>
              <a:ext uri="{FF2B5EF4-FFF2-40B4-BE49-F238E27FC236}">
                <a16:creationId xmlns:a16="http://schemas.microsoft.com/office/drawing/2014/main" id="{D5C9C6C1-9068-7246-A003-6ABB27A2735D}"/>
              </a:ext>
            </a:extLst>
          </p:cNvPr>
          <p:cNvSpPr>
            <a:spLocks noGrp="1"/>
          </p:cNvSpPr>
          <p:nvPr>
            <p:ph type="sldNum" sz="quarter" idx="12"/>
          </p:nvPr>
        </p:nvSpPr>
        <p:spPr/>
        <p:txBody>
          <a:bodyPr/>
          <a:lstStyle>
            <a:lvl1pPr>
              <a:defRPr>
                <a:solidFill>
                  <a:schemeClr val="tx2"/>
                </a:solidFill>
              </a:defRPr>
            </a:lvl1pPr>
          </a:lstStyle>
          <a:p>
            <a:fld id="{2870298B-F04A-1D41-9FC5-3E52403BA86D}" type="slidenum">
              <a:rPr lang="en-US" smtClean="0"/>
              <a:pPr/>
              <a:t>‹Nr.›</a:t>
            </a:fld>
            <a:endParaRPr lang="en-US"/>
          </a:p>
        </p:txBody>
      </p:sp>
    </p:spTree>
    <p:extLst>
      <p:ext uri="{BB962C8B-B14F-4D97-AF65-F5344CB8AC3E}">
        <p14:creationId xmlns:p14="http://schemas.microsoft.com/office/powerpoint/2010/main" val="18007676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5D110E-F40F-6043-AC35-CF3E7E8CC357}"/>
              </a:ext>
            </a:extLst>
          </p:cNvPr>
          <p:cNvSpPr/>
          <p:nvPr userDrawn="1"/>
        </p:nvSpPr>
        <p:spPr>
          <a:xfrm>
            <a:off x="1990165" y="0"/>
            <a:ext cx="1020183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Footer Placeholder 4">
            <a:extLst>
              <a:ext uri="{FF2B5EF4-FFF2-40B4-BE49-F238E27FC236}">
                <a16:creationId xmlns:a16="http://schemas.microsoft.com/office/drawing/2014/main" id="{6A1154DA-394D-F642-BE18-353975B3C7A8}"/>
              </a:ext>
            </a:extLst>
          </p:cNvPr>
          <p:cNvSpPr>
            <a:spLocks noGrp="1"/>
          </p:cNvSpPr>
          <p:nvPr>
            <p:ph type="ftr" sz="quarter" idx="11"/>
          </p:nvPr>
        </p:nvSpPr>
        <p:spPr>
          <a:xfrm>
            <a:off x="2734557" y="6492875"/>
            <a:ext cx="5563891" cy="365125"/>
          </a:xfrm>
        </p:spPr>
        <p:txBody>
          <a:bodyPr/>
          <a:lstStyle>
            <a:lvl1pPr>
              <a:defRPr>
                <a:solidFill>
                  <a:schemeClr val="tx2"/>
                </a:solidFill>
              </a:defRPr>
            </a:lvl1pPr>
          </a:lstStyle>
          <a:p>
            <a:endParaRPr lang="en-US"/>
          </a:p>
        </p:txBody>
      </p:sp>
      <p:sp>
        <p:nvSpPr>
          <p:cNvPr id="6" name="Slide Number Placeholder 5">
            <a:extLst>
              <a:ext uri="{FF2B5EF4-FFF2-40B4-BE49-F238E27FC236}">
                <a16:creationId xmlns:a16="http://schemas.microsoft.com/office/drawing/2014/main" id="{D5C9C6C1-9068-7246-A003-6ABB27A2735D}"/>
              </a:ext>
            </a:extLst>
          </p:cNvPr>
          <p:cNvSpPr>
            <a:spLocks noGrp="1"/>
          </p:cNvSpPr>
          <p:nvPr>
            <p:ph type="sldNum" sz="quarter" idx="12"/>
          </p:nvPr>
        </p:nvSpPr>
        <p:spPr/>
        <p:txBody>
          <a:bodyPr/>
          <a:lstStyle>
            <a:lvl1pPr>
              <a:defRPr>
                <a:solidFill>
                  <a:schemeClr val="tx2"/>
                </a:solidFill>
              </a:defRPr>
            </a:lvl1pPr>
          </a:lstStyle>
          <a:p>
            <a:fld id="{2870298B-F04A-1D41-9FC5-3E52403BA86D}" type="slidenum">
              <a:rPr lang="en-US" smtClean="0"/>
              <a:pPr/>
              <a:t>‹Nr.›</a:t>
            </a:fld>
            <a:endParaRPr lang="en-US"/>
          </a:p>
        </p:txBody>
      </p:sp>
    </p:spTree>
    <p:extLst>
      <p:ext uri="{BB962C8B-B14F-4D97-AF65-F5344CB8AC3E}">
        <p14:creationId xmlns:p14="http://schemas.microsoft.com/office/powerpoint/2010/main" val="15286937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5D110E-F40F-6043-AC35-CF3E7E8CC357}"/>
              </a:ext>
            </a:extLst>
          </p:cNvPr>
          <p:cNvSpPr/>
          <p:nvPr userDrawn="1"/>
        </p:nvSpPr>
        <p:spPr>
          <a:xfrm>
            <a:off x="5638800" y="0"/>
            <a:ext cx="655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Footer Placeholder 4">
            <a:extLst>
              <a:ext uri="{FF2B5EF4-FFF2-40B4-BE49-F238E27FC236}">
                <a16:creationId xmlns:a16="http://schemas.microsoft.com/office/drawing/2014/main" id="{6A1154DA-394D-F642-BE18-353975B3C7A8}"/>
              </a:ext>
            </a:extLst>
          </p:cNvPr>
          <p:cNvSpPr>
            <a:spLocks noGrp="1"/>
          </p:cNvSpPr>
          <p:nvPr>
            <p:ph type="ftr" sz="quarter" idx="11"/>
          </p:nvPr>
        </p:nvSpPr>
        <p:spPr>
          <a:xfrm>
            <a:off x="2734557" y="6492875"/>
            <a:ext cx="5563891" cy="365125"/>
          </a:xfrm>
        </p:spPr>
        <p:txBody>
          <a:bodyPr/>
          <a:lstStyle>
            <a:lvl1pPr>
              <a:defRPr>
                <a:solidFill>
                  <a:schemeClr val="tx2"/>
                </a:solidFill>
              </a:defRPr>
            </a:lvl1pPr>
          </a:lstStyle>
          <a:p>
            <a:endParaRPr lang="en-US"/>
          </a:p>
        </p:txBody>
      </p:sp>
      <p:sp>
        <p:nvSpPr>
          <p:cNvPr id="6" name="Slide Number Placeholder 5">
            <a:extLst>
              <a:ext uri="{FF2B5EF4-FFF2-40B4-BE49-F238E27FC236}">
                <a16:creationId xmlns:a16="http://schemas.microsoft.com/office/drawing/2014/main" id="{D5C9C6C1-9068-7246-A003-6ABB27A2735D}"/>
              </a:ext>
            </a:extLst>
          </p:cNvPr>
          <p:cNvSpPr>
            <a:spLocks noGrp="1"/>
          </p:cNvSpPr>
          <p:nvPr>
            <p:ph type="sldNum" sz="quarter" idx="12"/>
          </p:nvPr>
        </p:nvSpPr>
        <p:spPr/>
        <p:txBody>
          <a:bodyPr/>
          <a:lstStyle>
            <a:lvl1pPr>
              <a:defRPr>
                <a:solidFill>
                  <a:schemeClr val="tx2"/>
                </a:solidFill>
              </a:defRPr>
            </a:lvl1pPr>
          </a:lstStyle>
          <a:p>
            <a:fld id="{2870298B-F04A-1D41-9FC5-3E52403BA86D}" type="slidenum">
              <a:rPr lang="en-US" smtClean="0"/>
              <a:pPr/>
              <a:t>‹Nr.›</a:t>
            </a:fld>
            <a:endParaRPr lang="en-US"/>
          </a:p>
        </p:txBody>
      </p:sp>
      <p:sp>
        <p:nvSpPr>
          <p:cNvPr id="7" name="Rectangle 6">
            <a:extLst>
              <a:ext uri="{FF2B5EF4-FFF2-40B4-BE49-F238E27FC236}">
                <a16:creationId xmlns:a16="http://schemas.microsoft.com/office/drawing/2014/main" id="{089CE8E0-4DCD-544C-BBE6-49376CEACC68}"/>
              </a:ext>
            </a:extLst>
          </p:cNvPr>
          <p:cNvSpPr/>
          <p:nvPr userDrawn="1"/>
        </p:nvSpPr>
        <p:spPr>
          <a:xfrm>
            <a:off x="0" y="0"/>
            <a:ext cx="6096000" cy="6858000"/>
          </a:xfrm>
          <a:prstGeom prst="rect">
            <a:avLst/>
          </a:prstGeom>
          <a:gradFill flip="none" rotWithShape="1">
            <a:gsLst>
              <a:gs pos="0">
                <a:schemeClr val="accent1"/>
              </a:gs>
              <a:gs pos="50000">
                <a:schemeClr val="accent2"/>
              </a:gs>
              <a:gs pos="100000">
                <a:schemeClr val="accent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682390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DC04A-5504-4D00-BF7E-4154FCDABF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5044025-E1FF-4363-A8AC-C2C9CB18E1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B49714A-3161-411B-ACFF-6FCAB08AE19E}"/>
              </a:ext>
            </a:extLst>
          </p:cNvPr>
          <p:cNvSpPr>
            <a:spLocks noGrp="1"/>
          </p:cNvSpPr>
          <p:nvPr>
            <p:ph type="dt" sz="half" idx="10"/>
          </p:nvPr>
        </p:nvSpPr>
        <p:spPr/>
        <p:txBody>
          <a:bodyPr/>
          <a:lstStyle/>
          <a:p>
            <a:fld id="{BC4F3E34-0995-42F2-8331-4F5E72D804A4}" type="datetimeFigureOut">
              <a:rPr lang="en-GB" smtClean="0"/>
              <a:t>30/09/2024</a:t>
            </a:fld>
            <a:endParaRPr lang="en-GB"/>
          </a:p>
        </p:txBody>
      </p:sp>
      <p:sp>
        <p:nvSpPr>
          <p:cNvPr id="5" name="Footer Placeholder 4">
            <a:extLst>
              <a:ext uri="{FF2B5EF4-FFF2-40B4-BE49-F238E27FC236}">
                <a16:creationId xmlns:a16="http://schemas.microsoft.com/office/drawing/2014/main" id="{10D371EF-7E18-4AB0-AACD-4DDD453215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06EA3C-C24F-4540-B814-FB298261235E}"/>
              </a:ext>
            </a:extLst>
          </p:cNvPr>
          <p:cNvSpPr>
            <a:spLocks noGrp="1"/>
          </p:cNvSpPr>
          <p:nvPr>
            <p:ph type="sldNum" sz="quarter" idx="12"/>
          </p:nvPr>
        </p:nvSpPr>
        <p:spPr/>
        <p:txBody>
          <a:bodyPr/>
          <a:lstStyle/>
          <a:p>
            <a:fld id="{0780082B-181B-4932-B6D8-7E4A8BBDEB52}" type="slidenum">
              <a:rPr lang="en-GB" smtClean="0"/>
              <a:t>‹Nr.›</a:t>
            </a:fld>
            <a:endParaRPr lang="en-GB"/>
          </a:p>
        </p:txBody>
      </p:sp>
    </p:spTree>
    <p:extLst>
      <p:ext uri="{BB962C8B-B14F-4D97-AF65-F5344CB8AC3E}">
        <p14:creationId xmlns:p14="http://schemas.microsoft.com/office/powerpoint/2010/main" val="155078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2B3942"/>
        </a:solidFill>
        <a:effectLst/>
      </p:bgPr>
    </p:bg>
    <p:spTree>
      <p:nvGrpSpPr>
        <p:cNvPr id="1" name=""/>
        <p:cNvGrpSpPr/>
        <p:nvPr/>
      </p:nvGrpSpPr>
      <p:grpSpPr>
        <a:xfrm>
          <a:off x="0" y="0"/>
          <a:ext cx="0" cy="0"/>
          <a:chOff x="0" y="0"/>
          <a:chExt cx="0" cy="0"/>
        </a:xfrm>
      </p:grpSpPr>
      <p:pic>
        <p:nvPicPr>
          <p:cNvPr id="5" name="Picture 4" descr="Text, qr code&#10;&#10;Description automatically generated">
            <a:extLst>
              <a:ext uri="{FF2B5EF4-FFF2-40B4-BE49-F238E27FC236}">
                <a16:creationId xmlns:a16="http://schemas.microsoft.com/office/drawing/2014/main" id="{98DF451A-3041-4CBF-813A-D79A530302E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371572" y="5698488"/>
            <a:ext cx="1455337" cy="778605"/>
          </a:xfrm>
          <a:prstGeom prst="rect">
            <a:avLst/>
          </a:prstGeom>
        </p:spPr>
      </p:pic>
    </p:spTree>
    <p:extLst>
      <p:ext uri="{BB962C8B-B14F-4D97-AF65-F5344CB8AC3E}">
        <p14:creationId xmlns:p14="http://schemas.microsoft.com/office/powerpoint/2010/main" val="31884105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Shape &amp;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50F84-36E0-4E4D-A86A-233CE5FDBDEB}"/>
              </a:ext>
            </a:extLst>
          </p:cNvPr>
          <p:cNvSpPr>
            <a:spLocks noGrp="1"/>
          </p:cNvSpPr>
          <p:nvPr>
            <p:ph type="title"/>
          </p:nvPr>
        </p:nvSpPr>
        <p:spPr/>
        <p:txBody>
          <a:bodyPr/>
          <a:lstStyle/>
          <a:p>
            <a:r>
              <a:rPr lang="en-GB"/>
              <a:t>Click to edit Master title style</a:t>
            </a:r>
            <a:endParaRPr lang="en-US"/>
          </a:p>
        </p:txBody>
      </p:sp>
      <p:sp>
        <p:nvSpPr>
          <p:cNvPr id="4" name="Footer Placeholder 3">
            <a:extLst>
              <a:ext uri="{FF2B5EF4-FFF2-40B4-BE49-F238E27FC236}">
                <a16:creationId xmlns:a16="http://schemas.microsoft.com/office/drawing/2014/main" id="{4F407B2F-605E-BC4E-9C44-229CEF350D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63AE95-D426-8A48-93B1-DE12C3959840}"/>
              </a:ext>
            </a:extLst>
          </p:cNvPr>
          <p:cNvSpPr>
            <a:spLocks noGrp="1"/>
          </p:cNvSpPr>
          <p:nvPr>
            <p:ph type="sldNum" sz="quarter" idx="12"/>
          </p:nvPr>
        </p:nvSpPr>
        <p:spPr/>
        <p:txBody>
          <a:bodyPr/>
          <a:lstStyle/>
          <a:p>
            <a:fld id="{2870298B-F04A-1D41-9FC5-3E52403BA86D}" type="slidenum">
              <a:rPr lang="en-US" smtClean="0"/>
              <a:t>‹Nr.›</a:t>
            </a:fld>
            <a:endParaRPr lang="en-US"/>
          </a:p>
        </p:txBody>
      </p:sp>
      <p:sp>
        <p:nvSpPr>
          <p:cNvPr id="21" name="Content Placeholder 2">
            <a:extLst>
              <a:ext uri="{FF2B5EF4-FFF2-40B4-BE49-F238E27FC236}">
                <a16:creationId xmlns:a16="http://schemas.microsoft.com/office/drawing/2014/main" id="{C39AD33E-D8C9-F546-8B40-4005EA34387D}"/>
              </a:ext>
            </a:extLst>
          </p:cNvPr>
          <p:cNvSpPr>
            <a:spLocks noGrp="1"/>
          </p:cNvSpPr>
          <p:nvPr>
            <p:ph sz="half" idx="1"/>
          </p:nvPr>
        </p:nvSpPr>
        <p:spPr>
          <a:xfrm>
            <a:off x="373251" y="1380609"/>
            <a:ext cx="5226271" cy="49218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Picture Placeholder 20">
            <a:extLst>
              <a:ext uri="{FF2B5EF4-FFF2-40B4-BE49-F238E27FC236}">
                <a16:creationId xmlns:a16="http://schemas.microsoft.com/office/drawing/2014/main" id="{13D98764-AECA-E248-A5B1-6C9FA619E516}"/>
              </a:ext>
            </a:extLst>
          </p:cNvPr>
          <p:cNvSpPr>
            <a:spLocks noGrp="1"/>
          </p:cNvSpPr>
          <p:nvPr>
            <p:ph type="pic" sz="quarter" idx="13" hasCustomPrompt="1"/>
          </p:nvPr>
        </p:nvSpPr>
        <p:spPr>
          <a:xfrm>
            <a:off x="5052646" y="1409121"/>
            <a:ext cx="7139354" cy="4676118"/>
          </a:xfrm>
          <a:custGeom>
            <a:avLst/>
            <a:gdLst>
              <a:gd name="connsiteX0" fmla="*/ 7139354 w 7139354"/>
              <a:gd name="connsiteY0" fmla="*/ 669819 h 4676118"/>
              <a:gd name="connsiteX1" fmla="*/ 7139354 w 7139354"/>
              <a:gd name="connsiteY1" fmla="*/ 3368353 h 4676118"/>
              <a:gd name="connsiteX2" fmla="*/ 6538557 w 7139354"/>
              <a:gd name="connsiteY2" fmla="*/ 4676118 h 4676118"/>
              <a:gd name="connsiteX3" fmla="*/ 5298831 w 7139354"/>
              <a:gd name="connsiteY3" fmla="*/ 4676118 h 4676118"/>
              <a:gd name="connsiteX4" fmla="*/ 6122366 w 7139354"/>
              <a:gd name="connsiteY4" fmla="*/ 0 h 4676118"/>
              <a:gd name="connsiteX5" fmla="*/ 7139354 w 7139354"/>
              <a:gd name="connsiteY5" fmla="*/ 0 h 4676118"/>
              <a:gd name="connsiteX6" fmla="*/ 7139354 w 7139354"/>
              <a:gd name="connsiteY6" fmla="*/ 484838 h 4676118"/>
              <a:gd name="connsiteX7" fmla="*/ 5213849 w 7139354"/>
              <a:gd name="connsiteY7" fmla="*/ 4676118 h 4676118"/>
              <a:gd name="connsiteX8" fmla="*/ 3974123 w 7139354"/>
              <a:gd name="connsiteY8" fmla="*/ 4676118 h 4676118"/>
              <a:gd name="connsiteX9" fmla="*/ 4797658 w 7139354"/>
              <a:gd name="connsiteY9" fmla="*/ 0 h 4676118"/>
              <a:gd name="connsiteX10" fmla="*/ 6037384 w 7139354"/>
              <a:gd name="connsiteY10" fmla="*/ 0 h 4676118"/>
              <a:gd name="connsiteX11" fmla="*/ 3889141 w 7139354"/>
              <a:gd name="connsiteY11" fmla="*/ 4676118 h 4676118"/>
              <a:gd name="connsiteX12" fmla="*/ 2649415 w 7139354"/>
              <a:gd name="connsiteY12" fmla="*/ 4676118 h 4676118"/>
              <a:gd name="connsiteX13" fmla="*/ 3472951 w 7139354"/>
              <a:gd name="connsiteY13" fmla="*/ 0 h 4676118"/>
              <a:gd name="connsiteX14" fmla="*/ 4712677 w 7139354"/>
              <a:gd name="connsiteY14" fmla="*/ 0 h 4676118"/>
              <a:gd name="connsiteX15" fmla="*/ 2564434 w 7139354"/>
              <a:gd name="connsiteY15" fmla="*/ 4676118 h 4676118"/>
              <a:gd name="connsiteX16" fmla="*/ 1324708 w 7139354"/>
              <a:gd name="connsiteY16" fmla="*/ 4676118 h 4676118"/>
              <a:gd name="connsiteX17" fmla="*/ 2148243 w 7139354"/>
              <a:gd name="connsiteY17" fmla="*/ 0 h 4676118"/>
              <a:gd name="connsiteX18" fmla="*/ 3387969 w 7139354"/>
              <a:gd name="connsiteY18" fmla="*/ 0 h 4676118"/>
              <a:gd name="connsiteX19" fmla="*/ 1239726 w 7139354"/>
              <a:gd name="connsiteY19" fmla="*/ 4676118 h 4676118"/>
              <a:gd name="connsiteX20" fmla="*/ 0 w 7139354"/>
              <a:gd name="connsiteY20" fmla="*/ 4676118 h 467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39354" h="4676118">
                <a:moveTo>
                  <a:pt x="7139354" y="669819"/>
                </a:moveTo>
                <a:lnTo>
                  <a:pt x="7139354" y="3368353"/>
                </a:lnTo>
                <a:lnTo>
                  <a:pt x="6538557" y="4676118"/>
                </a:lnTo>
                <a:lnTo>
                  <a:pt x="5298831" y="4676118"/>
                </a:lnTo>
                <a:close/>
                <a:moveTo>
                  <a:pt x="6122366" y="0"/>
                </a:moveTo>
                <a:lnTo>
                  <a:pt x="7139354" y="0"/>
                </a:lnTo>
                <a:lnTo>
                  <a:pt x="7139354" y="484838"/>
                </a:lnTo>
                <a:lnTo>
                  <a:pt x="5213849" y="4676118"/>
                </a:lnTo>
                <a:lnTo>
                  <a:pt x="3974123" y="4676118"/>
                </a:lnTo>
                <a:close/>
                <a:moveTo>
                  <a:pt x="4797658" y="0"/>
                </a:moveTo>
                <a:lnTo>
                  <a:pt x="6037384" y="0"/>
                </a:lnTo>
                <a:lnTo>
                  <a:pt x="3889141" y="4676118"/>
                </a:lnTo>
                <a:lnTo>
                  <a:pt x="2649415" y="4676118"/>
                </a:lnTo>
                <a:close/>
                <a:moveTo>
                  <a:pt x="3472951" y="0"/>
                </a:moveTo>
                <a:lnTo>
                  <a:pt x="4712677" y="0"/>
                </a:lnTo>
                <a:lnTo>
                  <a:pt x="2564434" y="4676118"/>
                </a:lnTo>
                <a:lnTo>
                  <a:pt x="1324708" y="4676118"/>
                </a:lnTo>
                <a:close/>
                <a:moveTo>
                  <a:pt x="2148243" y="0"/>
                </a:moveTo>
                <a:lnTo>
                  <a:pt x="3387969" y="0"/>
                </a:lnTo>
                <a:lnTo>
                  <a:pt x="1239726" y="4676118"/>
                </a:lnTo>
                <a:lnTo>
                  <a:pt x="0" y="4676118"/>
                </a:lnTo>
                <a:close/>
              </a:path>
            </a:pathLst>
          </a:custGeom>
          <a:solidFill>
            <a:schemeClr val="bg1">
              <a:lumMod val="95000"/>
            </a:schemeClr>
          </a:solidFill>
        </p:spPr>
        <p:txBody>
          <a:bodyPr wrap="square" anchor="ctr">
            <a:noAutofit/>
          </a:bodyPr>
          <a:lstStyle>
            <a:lvl1pPr algn="ctr">
              <a:defRPr/>
            </a:lvl1pPr>
          </a:lstStyle>
          <a:p>
            <a:r>
              <a:rPr lang="en-US"/>
              <a:t>Drop picture on shape</a:t>
            </a:r>
          </a:p>
        </p:txBody>
      </p:sp>
    </p:spTree>
    <p:extLst>
      <p:ext uri="{BB962C8B-B14F-4D97-AF65-F5344CB8AC3E}">
        <p14:creationId xmlns:p14="http://schemas.microsoft.com/office/powerpoint/2010/main" val="17923445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screen">
            <a:extLst>
              <a:ext uri="{28A0092B-C50C-407E-A947-70E740481C1C}">
                <a14:useLocalDpi xmlns:a14="http://schemas.microsoft.com/office/drawing/2010/main"/>
              </a:ext>
            </a:extLst>
          </a:blip>
          <a:stretch>
            <a:fillRect/>
          </a:stretch>
        </p:blipFill>
        <p:spPr>
          <a:xfrm>
            <a:off x="1" y="0"/>
            <a:ext cx="12191999" cy="6856057"/>
          </a:xfrm>
          <a:prstGeom prst="rect">
            <a:avLst/>
          </a:prstGeom>
        </p:spPr>
      </p:pic>
      <p:pic>
        <p:nvPicPr>
          <p:cNvPr id="17" name="bg object 17"/>
          <p:cNvPicPr/>
          <p:nvPr/>
        </p:nvPicPr>
        <p:blipFill>
          <a:blip r:embed="rId3" cstate="screen">
            <a:extLst>
              <a:ext uri="{28A0092B-C50C-407E-A947-70E740481C1C}">
                <a14:useLocalDpi xmlns:a14="http://schemas.microsoft.com/office/drawing/2010/main"/>
              </a:ext>
            </a:extLst>
          </a:blip>
          <a:stretch>
            <a:fillRect/>
          </a:stretch>
        </p:blipFill>
        <p:spPr>
          <a:xfrm>
            <a:off x="0" y="0"/>
            <a:ext cx="491612" cy="243782"/>
          </a:xfrm>
          <a:prstGeom prst="rect">
            <a:avLst/>
          </a:prstGeom>
        </p:spPr>
      </p:pic>
      <p:pic>
        <p:nvPicPr>
          <p:cNvPr id="18" name="bg object 18"/>
          <p:cNvPicPr/>
          <p:nvPr/>
        </p:nvPicPr>
        <p:blipFill>
          <a:blip r:embed="rId4" cstate="screen">
            <a:extLst>
              <a:ext uri="{28A0092B-C50C-407E-A947-70E740481C1C}">
                <a14:useLocalDpi xmlns:a14="http://schemas.microsoft.com/office/drawing/2010/main"/>
              </a:ext>
            </a:extLst>
          </a:blip>
          <a:stretch>
            <a:fillRect/>
          </a:stretch>
        </p:blipFill>
        <p:spPr>
          <a:xfrm>
            <a:off x="8617951" y="532101"/>
            <a:ext cx="3574048" cy="3520915"/>
          </a:xfrm>
          <a:prstGeom prst="rect">
            <a:avLst/>
          </a:prstGeom>
        </p:spPr>
      </p:pic>
      <p:sp>
        <p:nvSpPr>
          <p:cNvPr id="2" name="Holder 2"/>
          <p:cNvSpPr>
            <a:spLocks noGrp="1"/>
          </p:cNvSpPr>
          <p:nvPr>
            <p:ph type="title"/>
          </p:nvPr>
        </p:nvSpPr>
        <p:spPr/>
        <p:txBody>
          <a:bodyPr lIns="0" tIns="0" rIns="0" bIns="0"/>
          <a:lstStyle>
            <a:lvl1pPr>
              <a:defRPr sz="1615"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9/30/2024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21971141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tatement-pic-Bluev3">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433C669-2B6B-764A-9F71-BBD496F5DFC8}"/>
              </a:ext>
            </a:extLst>
          </p:cNvPr>
          <p:cNvSpPr>
            <a:spLocks noGrp="1"/>
          </p:cNvSpPr>
          <p:nvPr>
            <p:ph type="sldNum" sz="quarter" idx="12"/>
          </p:nvPr>
        </p:nvSpPr>
        <p:spPr/>
        <p:txBody>
          <a:bodyPr/>
          <a:lstStyle/>
          <a:p>
            <a:fld id="{59724FDC-B820-3F4B-B013-43A1C67A6822}" type="slidenum">
              <a:rPr lang="en-US" smtClean="0"/>
              <a:t>‹Nr.›</a:t>
            </a:fld>
            <a:endParaRPr lang="en-US"/>
          </a:p>
        </p:txBody>
      </p:sp>
      <p:sp>
        <p:nvSpPr>
          <p:cNvPr id="9" name="Freeform 8">
            <a:extLst>
              <a:ext uri="{FF2B5EF4-FFF2-40B4-BE49-F238E27FC236}">
                <a16:creationId xmlns:a16="http://schemas.microsoft.com/office/drawing/2014/main" id="{500D5FB0-1FE6-F049-B480-C48DBFCB26A6}"/>
              </a:ext>
            </a:extLst>
          </p:cNvPr>
          <p:cNvSpPr/>
          <p:nvPr userDrawn="1"/>
        </p:nvSpPr>
        <p:spPr>
          <a:xfrm>
            <a:off x="7029674" y="1340528"/>
            <a:ext cx="5162325" cy="5517472"/>
          </a:xfrm>
          <a:custGeom>
            <a:avLst/>
            <a:gdLst>
              <a:gd name="connsiteX0" fmla="*/ 1652231 w 1652230"/>
              <a:gd name="connsiteY0" fmla="*/ 1765898 h 1765897"/>
              <a:gd name="connsiteX1" fmla="*/ 1652231 w 1652230"/>
              <a:gd name="connsiteY1" fmla="*/ 0 h 1765897"/>
              <a:gd name="connsiteX2" fmla="*/ 766155 w 1652230"/>
              <a:gd name="connsiteY2" fmla="*/ 0 h 1765897"/>
              <a:gd name="connsiteX3" fmla="*/ 685257 w 1652230"/>
              <a:gd name="connsiteY3" fmla="*/ 55214 h 1765897"/>
              <a:gd name="connsiteX4" fmla="*/ 0 w 1652230"/>
              <a:gd name="connsiteY4" fmla="*/ 1765898 h 1765897"/>
              <a:gd name="connsiteX5" fmla="*/ 1652231 w 1652230"/>
              <a:gd name="connsiteY5" fmla="*/ 1765898 h 1765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52230" h="1765897">
                <a:moveTo>
                  <a:pt x="1652231" y="1765898"/>
                </a:moveTo>
                <a:lnTo>
                  <a:pt x="1652231" y="0"/>
                </a:lnTo>
                <a:lnTo>
                  <a:pt x="766155" y="0"/>
                </a:lnTo>
                <a:cubicBezTo>
                  <a:pt x="729989" y="0"/>
                  <a:pt x="698581" y="21895"/>
                  <a:pt x="685257" y="55214"/>
                </a:cubicBezTo>
                <a:lnTo>
                  <a:pt x="0" y="1765898"/>
                </a:lnTo>
                <a:lnTo>
                  <a:pt x="1652231" y="1765898"/>
                </a:lnTo>
                <a:close/>
              </a:path>
            </a:pathLst>
          </a:custGeom>
          <a:solidFill>
            <a:schemeClr val="accent3"/>
          </a:solidFill>
          <a:ln w="9514" cap="flat">
            <a:noFill/>
            <a:prstDash val="solid"/>
            <a:miter/>
          </a:ln>
        </p:spPr>
        <p:txBody>
          <a:bodyPr rtlCol="0" anchor="ctr"/>
          <a:lstStyle/>
          <a:p>
            <a:endParaRPr lang="en-US"/>
          </a:p>
        </p:txBody>
      </p:sp>
      <p:sp>
        <p:nvSpPr>
          <p:cNvPr id="11" name="Picture Placeholder 47">
            <a:extLst>
              <a:ext uri="{FF2B5EF4-FFF2-40B4-BE49-F238E27FC236}">
                <a16:creationId xmlns:a16="http://schemas.microsoft.com/office/drawing/2014/main" id="{056A387A-7D72-634E-A463-FF024568AB27}"/>
              </a:ext>
            </a:extLst>
          </p:cNvPr>
          <p:cNvSpPr>
            <a:spLocks noGrp="1"/>
          </p:cNvSpPr>
          <p:nvPr>
            <p:ph type="pic" sz="quarter" idx="13" hasCustomPrompt="1"/>
          </p:nvPr>
        </p:nvSpPr>
        <p:spPr>
          <a:xfrm>
            <a:off x="8784882" y="3188043"/>
            <a:ext cx="3407118" cy="3669957"/>
          </a:xfrm>
          <a:custGeom>
            <a:avLst/>
            <a:gdLst>
              <a:gd name="connsiteX0" fmla="*/ 1563140 w 3407118"/>
              <a:gd name="connsiteY0" fmla="*/ 0 h 3669957"/>
              <a:gd name="connsiteX1" fmla="*/ 3407118 w 3407118"/>
              <a:gd name="connsiteY1" fmla="*/ 0 h 3669957"/>
              <a:gd name="connsiteX2" fmla="*/ 3407118 w 3407118"/>
              <a:gd name="connsiteY2" fmla="*/ 3669957 h 3669957"/>
              <a:gd name="connsiteX3" fmla="*/ 0 w 3407118"/>
              <a:gd name="connsiteY3" fmla="*/ 3669957 h 3669957"/>
              <a:gd name="connsiteX4" fmla="*/ 0 w 3407118"/>
              <a:gd name="connsiteY4" fmla="*/ 3596867 h 3669957"/>
              <a:gd name="connsiteX5" fmla="*/ 1394787 w 3407118"/>
              <a:gd name="connsiteY5" fmla="*/ 114904 h 3669957"/>
              <a:gd name="connsiteX6" fmla="*/ 1563140 w 3407118"/>
              <a:gd name="connsiteY6" fmla="*/ 0 h 366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7118" h="3669957">
                <a:moveTo>
                  <a:pt x="1563140" y="0"/>
                </a:moveTo>
                <a:lnTo>
                  <a:pt x="3407118" y="0"/>
                </a:lnTo>
                <a:lnTo>
                  <a:pt x="3407118" y="3669957"/>
                </a:lnTo>
                <a:lnTo>
                  <a:pt x="0" y="3669957"/>
                </a:lnTo>
                <a:lnTo>
                  <a:pt x="0" y="3596867"/>
                </a:lnTo>
                <a:lnTo>
                  <a:pt x="1394787" y="114904"/>
                </a:lnTo>
                <a:cubicBezTo>
                  <a:pt x="1422515" y="45565"/>
                  <a:pt x="1487877" y="0"/>
                  <a:pt x="1563140" y="0"/>
                </a:cubicBezTo>
                <a:close/>
              </a:path>
            </a:pathLst>
          </a:custGeom>
          <a:solidFill>
            <a:schemeClr val="accent1"/>
          </a:solidFill>
        </p:spPr>
        <p:txBody>
          <a:bodyPr wrap="square" anchor="ctr">
            <a:noAutofit/>
          </a:bodyPr>
          <a:lstStyle>
            <a:lvl1pPr algn="r">
              <a:defRPr sz="2000"/>
            </a:lvl1pPr>
          </a:lstStyle>
          <a:p>
            <a:r>
              <a:rPr lang="en-US"/>
              <a:t>Drag and drop picture</a:t>
            </a:r>
          </a:p>
        </p:txBody>
      </p:sp>
      <p:sp>
        <p:nvSpPr>
          <p:cNvPr id="13" name="Footer Placeholder 4">
            <a:extLst>
              <a:ext uri="{FF2B5EF4-FFF2-40B4-BE49-F238E27FC236}">
                <a16:creationId xmlns:a16="http://schemas.microsoft.com/office/drawing/2014/main" id="{C926D6BE-48D4-2B4C-BC90-BC100DD9A111}"/>
              </a:ext>
            </a:extLst>
          </p:cNvPr>
          <p:cNvSpPr>
            <a:spLocks noGrp="1"/>
          </p:cNvSpPr>
          <p:nvPr>
            <p:ph type="ftr" sz="quarter" idx="11"/>
          </p:nvPr>
        </p:nvSpPr>
        <p:spPr>
          <a:xfrm>
            <a:off x="533400" y="6356350"/>
            <a:ext cx="4114800" cy="365125"/>
          </a:xfrm>
          <a:prstGeom prst="rect">
            <a:avLst/>
          </a:prstGeom>
        </p:spPr>
        <p:txBody>
          <a:bodyPr/>
          <a:lstStyle>
            <a:lvl1pPr>
              <a:defRPr sz="1400">
                <a:solidFill>
                  <a:schemeClr val="bg1">
                    <a:lumMod val="50000"/>
                  </a:schemeClr>
                </a:solidFill>
              </a:defRPr>
            </a:lvl1pPr>
          </a:lstStyle>
          <a:p>
            <a:endParaRPr lang="en-US"/>
          </a:p>
        </p:txBody>
      </p:sp>
      <p:sp>
        <p:nvSpPr>
          <p:cNvPr id="10" name="Text Placeholder 4">
            <a:extLst>
              <a:ext uri="{FF2B5EF4-FFF2-40B4-BE49-F238E27FC236}">
                <a16:creationId xmlns:a16="http://schemas.microsoft.com/office/drawing/2014/main" id="{F09D12C7-E699-984F-A51B-F120424B89F9}"/>
              </a:ext>
            </a:extLst>
          </p:cNvPr>
          <p:cNvSpPr>
            <a:spLocks noGrp="1"/>
          </p:cNvSpPr>
          <p:nvPr>
            <p:ph type="body" sz="quarter" idx="14"/>
          </p:nvPr>
        </p:nvSpPr>
        <p:spPr>
          <a:xfrm>
            <a:off x="612775" y="1979613"/>
            <a:ext cx="6353175" cy="3892550"/>
          </a:xfrm>
        </p:spPr>
        <p:txBody>
          <a:bodyPr/>
          <a:lstStyle>
            <a:lvl1pPr marL="0" indent="0">
              <a:buFontTx/>
              <a:buNone/>
              <a:defRPr b="1"/>
            </a:lvl1pPr>
            <a:lvl2pPr marL="457200" indent="0">
              <a:buFontTx/>
              <a:buNone/>
              <a:defRPr b="1"/>
            </a:lvl2pPr>
            <a:lvl3pPr marL="914400" indent="0">
              <a:buFontTx/>
              <a:buNone/>
              <a:defRPr b="1"/>
            </a:lvl3pPr>
            <a:lvl4pPr marL="1371600" indent="0">
              <a:buFontTx/>
              <a:buNone/>
              <a:defRPr b="1"/>
            </a:lvl4pPr>
            <a:lvl5pPr marL="1828800" indent="0">
              <a:buFontTx/>
              <a:buNone/>
              <a:defRPr b="1"/>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itle 3">
            <a:extLst>
              <a:ext uri="{FF2B5EF4-FFF2-40B4-BE49-F238E27FC236}">
                <a16:creationId xmlns:a16="http://schemas.microsoft.com/office/drawing/2014/main" id="{717ABB6F-8B81-9D4F-847F-046665A4943F}"/>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27831281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0DCD17-EDD7-9640-A520-75E7203E3A52}"/>
              </a:ext>
            </a:extLst>
          </p:cNvPr>
          <p:cNvSpPr/>
          <p:nvPr userDrawn="1"/>
        </p:nvSpPr>
        <p:spPr>
          <a:xfrm>
            <a:off x="0" y="2"/>
            <a:ext cx="12192000" cy="64928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Footer Placeholder 2">
            <a:extLst>
              <a:ext uri="{FF2B5EF4-FFF2-40B4-BE49-F238E27FC236}">
                <a16:creationId xmlns:a16="http://schemas.microsoft.com/office/drawing/2014/main" id="{4C33E625-5050-8846-A15B-0EFB7F631E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A8F36E-136C-6F4C-9795-B706CD295AE8}"/>
              </a:ext>
            </a:extLst>
          </p:cNvPr>
          <p:cNvSpPr>
            <a:spLocks noGrp="1"/>
          </p:cNvSpPr>
          <p:nvPr>
            <p:ph type="sldNum" sz="quarter" idx="12"/>
          </p:nvPr>
        </p:nvSpPr>
        <p:spPr/>
        <p:txBody>
          <a:bodyPr/>
          <a:lstStyle/>
          <a:p>
            <a:fld id="{2870298B-F04A-1D41-9FC5-3E52403BA86D}" type="slidenum">
              <a:rPr lang="en-US" smtClean="0"/>
              <a:t>‹Nr.›</a:t>
            </a:fld>
            <a:endParaRPr lang="en-US"/>
          </a:p>
        </p:txBody>
      </p:sp>
      <p:sp>
        <p:nvSpPr>
          <p:cNvPr id="5" name="Freeform 4">
            <a:extLst>
              <a:ext uri="{FF2B5EF4-FFF2-40B4-BE49-F238E27FC236}">
                <a16:creationId xmlns:a16="http://schemas.microsoft.com/office/drawing/2014/main" id="{D7FF0F8C-A136-7C49-9360-7C7128DB8002}"/>
              </a:ext>
            </a:extLst>
          </p:cNvPr>
          <p:cNvSpPr/>
          <p:nvPr userDrawn="1"/>
        </p:nvSpPr>
        <p:spPr>
          <a:xfrm>
            <a:off x="10340089" y="319786"/>
            <a:ext cx="1291051" cy="542760"/>
          </a:xfrm>
          <a:custGeom>
            <a:avLst/>
            <a:gdLst>
              <a:gd name="connsiteX0" fmla="*/ 372778 w 1291050"/>
              <a:gd name="connsiteY0" fmla="*/ 542305 h 542760"/>
              <a:gd name="connsiteX1" fmla="*/ 0 w 1291050"/>
              <a:gd name="connsiteY1" fmla="*/ 542305 h 542760"/>
              <a:gd name="connsiteX2" fmla="*/ 0 w 1291050"/>
              <a:gd name="connsiteY2" fmla="*/ 0 h 542760"/>
              <a:gd name="connsiteX3" fmla="*/ 339055 w 1291050"/>
              <a:gd name="connsiteY3" fmla="*/ 0 h 542760"/>
              <a:gd name="connsiteX4" fmla="*/ 339055 w 1291050"/>
              <a:gd name="connsiteY4" fmla="*/ 101625 h 542760"/>
              <a:gd name="connsiteX5" fmla="*/ 101170 w 1291050"/>
              <a:gd name="connsiteY5" fmla="*/ 101625 h 542760"/>
              <a:gd name="connsiteX6" fmla="*/ 101170 w 1291050"/>
              <a:gd name="connsiteY6" fmla="*/ 271608 h 542760"/>
              <a:gd name="connsiteX7" fmla="*/ 271153 w 1291050"/>
              <a:gd name="connsiteY7" fmla="*/ 271608 h 542760"/>
              <a:gd name="connsiteX8" fmla="*/ 271153 w 1291050"/>
              <a:gd name="connsiteY8" fmla="*/ 237885 h 542760"/>
              <a:gd name="connsiteX9" fmla="*/ 134893 w 1291050"/>
              <a:gd name="connsiteY9" fmla="*/ 237885 h 542760"/>
              <a:gd name="connsiteX10" fmla="*/ 134893 w 1291050"/>
              <a:gd name="connsiteY10" fmla="*/ 204162 h 542760"/>
              <a:gd name="connsiteX11" fmla="*/ 304876 w 1291050"/>
              <a:gd name="connsiteY11" fmla="*/ 204162 h 542760"/>
              <a:gd name="connsiteX12" fmla="*/ 304876 w 1291050"/>
              <a:gd name="connsiteY12" fmla="*/ 305787 h 542760"/>
              <a:gd name="connsiteX13" fmla="*/ 67446 w 1291050"/>
              <a:gd name="connsiteY13" fmla="*/ 305787 h 542760"/>
              <a:gd name="connsiteX14" fmla="*/ 67446 w 1291050"/>
              <a:gd name="connsiteY14" fmla="*/ 67446 h 542760"/>
              <a:gd name="connsiteX15" fmla="*/ 304876 w 1291050"/>
              <a:gd name="connsiteY15" fmla="*/ 67446 h 542760"/>
              <a:gd name="connsiteX16" fmla="*/ 304876 w 1291050"/>
              <a:gd name="connsiteY16" fmla="*/ 33723 h 542760"/>
              <a:gd name="connsiteX17" fmla="*/ 33723 w 1291050"/>
              <a:gd name="connsiteY17" fmla="*/ 33723 h 542760"/>
              <a:gd name="connsiteX18" fmla="*/ 33723 w 1291050"/>
              <a:gd name="connsiteY18" fmla="*/ 508582 h 542760"/>
              <a:gd name="connsiteX19" fmla="*/ 338599 w 1291050"/>
              <a:gd name="connsiteY19" fmla="*/ 508582 h 542760"/>
              <a:gd name="connsiteX20" fmla="*/ 338599 w 1291050"/>
              <a:gd name="connsiteY20" fmla="*/ 474859 h 542760"/>
              <a:gd name="connsiteX21" fmla="*/ 67446 w 1291050"/>
              <a:gd name="connsiteY21" fmla="*/ 474859 h 542760"/>
              <a:gd name="connsiteX22" fmla="*/ 67446 w 1291050"/>
              <a:gd name="connsiteY22" fmla="*/ 338599 h 542760"/>
              <a:gd name="connsiteX23" fmla="*/ 101170 w 1291050"/>
              <a:gd name="connsiteY23" fmla="*/ 338599 h 542760"/>
              <a:gd name="connsiteX24" fmla="*/ 101170 w 1291050"/>
              <a:gd name="connsiteY24" fmla="*/ 441135 h 542760"/>
              <a:gd name="connsiteX25" fmla="*/ 372778 w 1291050"/>
              <a:gd name="connsiteY25" fmla="*/ 441135 h 542760"/>
              <a:gd name="connsiteX26" fmla="*/ 372778 w 1291050"/>
              <a:gd name="connsiteY26" fmla="*/ 542305 h 542760"/>
              <a:gd name="connsiteX27" fmla="*/ 867688 w 1291050"/>
              <a:gd name="connsiteY27" fmla="*/ 101169 h 542760"/>
              <a:gd name="connsiteX28" fmla="*/ 631170 w 1291050"/>
              <a:gd name="connsiteY28" fmla="*/ 101169 h 542760"/>
              <a:gd name="connsiteX29" fmla="*/ 631170 w 1291050"/>
              <a:gd name="connsiteY29" fmla="*/ 508582 h 542760"/>
              <a:gd name="connsiteX30" fmla="*/ 664893 w 1291050"/>
              <a:gd name="connsiteY30" fmla="*/ 508582 h 542760"/>
              <a:gd name="connsiteX31" fmla="*/ 664893 w 1291050"/>
              <a:gd name="connsiteY31" fmla="*/ 134893 h 542760"/>
              <a:gd name="connsiteX32" fmla="*/ 697705 w 1291050"/>
              <a:gd name="connsiteY32" fmla="*/ 134893 h 542760"/>
              <a:gd name="connsiteX33" fmla="*/ 697705 w 1291050"/>
              <a:gd name="connsiteY33" fmla="*/ 542305 h 542760"/>
              <a:gd name="connsiteX34" fmla="*/ 596080 w 1291050"/>
              <a:gd name="connsiteY34" fmla="*/ 542305 h 542760"/>
              <a:gd name="connsiteX35" fmla="*/ 596080 w 1291050"/>
              <a:gd name="connsiteY35" fmla="*/ 67446 h 542760"/>
              <a:gd name="connsiteX36" fmla="*/ 833509 w 1291050"/>
              <a:gd name="connsiteY36" fmla="*/ 67446 h 542760"/>
              <a:gd name="connsiteX37" fmla="*/ 833509 w 1291050"/>
              <a:gd name="connsiteY37" fmla="*/ 33723 h 542760"/>
              <a:gd name="connsiteX38" fmla="*/ 426097 w 1291050"/>
              <a:gd name="connsiteY38" fmla="*/ 33723 h 542760"/>
              <a:gd name="connsiteX39" fmla="*/ 426097 w 1291050"/>
              <a:gd name="connsiteY39" fmla="*/ 67446 h 542760"/>
              <a:gd name="connsiteX40" fmla="*/ 562357 w 1291050"/>
              <a:gd name="connsiteY40" fmla="*/ 67446 h 542760"/>
              <a:gd name="connsiteX41" fmla="*/ 562357 w 1291050"/>
              <a:gd name="connsiteY41" fmla="*/ 101169 h 542760"/>
              <a:gd name="connsiteX42" fmla="*/ 393285 w 1291050"/>
              <a:gd name="connsiteY42" fmla="*/ 101169 h 542760"/>
              <a:gd name="connsiteX43" fmla="*/ 393285 w 1291050"/>
              <a:gd name="connsiteY43" fmla="*/ 0 h 542760"/>
              <a:gd name="connsiteX44" fmla="*/ 867233 w 1291050"/>
              <a:gd name="connsiteY44" fmla="*/ 0 h 542760"/>
              <a:gd name="connsiteX45" fmla="*/ 867233 w 1291050"/>
              <a:gd name="connsiteY45" fmla="*/ 101169 h 542760"/>
              <a:gd name="connsiteX46" fmla="*/ 1140208 w 1291050"/>
              <a:gd name="connsiteY46" fmla="*/ 314901 h 542760"/>
              <a:gd name="connsiteX47" fmla="*/ 1110586 w 1291050"/>
              <a:gd name="connsiteY47" fmla="*/ 298496 h 542760"/>
              <a:gd name="connsiteX48" fmla="*/ 1024911 w 1291050"/>
              <a:gd name="connsiteY48" fmla="*/ 474859 h 542760"/>
              <a:gd name="connsiteX49" fmla="*/ 1239099 w 1291050"/>
              <a:gd name="connsiteY49" fmla="*/ 474859 h 542760"/>
              <a:gd name="connsiteX50" fmla="*/ 1239099 w 1291050"/>
              <a:gd name="connsiteY50" fmla="*/ 508582 h 542760"/>
              <a:gd name="connsiteX51" fmla="*/ 971592 w 1291050"/>
              <a:gd name="connsiteY51" fmla="*/ 508582 h 542760"/>
              <a:gd name="connsiteX52" fmla="*/ 1183501 w 1291050"/>
              <a:gd name="connsiteY52" fmla="*/ 67446 h 542760"/>
              <a:gd name="connsiteX53" fmla="*/ 952452 w 1291050"/>
              <a:gd name="connsiteY53" fmla="*/ 67446 h 542760"/>
              <a:gd name="connsiteX54" fmla="*/ 952452 w 1291050"/>
              <a:gd name="connsiteY54" fmla="*/ 33723 h 542760"/>
              <a:gd name="connsiteX55" fmla="*/ 1237732 w 1291050"/>
              <a:gd name="connsiteY55" fmla="*/ 33723 h 542760"/>
              <a:gd name="connsiteX56" fmla="*/ 1152512 w 1291050"/>
              <a:gd name="connsiteY56" fmla="*/ 211909 h 542760"/>
              <a:gd name="connsiteX57" fmla="*/ 1111953 w 1291050"/>
              <a:gd name="connsiteY57" fmla="*/ 254291 h 542760"/>
              <a:gd name="connsiteX58" fmla="*/ 1154335 w 1291050"/>
              <a:gd name="connsiteY58" fmla="*/ 296673 h 542760"/>
              <a:gd name="connsiteX59" fmla="*/ 1196717 w 1291050"/>
              <a:gd name="connsiteY59" fmla="*/ 254291 h 542760"/>
              <a:gd name="connsiteX60" fmla="*/ 1185324 w 1291050"/>
              <a:gd name="connsiteY60" fmla="*/ 225125 h 542760"/>
              <a:gd name="connsiteX61" fmla="*/ 1291051 w 1291050"/>
              <a:gd name="connsiteY61" fmla="*/ 0 h 542760"/>
              <a:gd name="connsiteX62" fmla="*/ 917362 w 1291050"/>
              <a:gd name="connsiteY62" fmla="*/ 0 h 542760"/>
              <a:gd name="connsiteX63" fmla="*/ 917362 w 1291050"/>
              <a:gd name="connsiteY63" fmla="*/ 101625 h 542760"/>
              <a:gd name="connsiteX64" fmla="*/ 1129271 w 1291050"/>
              <a:gd name="connsiteY64" fmla="*/ 101625 h 542760"/>
              <a:gd name="connsiteX65" fmla="*/ 916450 w 1291050"/>
              <a:gd name="connsiteY65" fmla="*/ 542305 h 542760"/>
              <a:gd name="connsiteX66" fmla="*/ 940603 w 1291050"/>
              <a:gd name="connsiteY66" fmla="*/ 542761 h 542760"/>
              <a:gd name="connsiteX67" fmla="*/ 1271911 w 1291050"/>
              <a:gd name="connsiteY67" fmla="*/ 542761 h 542760"/>
              <a:gd name="connsiteX68" fmla="*/ 1271911 w 1291050"/>
              <a:gd name="connsiteY68" fmla="*/ 441135 h 542760"/>
              <a:gd name="connsiteX69" fmla="*/ 1077775 w 1291050"/>
              <a:gd name="connsiteY69" fmla="*/ 441135 h 542760"/>
              <a:gd name="connsiteX70" fmla="*/ 1140208 w 1291050"/>
              <a:gd name="connsiteY70" fmla="*/ 314901 h 542760"/>
              <a:gd name="connsiteX71" fmla="*/ 1154791 w 1291050"/>
              <a:gd name="connsiteY71" fmla="*/ 272520 h 542760"/>
              <a:gd name="connsiteX72" fmla="*/ 1136107 w 1291050"/>
              <a:gd name="connsiteY72" fmla="*/ 253835 h 542760"/>
              <a:gd name="connsiteX73" fmla="*/ 1154791 w 1291050"/>
              <a:gd name="connsiteY73" fmla="*/ 235151 h 542760"/>
              <a:gd name="connsiteX74" fmla="*/ 1173475 w 1291050"/>
              <a:gd name="connsiteY74" fmla="*/ 253835 h 542760"/>
              <a:gd name="connsiteX75" fmla="*/ 1154791 w 1291050"/>
              <a:gd name="connsiteY75" fmla="*/ 272520 h 54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291050" h="542760">
                <a:moveTo>
                  <a:pt x="372778" y="542305"/>
                </a:moveTo>
                <a:lnTo>
                  <a:pt x="0" y="542305"/>
                </a:lnTo>
                <a:lnTo>
                  <a:pt x="0" y="0"/>
                </a:lnTo>
                <a:lnTo>
                  <a:pt x="339055" y="0"/>
                </a:lnTo>
                <a:lnTo>
                  <a:pt x="339055" y="101625"/>
                </a:lnTo>
                <a:lnTo>
                  <a:pt x="101170" y="101625"/>
                </a:lnTo>
                <a:lnTo>
                  <a:pt x="101170" y="271608"/>
                </a:lnTo>
                <a:lnTo>
                  <a:pt x="271153" y="271608"/>
                </a:lnTo>
                <a:lnTo>
                  <a:pt x="271153" y="237885"/>
                </a:lnTo>
                <a:lnTo>
                  <a:pt x="134893" y="237885"/>
                </a:lnTo>
                <a:lnTo>
                  <a:pt x="134893" y="204162"/>
                </a:lnTo>
                <a:lnTo>
                  <a:pt x="304876" y="204162"/>
                </a:lnTo>
                <a:lnTo>
                  <a:pt x="304876" y="305787"/>
                </a:lnTo>
                <a:lnTo>
                  <a:pt x="67446" y="305787"/>
                </a:lnTo>
                <a:lnTo>
                  <a:pt x="67446" y="67446"/>
                </a:lnTo>
                <a:lnTo>
                  <a:pt x="304876" y="67446"/>
                </a:lnTo>
                <a:lnTo>
                  <a:pt x="304876" y="33723"/>
                </a:lnTo>
                <a:lnTo>
                  <a:pt x="33723" y="33723"/>
                </a:lnTo>
                <a:lnTo>
                  <a:pt x="33723" y="508582"/>
                </a:lnTo>
                <a:lnTo>
                  <a:pt x="338599" y="508582"/>
                </a:lnTo>
                <a:lnTo>
                  <a:pt x="338599" y="474859"/>
                </a:lnTo>
                <a:lnTo>
                  <a:pt x="67446" y="474859"/>
                </a:lnTo>
                <a:lnTo>
                  <a:pt x="67446" y="338599"/>
                </a:lnTo>
                <a:lnTo>
                  <a:pt x="101170" y="338599"/>
                </a:lnTo>
                <a:lnTo>
                  <a:pt x="101170" y="441135"/>
                </a:lnTo>
                <a:lnTo>
                  <a:pt x="372778" y="441135"/>
                </a:lnTo>
                <a:lnTo>
                  <a:pt x="372778" y="542305"/>
                </a:lnTo>
                <a:close/>
                <a:moveTo>
                  <a:pt x="867688" y="101169"/>
                </a:moveTo>
                <a:lnTo>
                  <a:pt x="631170" y="101169"/>
                </a:lnTo>
                <a:lnTo>
                  <a:pt x="631170" y="508582"/>
                </a:lnTo>
                <a:lnTo>
                  <a:pt x="664893" y="508582"/>
                </a:lnTo>
                <a:lnTo>
                  <a:pt x="664893" y="134893"/>
                </a:lnTo>
                <a:lnTo>
                  <a:pt x="697705" y="134893"/>
                </a:lnTo>
                <a:lnTo>
                  <a:pt x="697705" y="542305"/>
                </a:lnTo>
                <a:lnTo>
                  <a:pt x="596080" y="542305"/>
                </a:lnTo>
                <a:lnTo>
                  <a:pt x="596080" y="67446"/>
                </a:lnTo>
                <a:lnTo>
                  <a:pt x="833509" y="67446"/>
                </a:lnTo>
                <a:lnTo>
                  <a:pt x="833509" y="33723"/>
                </a:lnTo>
                <a:lnTo>
                  <a:pt x="426097" y="33723"/>
                </a:lnTo>
                <a:lnTo>
                  <a:pt x="426097" y="67446"/>
                </a:lnTo>
                <a:lnTo>
                  <a:pt x="562357" y="67446"/>
                </a:lnTo>
                <a:lnTo>
                  <a:pt x="562357" y="101169"/>
                </a:lnTo>
                <a:lnTo>
                  <a:pt x="393285" y="101169"/>
                </a:lnTo>
                <a:lnTo>
                  <a:pt x="393285" y="0"/>
                </a:lnTo>
                <a:lnTo>
                  <a:pt x="867233" y="0"/>
                </a:lnTo>
                <a:lnTo>
                  <a:pt x="867233" y="101169"/>
                </a:lnTo>
                <a:close/>
                <a:moveTo>
                  <a:pt x="1140208" y="314901"/>
                </a:moveTo>
                <a:cubicBezTo>
                  <a:pt x="1128815" y="312167"/>
                  <a:pt x="1118789" y="306243"/>
                  <a:pt x="1110586" y="298496"/>
                </a:cubicBezTo>
                <a:lnTo>
                  <a:pt x="1024911" y="474859"/>
                </a:lnTo>
                <a:lnTo>
                  <a:pt x="1239099" y="474859"/>
                </a:lnTo>
                <a:lnTo>
                  <a:pt x="1239099" y="508582"/>
                </a:lnTo>
                <a:lnTo>
                  <a:pt x="971592" y="508582"/>
                </a:lnTo>
                <a:lnTo>
                  <a:pt x="1183501" y="67446"/>
                </a:lnTo>
                <a:lnTo>
                  <a:pt x="952452" y="67446"/>
                </a:lnTo>
                <a:lnTo>
                  <a:pt x="952452" y="33723"/>
                </a:lnTo>
                <a:lnTo>
                  <a:pt x="1237732" y="33723"/>
                </a:lnTo>
                <a:lnTo>
                  <a:pt x="1152512" y="211909"/>
                </a:lnTo>
                <a:cubicBezTo>
                  <a:pt x="1130182" y="212820"/>
                  <a:pt x="1111953" y="231505"/>
                  <a:pt x="1111953" y="254291"/>
                </a:cubicBezTo>
                <a:cubicBezTo>
                  <a:pt x="1111953" y="277988"/>
                  <a:pt x="1131094" y="296673"/>
                  <a:pt x="1154335" y="296673"/>
                </a:cubicBezTo>
                <a:cubicBezTo>
                  <a:pt x="1178033" y="296673"/>
                  <a:pt x="1196717" y="277532"/>
                  <a:pt x="1196717" y="254291"/>
                </a:cubicBezTo>
                <a:cubicBezTo>
                  <a:pt x="1196717" y="242898"/>
                  <a:pt x="1192160" y="232872"/>
                  <a:pt x="1185324" y="225125"/>
                </a:cubicBezTo>
                <a:lnTo>
                  <a:pt x="1291051" y="0"/>
                </a:lnTo>
                <a:lnTo>
                  <a:pt x="917362" y="0"/>
                </a:lnTo>
                <a:lnTo>
                  <a:pt x="917362" y="101625"/>
                </a:lnTo>
                <a:lnTo>
                  <a:pt x="1129271" y="101625"/>
                </a:lnTo>
                <a:lnTo>
                  <a:pt x="916450" y="542305"/>
                </a:lnTo>
                <a:lnTo>
                  <a:pt x="940603" y="542761"/>
                </a:lnTo>
                <a:lnTo>
                  <a:pt x="1271911" y="542761"/>
                </a:lnTo>
                <a:lnTo>
                  <a:pt x="1271911" y="441135"/>
                </a:lnTo>
                <a:lnTo>
                  <a:pt x="1077775" y="441135"/>
                </a:lnTo>
                <a:lnTo>
                  <a:pt x="1140208" y="314901"/>
                </a:lnTo>
                <a:close/>
                <a:moveTo>
                  <a:pt x="1154791" y="272520"/>
                </a:moveTo>
                <a:cubicBezTo>
                  <a:pt x="1144309" y="272520"/>
                  <a:pt x="1136107" y="264317"/>
                  <a:pt x="1136107" y="253835"/>
                </a:cubicBezTo>
                <a:cubicBezTo>
                  <a:pt x="1136107" y="243354"/>
                  <a:pt x="1144309" y="235151"/>
                  <a:pt x="1154791" y="235151"/>
                </a:cubicBezTo>
                <a:cubicBezTo>
                  <a:pt x="1165272" y="235151"/>
                  <a:pt x="1173475" y="243354"/>
                  <a:pt x="1173475" y="253835"/>
                </a:cubicBezTo>
                <a:cubicBezTo>
                  <a:pt x="1173475" y="264317"/>
                  <a:pt x="1165272" y="272520"/>
                  <a:pt x="1154791" y="272520"/>
                </a:cubicBezTo>
                <a:close/>
              </a:path>
            </a:pathLst>
          </a:custGeom>
          <a:gradFill>
            <a:gsLst>
              <a:gs pos="0">
                <a:schemeClr val="accent1"/>
              </a:gs>
              <a:gs pos="50000">
                <a:schemeClr val="accent2"/>
              </a:gs>
              <a:gs pos="100000">
                <a:schemeClr val="accent3"/>
              </a:gs>
            </a:gsLst>
            <a:lin ang="0" scaled="0"/>
          </a:gradFill>
          <a:ln w="4549" cap="flat">
            <a:noFill/>
            <a:prstDash val="solid"/>
            <a:miter/>
          </a:ln>
        </p:spPr>
        <p:txBody>
          <a:bodyPr rtlCol="0" anchor="ctr"/>
          <a:lstStyle/>
          <a:p>
            <a:endParaRPr lang="en-US" sz="1800"/>
          </a:p>
        </p:txBody>
      </p:sp>
    </p:spTree>
    <p:extLst>
      <p:ext uri="{BB962C8B-B14F-4D97-AF65-F5344CB8AC3E}">
        <p14:creationId xmlns:p14="http://schemas.microsoft.com/office/powerpoint/2010/main" val="36403390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ingle-whit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676EE26-8616-684E-86F0-388BC3812967}"/>
              </a:ext>
            </a:extLst>
          </p:cNvPr>
          <p:cNvSpPr/>
          <p:nvPr userDrawn="1"/>
        </p:nvSpPr>
        <p:spPr>
          <a:xfrm>
            <a:off x="0" y="1384300"/>
            <a:ext cx="12192000" cy="54737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2433C669-2B6B-764A-9F71-BBD496F5DFC8}"/>
              </a:ext>
            </a:extLst>
          </p:cNvPr>
          <p:cNvSpPr>
            <a:spLocks noGrp="1"/>
          </p:cNvSpPr>
          <p:nvPr>
            <p:ph type="sldNum" sz="quarter" idx="12"/>
          </p:nvPr>
        </p:nvSpPr>
        <p:spPr/>
        <p:txBody>
          <a:bodyPr/>
          <a:lstStyle/>
          <a:p>
            <a:fld id="{59724FDC-B820-3F4B-B013-43A1C67A6822}" type="slidenum">
              <a:rPr lang="en-US" smtClean="0"/>
              <a:t>‹Nr.›</a:t>
            </a:fld>
            <a:endParaRPr lang="en-US"/>
          </a:p>
        </p:txBody>
      </p:sp>
      <p:sp>
        <p:nvSpPr>
          <p:cNvPr id="42" name="Freeform 22">
            <a:extLst>
              <a:ext uri="{FF2B5EF4-FFF2-40B4-BE49-F238E27FC236}">
                <a16:creationId xmlns:a16="http://schemas.microsoft.com/office/drawing/2014/main" id="{E1DAD13B-FBB1-7C46-BE29-ED7A419631CA}"/>
              </a:ext>
            </a:extLst>
          </p:cNvPr>
          <p:cNvSpPr>
            <a:spLocks noEditPoints="1"/>
          </p:cNvSpPr>
          <p:nvPr userDrawn="1"/>
        </p:nvSpPr>
        <p:spPr bwMode="auto">
          <a:xfrm>
            <a:off x="7361576" y="1806811"/>
            <a:ext cx="415848" cy="415416"/>
          </a:xfrm>
          <a:custGeom>
            <a:avLst/>
            <a:gdLst>
              <a:gd name="T0" fmla="*/ 348 w 407"/>
              <a:gd name="T1" fmla="*/ 158 h 406"/>
              <a:gd name="T2" fmla="*/ 338 w 407"/>
              <a:gd name="T3" fmla="*/ 133 h 406"/>
              <a:gd name="T4" fmla="*/ 371 w 407"/>
              <a:gd name="T5" fmla="*/ 91 h 406"/>
              <a:gd name="T6" fmla="*/ 330 w 407"/>
              <a:gd name="T7" fmla="*/ 42 h 406"/>
              <a:gd name="T8" fmla="*/ 274 w 407"/>
              <a:gd name="T9" fmla="*/ 69 h 406"/>
              <a:gd name="T10" fmla="*/ 253 w 407"/>
              <a:gd name="T11" fmla="*/ 69 h 406"/>
              <a:gd name="T12" fmla="*/ 249 w 407"/>
              <a:gd name="T13" fmla="*/ 20 h 406"/>
              <a:gd name="T14" fmla="*/ 179 w 407"/>
              <a:gd name="T15" fmla="*/ 0 h 406"/>
              <a:gd name="T16" fmla="*/ 158 w 407"/>
              <a:gd name="T17" fmla="*/ 59 h 406"/>
              <a:gd name="T18" fmla="*/ 133 w 407"/>
              <a:gd name="T19" fmla="*/ 69 h 406"/>
              <a:gd name="T20" fmla="*/ 77 w 407"/>
              <a:gd name="T21" fmla="*/ 42 h 406"/>
              <a:gd name="T22" fmla="*/ 37 w 407"/>
              <a:gd name="T23" fmla="*/ 91 h 406"/>
              <a:gd name="T24" fmla="*/ 70 w 407"/>
              <a:gd name="T25" fmla="*/ 133 h 406"/>
              <a:gd name="T26" fmla="*/ 59 w 407"/>
              <a:gd name="T27" fmla="*/ 158 h 406"/>
              <a:gd name="T28" fmla="*/ 0 w 407"/>
              <a:gd name="T29" fmla="*/ 179 h 406"/>
              <a:gd name="T30" fmla="*/ 21 w 407"/>
              <a:gd name="T31" fmla="*/ 248 h 406"/>
              <a:gd name="T32" fmla="*/ 73 w 407"/>
              <a:gd name="T33" fmla="*/ 257 h 406"/>
              <a:gd name="T34" fmla="*/ 43 w 407"/>
              <a:gd name="T35" fmla="*/ 300 h 406"/>
              <a:gd name="T36" fmla="*/ 43 w 407"/>
              <a:gd name="T37" fmla="*/ 330 h 406"/>
              <a:gd name="T38" fmla="*/ 107 w 407"/>
              <a:gd name="T39" fmla="*/ 364 h 406"/>
              <a:gd name="T40" fmla="*/ 144 w 407"/>
              <a:gd name="T41" fmla="*/ 333 h 406"/>
              <a:gd name="T42" fmla="*/ 158 w 407"/>
              <a:gd name="T43" fmla="*/ 385 h 406"/>
              <a:gd name="T44" fmla="*/ 228 w 407"/>
              <a:gd name="T45" fmla="*/ 406 h 406"/>
              <a:gd name="T46" fmla="*/ 249 w 407"/>
              <a:gd name="T47" fmla="*/ 347 h 406"/>
              <a:gd name="T48" fmla="*/ 274 w 407"/>
              <a:gd name="T49" fmla="*/ 337 h 406"/>
              <a:gd name="T50" fmla="*/ 330 w 407"/>
              <a:gd name="T51" fmla="*/ 364 h 406"/>
              <a:gd name="T52" fmla="*/ 371 w 407"/>
              <a:gd name="T53" fmla="*/ 315 h 406"/>
              <a:gd name="T54" fmla="*/ 338 w 407"/>
              <a:gd name="T55" fmla="*/ 273 h 406"/>
              <a:gd name="T56" fmla="*/ 348 w 407"/>
              <a:gd name="T57" fmla="*/ 248 h 406"/>
              <a:gd name="T58" fmla="*/ 407 w 407"/>
              <a:gd name="T59" fmla="*/ 227 h 406"/>
              <a:gd name="T60" fmla="*/ 386 w 407"/>
              <a:gd name="T61" fmla="*/ 158 h 406"/>
              <a:gd name="T62" fmla="*/ 204 w 407"/>
              <a:gd name="T63" fmla="*/ 256 h 406"/>
              <a:gd name="T64" fmla="*/ 204 w 407"/>
              <a:gd name="T65" fmla="*/ 15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7" h="406">
                <a:moveTo>
                  <a:pt x="386" y="158"/>
                </a:moveTo>
                <a:cubicBezTo>
                  <a:pt x="348" y="158"/>
                  <a:pt x="348" y="158"/>
                  <a:pt x="348" y="158"/>
                </a:cubicBezTo>
                <a:cubicBezTo>
                  <a:pt x="342" y="158"/>
                  <a:pt x="337" y="154"/>
                  <a:pt x="335" y="149"/>
                </a:cubicBezTo>
                <a:cubicBezTo>
                  <a:pt x="332" y="143"/>
                  <a:pt x="333" y="137"/>
                  <a:pt x="338" y="133"/>
                </a:cubicBezTo>
                <a:cubicBezTo>
                  <a:pt x="365" y="106"/>
                  <a:pt x="365" y="106"/>
                  <a:pt x="365" y="106"/>
                </a:cubicBezTo>
                <a:cubicBezTo>
                  <a:pt x="369" y="102"/>
                  <a:pt x="371" y="97"/>
                  <a:pt x="371" y="91"/>
                </a:cubicBezTo>
                <a:cubicBezTo>
                  <a:pt x="371" y="85"/>
                  <a:pt x="369" y="80"/>
                  <a:pt x="365" y="76"/>
                </a:cubicBezTo>
                <a:cubicBezTo>
                  <a:pt x="330" y="42"/>
                  <a:pt x="330" y="42"/>
                  <a:pt x="330" y="42"/>
                </a:cubicBezTo>
                <a:cubicBezTo>
                  <a:pt x="322" y="34"/>
                  <a:pt x="309" y="34"/>
                  <a:pt x="301" y="42"/>
                </a:cubicBezTo>
                <a:cubicBezTo>
                  <a:pt x="274" y="69"/>
                  <a:pt x="274" y="69"/>
                  <a:pt x="274" y="69"/>
                </a:cubicBezTo>
                <a:cubicBezTo>
                  <a:pt x="270" y="72"/>
                  <a:pt x="266" y="73"/>
                  <a:pt x="264" y="73"/>
                </a:cubicBezTo>
                <a:cubicBezTo>
                  <a:pt x="260" y="73"/>
                  <a:pt x="256" y="72"/>
                  <a:pt x="253" y="69"/>
                </a:cubicBezTo>
                <a:cubicBezTo>
                  <a:pt x="251" y="67"/>
                  <a:pt x="249" y="64"/>
                  <a:pt x="249" y="59"/>
                </a:cubicBezTo>
                <a:cubicBezTo>
                  <a:pt x="249" y="20"/>
                  <a:pt x="249" y="20"/>
                  <a:pt x="249" y="20"/>
                </a:cubicBezTo>
                <a:cubicBezTo>
                  <a:pt x="249" y="9"/>
                  <a:pt x="239" y="0"/>
                  <a:pt x="228" y="0"/>
                </a:cubicBezTo>
                <a:cubicBezTo>
                  <a:pt x="179" y="0"/>
                  <a:pt x="179" y="0"/>
                  <a:pt x="179" y="0"/>
                </a:cubicBezTo>
                <a:cubicBezTo>
                  <a:pt x="168" y="0"/>
                  <a:pt x="158" y="9"/>
                  <a:pt x="158" y="20"/>
                </a:cubicBezTo>
                <a:cubicBezTo>
                  <a:pt x="158" y="59"/>
                  <a:pt x="158" y="59"/>
                  <a:pt x="158" y="59"/>
                </a:cubicBezTo>
                <a:cubicBezTo>
                  <a:pt x="158" y="68"/>
                  <a:pt x="151" y="73"/>
                  <a:pt x="144" y="73"/>
                </a:cubicBezTo>
                <a:cubicBezTo>
                  <a:pt x="141" y="73"/>
                  <a:pt x="137" y="72"/>
                  <a:pt x="133" y="69"/>
                </a:cubicBezTo>
                <a:cubicBezTo>
                  <a:pt x="107" y="42"/>
                  <a:pt x="107" y="42"/>
                  <a:pt x="107" y="42"/>
                </a:cubicBezTo>
                <a:cubicBezTo>
                  <a:pt x="99" y="34"/>
                  <a:pt x="85" y="34"/>
                  <a:pt x="77" y="42"/>
                </a:cubicBezTo>
                <a:cubicBezTo>
                  <a:pt x="43" y="76"/>
                  <a:pt x="43" y="76"/>
                  <a:pt x="43" y="76"/>
                </a:cubicBezTo>
                <a:cubicBezTo>
                  <a:pt x="39" y="80"/>
                  <a:pt x="37" y="85"/>
                  <a:pt x="37" y="91"/>
                </a:cubicBezTo>
                <a:cubicBezTo>
                  <a:pt x="37" y="97"/>
                  <a:pt x="39" y="102"/>
                  <a:pt x="43" y="106"/>
                </a:cubicBezTo>
                <a:cubicBezTo>
                  <a:pt x="70" y="133"/>
                  <a:pt x="70" y="133"/>
                  <a:pt x="70" y="133"/>
                </a:cubicBezTo>
                <a:cubicBezTo>
                  <a:pt x="74" y="137"/>
                  <a:pt x="75" y="143"/>
                  <a:pt x="73" y="149"/>
                </a:cubicBezTo>
                <a:cubicBezTo>
                  <a:pt x="70" y="154"/>
                  <a:pt x="65" y="158"/>
                  <a:pt x="59" y="158"/>
                </a:cubicBezTo>
                <a:cubicBezTo>
                  <a:pt x="21" y="158"/>
                  <a:pt x="21" y="158"/>
                  <a:pt x="21" y="158"/>
                </a:cubicBezTo>
                <a:cubicBezTo>
                  <a:pt x="10" y="158"/>
                  <a:pt x="0" y="167"/>
                  <a:pt x="0" y="179"/>
                </a:cubicBezTo>
                <a:cubicBezTo>
                  <a:pt x="0" y="227"/>
                  <a:pt x="0" y="227"/>
                  <a:pt x="0" y="227"/>
                </a:cubicBezTo>
                <a:cubicBezTo>
                  <a:pt x="0" y="239"/>
                  <a:pt x="10" y="248"/>
                  <a:pt x="21" y="248"/>
                </a:cubicBezTo>
                <a:cubicBezTo>
                  <a:pt x="59" y="248"/>
                  <a:pt x="59" y="248"/>
                  <a:pt x="59" y="248"/>
                </a:cubicBezTo>
                <a:cubicBezTo>
                  <a:pt x="65" y="248"/>
                  <a:pt x="70" y="251"/>
                  <a:pt x="73" y="257"/>
                </a:cubicBezTo>
                <a:cubicBezTo>
                  <a:pt x="75" y="263"/>
                  <a:pt x="74" y="269"/>
                  <a:pt x="70" y="273"/>
                </a:cubicBezTo>
                <a:cubicBezTo>
                  <a:pt x="43" y="300"/>
                  <a:pt x="43" y="300"/>
                  <a:pt x="43" y="300"/>
                </a:cubicBezTo>
                <a:cubicBezTo>
                  <a:pt x="39" y="304"/>
                  <a:pt x="37" y="309"/>
                  <a:pt x="37" y="315"/>
                </a:cubicBezTo>
                <a:cubicBezTo>
                  <a:pt x="37" y="320"/>
                  <a:pt x="39" y="326"/>
                  <a:pt x="43" y="330"/>
                </a:cubicBezTo>
                <a:cubicBezTo>
                  <a:pt x="77" y="364"/>
                  <a:pt x="77" y="364"/>
                  <a:pt x="77" y="364"/>
                </a:cubicBezTo>
                <a:cubicBezTo>
                  <a:pt x="85" y="372"/>
                  <a:pt x="99" y="372"/>
                  <a:pt x="107" y="364"/>
                </a:cubicBezTo>
                <a:cubicBezTo>
                  <a:pt x="133" y="337"/>
                  <a:pt x="133" y="337"/>
                  <a:pt x="133" y="337"/>
                </a:cubicBezTo>
                <a:cubicBezTo>
                  <a:pt x="137" y="333"/>
                  <a:pt x="141" y="333"/>
                  <a:pt x="144" y="333"/>
                </a:cubicBezTo>
                <a:cubicBezTo>
                  <a:pt x="151" y="333"/>
                  <a:pt x="158" y="338"/>
                  <a:pt x="158" y="347"/>
                </a:cubicBezTo>
                <a:cubicBezTo>
                  <a:pt x="158" y="385"/>
                  <a:pt x="158" y="385"/>
                  <a:pt x="158" y="385"/>
                </a:cubicBezTo>
                <a:cubicBezTo>
                  <a:pt x="158" y="397"/>
                  <a:pt x="168" y="406"/>
                  <a:pt x="179" y="406"/>
                </a:cubicBezTo>
                <a:cubicBezTo>
                  <a:pt x="228" y="406"/>
                  <a:pt x="228" y="406"/>
                  <a:pt x="228" y="406"/>
                </a:cubicBezTo>
                <a:cubicBezTo>
                  <a:pt x="239" y="406"/>
                  <a:pt x="249" y="397"/>
                  <a:pt x="249" y="385"/>
                </a:cubicBezTo>
                <a:cubicBezTo>
                  <a:pt x="249" y="347"/>
                  <a:pt x="249" y="347"/>
                  <a:pt x="249" y="347"/>
                </a:cubicBezTo>
                <a:cubicBezTo>
                  <a:pt x="249" y="338"/>
                  <a:pt x="256" y="333"/>
                  <a:pt x="264" y="333"/>
                </a:cubicBezTo>
                <a:cubicBezTo>
                  <a:pt x="266" y="333"/>
                  <a:pt x="270" y="333"/>
                  <a:pt x="274" y="337"/>
                </a:cubicBezTo>
                <a:cubicBezTo>
                  <a:pt x="301" y="364"/>
                  <a:pt x="301" y="364"/>
                  <a:pt x="301" y="364"/>
                </a:cubicBezTo>
                <a:cubicBezTo>
                  <a:pt x="309" y="372"/>
                  <a:pt x="322" y="372"/>
                  <a:pt x="330" y="364"/>
                </a:cubicBezTo>
                <a:cubicBezTo>
                  <a:pt x="365" y="330"/>
                  <a:pt x="365" y="330"/>
                  <a:pt x="365" y="330"/>
                </a:cubicBezTo>
                <a:cubicBezTo>
                  <a:pt x="369" y="326"/>
                  <a:pt x="371" y="320"/>
                  <a:pt x="371" y="315"/>
                </a:cubicBezTo>
                <a:cubicBezTo>
                  <a:pt x="371" y="309"/>
                  <a:pt x="369" y="304"/>
                  <a:pt x="365" y="300"/>
                </a:cubicBezTo>
                <a:cubicBezTo>
                  <a:pt x="338" y="273"/>
                  <a:pt x="338" y="273"/>
                  <a:pt x="338" y="273"/>
                </a:cubicBezTo>
                <a:cubicBezTo>
                  <a:pt x="333" y="269"/>
                  <a:pt x="332" y="263"/>
                  <a:pt x="335" y="257"/>
                </a:cubicBezTo>
                <a:cubicBezTo>
                  <a:pt x="337" y="251"/>
                  <a:pt x="342" y="248"/>
                  <a:pt x="348" y="248"/>
                </a:cubicBezTo>
                <a:cubicBezTo>
                  <a:pt x="386" y="248"/>
                  <a:pt x="386" y="248"/>
                  <a:pt x="386" y="248"/>
                </a:cubicBezTo>
                <a:cubicBezTo>
                  <a:pt x="398" y="248"/>
                  <a:pt x="407" y="239"/>
                  <a:pt x="407" y="227"/>
                </a:cubicBezTo>
                <a:cubicBezTo>
                  <a:pt x="407" y="179"/>
                  <a:pt x="407" y="179"/>
                  <a:pt x="407" y="179"/>
                </a:cubicBezTo>
                <a:cubicBezTo>
                  <a:pt x="407" y="167"/>
                  <a:pt x="398" y="158"/>
                  <a:pt x="386" y="158"/>
                </a:cubicBezTo>
                <a:close/>
                <a:moveTo>
                  <a:pt x="256" y="203"/>
                </a:moveTo>
                <a:cubicBezTo>
                  <a:pt x="256" y="232"/>
                  <a:pt x="233" y="256"/>
                  <a:pt x="204" y="256"/>
                </a:cubicBezTo>
                <a:cubicBezTo>
                  <a:pt x="175" y="256"/>
                  <a:pt x="151" y="232"/>
                  <a:pt x="151" y="203"/>
                </a:cubicBezTo>
                <a:cubicBezTo>
                  <a:pt x="151" y="174"/>
                  <a:pt x="175" y="150"/>
                  <a:pt x="204" y="150"/>
                </a:cubicBezTo>
                <a:cubicBezTo>
                  <a:pt x="233" y="150"/>
                  <a:pt x="256" y="174"/>
                  <a:pt x="256" y="20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23">
            <a:extLst>
              <a:ext uri="{FF2B5EF4-FFF2-40B4-BE49-F238E27FC236}">
                <a16:creationId xmlns:a16="http://schemas.microsoft.com/office/drawing/2014/main" id="{71A287A5-03D1-604F-A769-D421DCD74108}"/>
              </a:ext>
            </a:extLst>
          </p:cNvPr>
          <p:cNvSpPr>
            <a:spLocks/>
          </p:cNvSpPr>
          <p:nvPr userDrawn="1"/>
        </p:nvSpPr>
        <p:spPr bwMode="auto">
          <a:xfrm>
            <a:off x="5388747" y="5172272"/>
            <a:ext cx="322244" cy="420962"/>
          </a:xfrm>
          <a:custGeom>
            <a:avLst/>
            <a:gdLst>
              <a:gd name="T0" fmla="*/ 345 w 387"/>
              <a:gd name="T1" fmla="*/ 361 h 504"/>
              <a:gd name="T2" fmla="*/ 265 w 387"/>
              <a:gd name="T3" fmla="*/ 320 h 504"/>
              <a:gd name="T4" fmla="*/ 252 w 387"/>
              <a:gd name="T5" fmla="*/ 301 h 504"/>
              <a:gd name="T6" fmla="*/ 252 w 387"/>
              <a:gd name="T7" fmla="*/ 272 h 504"/>
              <a:gd name="T8" fmla="*/ 258 w 387"/>
              <a:gd name="T9" fmla="*/ 264 h 504"/>
              <a:gd name="T10" fmla="*/ 283 w 387"/>
              <a:gd name="T11" fmla="*/ 215 h 504"/>
              <a:gd name="T12" fmla="*/ 303 w 387"/>
              <a:gd name="T13" fmla="*/ 185 h 504"/>
              <a:gd name="T14" fmla="*/ 303 w 387"/>
              <a:gd name="T15" fmla="*/ 151 h 504"/>
              <a:gd name="T16" fmla="*/ 294 w 387"/>
              <a:gd name="T17" fmla="*/ 129 h 504"/>
              <a:gd name="T18" fmla="*/ 294 w 387"/>
              <a:gd name="T19" fmla="*/ 84 h 504"/>
              <a:gd name="T20" fmla="*/ 277 w 387"/>
              <a:gd name="T21" fmla="*/ 30 h 504"/>
              <a:gd name="T22" fmla="*/ 193 w 387"/>
              <a:gd name="T23" fmla="*/ 0 h 504"/>
              <a:gd name="T24" fmla="*/ 110 w 387"/>
              <a:gd name="T25" fmla="*/ 30 h 504"/>
              <a:gd name="T26" fmla="*/ 93 w 387"/>
              <a:gd name="T27" fmla="*/ 84 h 504"/>
              <a:gd name="T28" fmla="*/ 93 w 387"/>
              <a:gd name="T29" fmla="*/ 129 h 504"/>
              <a:gd name="T30" fmla="*/ 84 w 387"/>
              <a:gd name="T31" fmla="*/ 151 h 504"/>
              <a:gd name="T32" fmla="*/ 84 w 387"/>
              <a:gd name="T33" fmla="*/ 185 h 504"/>
              <a:gd name="T34" fmla="*/ 97 w 387"/>
              <a:gd name="T35" fmla="*/ 211 h 504"/>
              <a:gd name="T36" fmla="*/ 126 w 387"/>
              <a:gd name="T37" fmla="*/ 272 h 504"/>
              <a:gd name="T38" fmla="*/ 126 w 387"/>
              <a:gd name="T39" fmla="*/ 300 h 504"/>
              <a:gd name="T40" fmla="*/ 115 w 387"/>
              <a:gd name="T41" fmla="*/ 319 h 504"/>
              <a:gd name="T42" fmla="*/ 40 w 387"/>
              <a:gd name="T43" fmla="*/ 360 h 504"/>
              <a:gd name="T44" fmla="*/ 0 w 387"/>
              <a:gd name="T45" fmla="*/ 427 h 504"/>
              <a:gd name="T46" fmla="*/ 0 w 387"/>
              <a:gd name="T47" fmla="*/ 454 h 504"/>
              <a:gd name="T48" fmla="*/ 193 w 387"/>
              <a:gd name="T49" fmla="*/ 504 h 504"/>
              <a:gd name="T50" fmla="*/ 387 w 387"/>
              <a:gd name="T51" fmla="*/ 454 h 504"/>
              <a:gd name="T52" fmla="*/ 387 w 387"/>
              <a:gd name="T53" fmla="*/ 428 h 504"/>
              <a:gd name="T54" fmla="*/ 345 w 387"/>
              <a:gd name="T55" fmla="*/ 361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7" h="504">
                <a:moveTo>
                  <a:pt x="345" y="361"/>
                </a:moveTo>
                <a:cubicBezTo>
                  <a:pt x="265" y="320"/>
                  <a:pt x="265" y="320"/>
                  <a:pt x="265" y="320"/>
                </a:cubicBezTo>
                <a:cubicBezTo>
                  <a:pt x="257" y="317"/>
                  <a:pt x="252" y="309"/>
                  <a:pt x="252" y="301"/>
                </a:cubicBezTo>
                <a:cubicBezTo>
                  <a:pt x="252" y="272"/>
                  <a:pt x="252" y="272"/>
                  <a:pt x="252" y="272"/>
                </a:cubicBezTo>
                <a:cubicBezTo>
                  <a:pt x="254" y="270"/>
                  <a:pt x="256" y="267"/>
                  <a:pt x="258" y="264"/>
                </a:cubicBezTo>
                <a:cubicBezTo>
                  <a:pt x="269" y="249"/>
                  <a:pt x="277" y="233"/>
                  <a:pt x="283" y="215"/>
                </a:cubicBezTo>
                <a:cubicBezTo>
                  <a:pt x="295" y="210"/>
                  <a:pt x="303" y="198"/>
                  <a:pt x="303" y="185"/>
                </a:cubicBezTo>
                <a:cubicBezTo>
                  <a:pt x="303" y="151"/>
                  <a:pt x="303" y="151"/>
                  <a:pt x="303" y="151"/>
                </a:cubicBezTo>
                <a:cubicBezTo>
                  <a:pt x="303" y="143"/>
                  <a:pt x="300" y="135"/>
                  <a:pt x="294" y="129"/>
                </a:cubicBezTo>
                <a:cubicBezTo>
                  <a:pt x="294" y="84"/>
                  <a:pt x="294" y="84"/>
                  <a:pt x="294" y="84"/>
                </a:cubicBezTo>
                <a:cubicBezTo>
                  <a:pt x="295" y="80"/>
                  <a:pt x="297" y="52"/>
                  <a:pt x="277" y="30"/>
                </a:cubicBezTo>
                <a:cubicBezTo>
                  <a:pt x="259" y="10"/>
                  <a:pt x="231" y="0"/>
                  <a:pt x="193" y="0"/>
                </a:cubicBezTo>
                <a:cubicBezTo>
                  <a:pt x="155" y="0"/>
                  <a:pt x="127" y="10"/>
                  <a:pt x="110" y="30"/>
                </a:cubicBezTo>
                <a:cubicBezTo>
                  <a:pt x="90" y="52"/>
                  <a:pt x="92" y="80"/>
                  <a:pt x="93" y="84"/>
                </a:cubicBezTo>
                <a:cubicBezTo>
                  <a:pt x="93" y="129"/>
                  <a:pt x="93" y="129"/>
                  <a:pt x="93" y="129"/>
                </a:cubicBezTo>
                <a:cubicBezTo>
                  <a:pt x="87" y="135"/>
                  <a:pt x="84" y="143"/>
                  <a:pt x="84" y="151"/>
                </a:cubicBezTo>
                <a:cubicBezTo>
                  <a:pt x="84" y="185"/>
                  <a:pt x="84" y="185"/>
                  <a:pt x="84" y="185"/>
                </a:cubicBezTo>
                <a:cubicBezTo>
                  <a:pt x="84" y="195"/>
                  <a:pt x="89" y="205"/>
                  <a:pt x="97" y="211"/>
                </a:cubicBezTo>
                <a:cubicBezTo>
                  <a:pt x="104" y="242"/>
                  <a:pt x="121" y="265"/>
                  <a:pt x="126" y="272"/>
                </a:cubicBezTo>
                <a:cubicBezTo>
                  <a:pt x="126" y="300"/>
                  <a:pt x="126" y="300"/>
                  <a:pt x="126" y="300"/>
                </a:cubicBezTo>
                <a:cubicBezTo>
                  <a:pt x="126" y="308"/>
                  <a:pt x="122" y="315"/>
                  <a:pt x="115" y="319"/>
                </a:cubicBezTo>
                <a:cubicBezTo>
                  <a:pt x="40" y="360"/>
                  <a:pt x="40" y="360"/>
                  <a:pt x="40" y="360"/>
                </a:cubicBezTo>
                <a:cubicBezTo>
                  <a:pt x="15" y="373"/>
                  <a:pt x="0" y="399"/>
                  <a:pt x="0" y="427"/>
                </a:cubicBezTo>
                <a:cubicBezTo>
                  <a:pt x="0" y="454"/>
                  <a:pt x="0" y="454"/>
                  <a:pt x="0" y="454"/>
                </a:cubicBezTo>
                <a:cubicBezTo>
                  <a:pt x="0" y="494"/>
                  <a:pt x="127" y="504"/>
                  <a:pt x="193" y="504"/>
                </a:cubicBezTo>
                <a:cubicBezTo>
                  <a:pt x="260" y="504"/>
                  <a:pt x="387" y="494"/>
                  <a:pt x="387" y="454"/>
                </a:cubicBezTo>
                <a:cubicBezTo>
                  <a:pt x="387" y="428"/>
                  <a:pt x="387" y="428"/>
                  <a:pt x="387" y="428"/>
                </a:cubicBezTo>
                <a:cubicBezTo>
                  <a:pt x="387" y="399"/>
                  <a:pt x="371" y="373"/>
                  <a:pt x="345" y="36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ooter Placeholder 4">
            <a:extLst>
              <a:ext uri="{FF2B5EF4-FFF2-40B4-BE49-F238E27FC236}">
                <a16:creationId xmlns:a16="http://schemas.microsoft.com/office/drawing/2014/main" id="{28BF56F9-69B7-154B-A446-53FE999CFDD8}"/>
              </a:ext>
            </a:extLst>
          </p:cNvPr>
          <p:cNvSpPr>
            <a:spLocks noGrp="1"/>
          </p:cNvSpPr>
          <p:nvPr>
            <p:ph type="ftr" sz="quarter" idx="11"/>
          </p:nvPr>
        </p:nvSpPr>
        <p:spPr>
          <a:xfrm>
            <a:off x="533400" y="6356350"/>
            <a:ext cx="4114800" cy="365125"/>
          </a:xfrm>
          <a:prstGeom prst="rect">
            <a:avLst/>
          </a:prstGeom>
        </p:spPr>
        <p:txBody>
          <a:bodyPr/>
          <a:lstStyle>
            <a:lvl1pPr>
              <a:defRPr sz="1400">
                <a:solidFill>
                  <a:schemeClr val="bg1">
                    <a:lumMod val="50000"/>
                  </a:schemeClr>
                </a:solidFill>
              </a:defRPr>
            </a:lvl1pPr>
          </a:lstStyle>
          <a:p>
            <a:endParaRPr lang="en-US"/>
          </a:p>
        </p:txBody>
      </p:sp>
      <p:sp>
        <p:nvSpPr>
          <p:cNvPr id="10" name="Content Placeholder 2">
            <a:extLst>
              <a:ext uri="{FF2B5EF4-FFF2-40B4-BE49-F238E27FC236}">
                <a16:creationId xmlns:a16="http://schemas.microsoft.com/office/drawing/2014/main" id="{CF2C43B1-B6ED-9047-B9F1-F3E085D9BD12}"/>
              </a:ext>
            </a:extLst>
          </p:cNvPr>
          <p:cNvSpPr>
            <a:spLocks noGrp="1"/>
          </p:cNvSpPr>
          <p:nvPr>
            <p:ph idx="1"/>
          </p:nvPr>
        </p:nvSpPr>
        <p:spPr>
          <a:xfrm>
            <a:off x="552449" y="1831975"/>
            <a:ext cx="11059177" cy="425386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Title 2">
            <a:extLst>
              <a:ext uri="{FF2B5EF4-FFF2-40B4-BE49-F238E27FC236}">
                <a16:creationId xmlns:a16="http://schemas.microsoft.com/office/drawing/2014/main" id="{939D73E0-6F22-2841-91BB-709A98A99667}"/>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2463065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0D907-C293-FA4C-AF1E-329754C31B5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47BADDE-56CA-0142-8558-C09E4C7397EC}"/>
              </a:ext>
            </a:extLst>
          </p:cNvPr>
          <p:cNvSpPr>
            <a:spLocks noGrp="1"/>
          </p:cNvSpPr>
          <p:nvPr>
            <p:ph sz="half" idx="1"/>
          </p:nvPr>
        </p:nvSpPr>
        <p:spPr>
          <a:xfrm>
            <a:off x="373251" y="1362635"/>
            <a:ext cx="5443087" cy="481432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4AE25B1-0E94-B44F-A644-EFBB2C4534BD}"/>
              </a:ext>
            </a:extLst>
          </p:cNvPr>
          <p:cNvSpPr>
            <a:spLocks noGrp="1"/>
          </p:cNvSpPr>
          <p:nvPr>
            <p:ph sz="half" idx="2"/>
          </p:nvPr>
        </p:nvSpPr>
        <p:spPr>
          <a:xfrm>
            <a:off x="6096001" y="1362636"/>
            <a:ext cx="5546103" cy="481432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a:extLst>
              <a:ext uri="{FF2B5EF4-FFF2-40B4-BE49-F238E27FC236}">
                <a16:creationId xmlns:a16="http://schemas.microsoft.com/office/drawing/2014/main" id="{EA59721B-723F-364F-BEBD-76AA70547E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BAD205-6721-484E-8B37-B4B411B4928B}"/>
              </a:ext>
            </a:extLst>
          </p:cNvPr>
          <p:cNvSpPr>
            <a:spLocks noGrp="1"/>
          </p:cNvSpPr>
          <p:nvPr>
            <p:ph type="sldNum" sz="quarter" idx="12"/>
          </p:nvPr>
        </p:nvSpPr>
        <p:spPr/>
        <p:txBody>
          <a:bodyPr/>
          <a:lstStyle/>
          <a:p>
            <a:fld id="{2870298B-F04A-1D41-9FC5-3E52403BA86D}" type="slidenum">
              <a:rPr lang="en-US" smtClean="0"/>
              <a:t>‹Nr.›</a:t>
            </a:fld>
            <a:endParaRPr lang="en-US"/>
          </a:p>
        </p:txBody>
      </p:sp>
    </p:spTree>
    <p:extLst>
      <p:ext uri="{BB962C8B-B14F-4D97-AF65-F5344CB8AC3E}">
        <p14:creationId xmlns:p14="http://schemas.microsoft.com/office/powerpoint/2010/main" val="15644343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50F84-36E0-4E4D-A86A-233CE5FDBDEB}"/>
              </a:ext>
            </a:extLst>
          </p:cNvPr>
          <p:cNvSpPr>
            <a:spLocks noGrp="1"/>
          </p:cNvSpPr>
          <p:nvPr>
            <p:ph type="title"/>
          </p:nvPr>
        </p:nvSpPr>
        <p:spPr/>
        <p:txBody>
          <a:bodyPr/>
          <a:lstStyle/>
          <a:p>
            <a:r>
              <a:rPr lang="en-GB"/>
              <a:t>Click to edit Master title style</a:t>
            </a:r>
            <a:endParaRPr lang="en-US"/>
          </a:p>
        </p:txBody>
      </p:sp>
      <p:sp>
        <p:nvSpPr>
          <p:cNvPr id="4" name="Footer Placeholder 3">
            <a:extLst>
              <a:ext uri="{FF2B5EF4-FFF2-40B4-BE49-F238E27FC236}">
                <a16:creationId xmlns:a16="http://schemas.microsoft.com/office/drawing/2014/main" id="{4F407B2F-605E-BC4E-9C44-229CEF350D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63AE95-D426-8A48-93B1-DE12C3959840}"/>
              </a:ext>
            </a:extLst>
          </p:cNvPr>
          <p:cNvSpPr>
            <a:spLocks noGrp="1"/>
          </p:cNvSpPr>
          <p:nvPr>
            <p:ph type="sldNum" sz="quarter" idx="12"/>
          </p:nvPr>
        </p:nvSpPr>
        <p:spPr/>
        <p:txBody>
          <a:bodyPr/>
          <a:lstStyle/>
          <a:p>
            <a:fld id="{2870298B-F04A-1D41-9FC5-3E52403BA86D}" type="slidenum">
              <a:rPr lang="en-US" smtClean="0"/>
              <a:t>‹Nr.›</a:t>
            </a:fld>
            <a:endParaRPr lang="en-US"/>
          </a:p>
        </p:txBody>
      </p:sp>
    </p:spTree>
    <p:extLst>
      <p:ext uri="{BB962C8B-B14F-4D97-AF65-F5344CB8AC3E}">
        <p14:creationId xmlns:p14="http://schemas.microsoft.com/office/powerpoint/2010/main" val="36640147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596BE-A453-0A45-81F2-4C39D1A6F0A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503CD88-7A61-DB4B-878E-6F4949FB4D0B}"/>
              </a:ext>
            </a:extLst>
          </p:cNvPr>
          <p:cNvSpPr>
            <a:spLocks noGrp="1"/>
          </p:cNvSpPr>
          <p:nvPr>
            <p:ph idx="1"/>
          </p:nvPr>
        </p:nvSpPr>
        <p:spPr>
          <a:xfrm>
            <a:off x="373251" y="1336432"/>
            <a:ext cx="11256041" cy="485335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6A1154DA-394D-F642-BE18-353975B3C7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C9C6C1-9068-7246-A003-6ABB27A2735D}"/>
              </a:ext>
            </a:extLst>
          </p:cNvPr>
          <p:cNvSpPr>
            <a:spLocks noGrp="1"/>
          </p:cNvSpPr>
          <p:nvPr>
            <p:ph type="sldNum" sz="quarter" idx="12"/>
          </p:nvPr>
        </p:nvSpPr>
        <p:spPr/>
        <p:txBody>
          <a:bodyPr/>
          <a:lstStyle/>
          <a:p>
            <a:fld id="{2870298B-F04A-1D41-9FC5-3E52403BA86D}" type="slidenum">
              <a:rPr lang="en-US" smtClean="0"/>
              <a:t>‹Nr.›</a:t>
            </a:fld>
            <a:endParaRPr lang="en-US"/>
          </a:p>
        </p:txBody>
      </p:sp>
    </p:spTree>
    <p:extLst>
      <p:ext uri="{BB962C8B-B14F-4D97-AF65-F5344CB8AC3E}">
        <p14:creationId xmlns:p14="http://schemas.microsoft.com/office/powerpoint/2010/main" val="1316883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theme" Target="../theme/theme3.xml"/><Relationship Id="rId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theme" Target="../theme/theme4.xml"/><Relationship Id="rId4" Type="http://schemas.openxmlformats.org/officeDocument/2006/relationships/slideLayout" Target="../slideLayouts/slideLayout30.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32.xml"/><Relationship Id="rId1"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143F578-D6A7-5A4B-83A9-07D827C26D97}"/>
              </a:ext>
            </a:extLst>
          </p:cNvPr>
          <p:cNvSpPr/>
          <p:nvPr userDrawn="1"/>
        </p:nvSpPr>
        <p:spPr>
          <a:xfrm>
            <a:off x="0" y="6492876"/>
            <a:ext cx="12192000" cy="365125"/>
          </a:xfrm>
          <a:prstGeom prst="rect">
            <a:avLst/>
          </a:prstGeom>
          <a:gradFill>
            <a:gsLst>
              <a:gs pos="0">
                <a:schemeClr val="accent1"/>
              </a:gs>
              <a:gs pos="50000">
                <a:schemeClr val="accent2"/>
              </a:gs>
              <a:gs pos="100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a:extLst>
              <a:ext uri="{FF2B5EF4-FFF2-40B4-BE49-F238E27FC236}">
                <a16:creationId xmlns:a16="http://schemas.microsoft.com/office/drawing/2014/main" id="{43349329-76AB-7448-82A2-4047AEB2952F}"/>
              </a:ext>
            </a:extLst>
          </p:cNvPr>
          <p:cNvSpPr>
            <a:spLocks noGrp="1"/>
          </p:cNvSpPr>
          <p:nvPr>
            <p:ph type="title"/>
          </p:nvPr>
        </p:nvSpPr>
        <p:spPr>
          <a:xfrm>
            <a:off x="373253" y="191226"/>
            <a:ext cx="8894735" cy="781750"/>
          </a:xfrm>
          <a:prstGeom prst="rect">
            <a:avLst/>
          </a:prstGeom>
          <a:noFill/>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E33D69A-0768-7F46-A2EA-F5507E92D08F}"/>
              </a:ext>
            </a:extLst>
          </p:cNvPr>
          <p:cNvSpPr>
            <a:spLocks noGrp="1"/>
          </p:cNvSpPr>
          <p:nvPr>
            <p:ph type="body" idx="1"/>
          </p:nvPr>
        </p:nvSpPr>
        <p:spPr>
          <a:xfrm>
            <a:off x="373251" y="1301303"/>
            <a:ext cx="11257888" cy="49169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FF0288AA-EDF7-2540-B6A5-65C6FF2BB5B7}"/>
              </a:ext>
            </a:extLst>
          </p:cNvPr>
          <p:cNvSpPr>
            <a:spLocks noGrp="1"/>
          </p:cNvSpPr>
          <p:nvPr>
            <p:ph type="ftr" sz="quarter" idx="3"/>
          </p:nvPr>
        </p:nvSpPr>
        <p:spPr>
          <a:xfrm>
            <a:off x="325465" y="6492875"/>
            <a:ext cx="556389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a:extLst>
              <a:ext uri="{FF2B5EF4-FFF2-40B4-BE49-F238E27FC236}">
                <a16:creationId xmlns:a16="http://schemas.microsoft.com/office/drawing/2014/main" id="{D5D5EE76-6702-7646-8765-D32104F84186}"/>
              </a:ext>
            </a:extLst>
          </p:cNvPr>
          <p:cNvSpPr>
            <a:spLocks noGrp="1"/>
          </p:cNvSpPr>
          <p:nvPr>
            <p:ph type="sldNum" sz="quarter" idx="4"/>
          </p:nvPr>
        </p:nvSpPr>
        <p:spPr>
          <a:xfrm>
            <a:off x="9123336" y="6492875"/>
            <a:ext cx="2743200" cy="329341"/>
          </a:xfrm>
          <a:prstGeom prst="rect">
            <a:avLst/>
          </a:prstGeom>
        </p:spPr>
        <p:txBody>
          <a:bodyPr vert="horz" lIns="91440" tIns="45720" rIns="91440" bIns="45720" rtlCol="0" anchor="ctr"/>
          <a:lstStyle>
            <a:lvl1pPr algn="r">
              <a:defRPr sz="1200">
                <a:solidFill>
                  <a:schemeClr val="bg1"/>
                </a:solidFill>
              </a:defRPr>
            </a:lvl1pPr>
          </a:lstStyle>
          <a:p>
            <a:fld id="{2870298B-F04A-1D41-9FC5-3E52403BA86D}" type="slidenum">
              <a:rPr lang="en-US" smtClean="0"/>
              <a:pPr/>
              <a:t>‹Nr.›</a:t>
            </a:fld>
            <a:endParaRPr lang="en-US"/>
          </a:p>
        </p:txBody>
      </p:sp>
      <p:sp>
        <p:nvSpPr>
          <p:cNvPr id="11" name="Freeform 10">
            <a:extLst>
              <a:ext uri="{FF2B5EF4-FFF2-40B4-BE49-F238E27FC236}">
                <a16:creationId xmlns:a16="http://schemas.microsoft.com/office/drawing/2014/main" id="{018B8FD3-F40F-C546-AC36-9EC8BDC03E26}"/>
              </a:ext>
            </a:extLst>
          </p:cNvPr>
          <p:cNvSpPr/>
          <p:nvPr/>
        </p:nvSpPr>
        <p:spPr>
          <a:xfrm>
            <a:off x="10340089" y="319786"/>
            <a:ext cx="1291051" cy="542760"/>
          </a:xfrm>
          <a:custGeom>
            <a:avLst/>
            <a:gdLst>
              <a:gd name="connsiteX0" fmla="*/ 372778 w 1291050"/>
              <a:gd name="connsiteY0" fmla="*/ 542305 h 542760"/>
              <a:gd name="connsiteX1" fmla="*/ 0 w 1291050"/>
              <a:gd name="connsiteY1" fmla="*/ 542305 h 542760"/>
              <a:gd name="connsiteX2" fmla="*/ 0 w 1291050"/>
              <a:gd name="connsiteY2" fmla="*/ 0 h 542760"/>
              <a:gd name="connsiteX3" fmla="*/ 339055 w 1291050"/>
              <a:gd name="connsiteY3" fmla="*/ 0 h 542760"/>
              <a:gd name="connsiteX4" fmla="*/ 339055 w 1291050"/>
              <a:gd name="connsiteY4" fmla="*/ 101625 h 542760"/>
              <a:gd name="connsiteX5" fmla="*/ 101170 w 1291050"/>
              <a:gd name="connsiteY5" fmla="*/ 101625 h 542760"/>
              <a:gd name="connsiteX6" fmla="*/ 101170 w 1291050"/>
              <a:gd name="connsiteY6" fmla="*/ 271608 h 542760"/>
              <a:gd name="connsiteX7" fmla="*/ 271153 w 1291050"/>
              <a:gd name="connsiteY7" fmla="*/ 271608 h 542760"/>
              <a:gd name="connsiteX8" fmla="*/ 271153 w 1291050"/>
              <a:gd name="connsiteY8" fmla="*/ 237885 h 542760"/>
              <a:gd name="connsiteX9" fmla="*/ 134893 w 1291050"/>
              <a:gd name="connsiteY9" fmla="*/ 237885 h 542760"/>
              <a:gd name="connsiteX10" fmla="*/ 134893 w 1291050"/>
              <a:gd name="connsiteY10" fmla="*/ 204162 h 542760"/>
              <a:gd name="connsiteX11" fmla="*/ 304876 w 1291050"/>
              <a:gd name="connsiteY11" fmla="*/ 204162 h 542760"/>
              <a:gd name="connsiteX12" fmla="*/ 304876 w 1291050"/>
              <a:gd name="connsiteY12" fmla="*/ 305787 h 542760"/>
              <a:gd name="connsiteX13" fmla="*/ 67446 w 1291050"/>
              <a:gd name="connsiteY13" fmla="*/ 305787 h 542760"/>
              <a:gd name="connsiteX14" fmla="*/ 67446 w 1291050"/>
              <a:gd name="connsiteY14" fmla="*/ 67446 h 542760"/>
              <a:gd name="connsiteX15" fmla="*/ 304876 w 1291050"/>
              <a:gd name="connsiteY15" fmla="*/ 67446 h 542760"/>
              <a:gd name="connsiteX16" fmla="*/ 304876 w 1291050"/>
              <a:gd name="connsiteY16" fmla="*/ 33723 h 542760"/>
              <a:gd name="connsiteX17" fmla="*/ 33723 w 1291050"/>
              <a:gd name="connsiteY17" fmla="*/ 33723 h 542760"/>
              <a:gd name="connsiteX18" fmla="*/ 33723 w 1291050"/>
              <a:gd name="connsiteY18" fmla="*/ 508582 h 542760"/>
              <a:gd name="connsiteX19" fmla="*/ 338599 w 1291050"/>
              <a:gd name="connsiteY19" fmla="*/ 508582 h 542760"/>
              <a:gd name="connsiteX20" fmla="*/ 338599 w 1291050"/>
              <a:gd name="connsiteY20" fmla="*/ 474859 h 542760"/>
              <a:gd name="connsiteX21" fmla="*/ 67446 w 1291050"/>
              <a:gd name="connsiteY21" fmla="*/ 474859 h 542760"/>
              <a:gd name="connsiteX22" fmla="*/ 67446 w 1291050"/>
              <a:gd name="connsiteY22" fmla="*/ 338599 h 542760"/>
              <a:gd name="connsiteX23" fmla="*/ 101170 w 1291050"/>
              <a:gd name="connsiteY23" fmla="*/ 338599 h 542760"/>
              <a:gd name="connsiteX24" fmla="*/ 101170 w 1291050"/>
              <a:gd name="connsiteY24" fmla="*/ 441135 h 542760"/>
              <a:gd name="connsiteX25" fmla="*/ 372778 w 1291050"/>
              <a:gd name="connsiteY25" fmla="*/ 441135 h 542760"/>
              <a:gd name="connsiteX26" fmla="*/ 372778 w 1291050"/>
              <a:gd name="connsiteY26" fmla="*/ 542305 h 542760"/>
              <a:gd name="connsiteX27" fmla="*/ 867688 w 1291050"/>
              <a:gd name="connsiteY27" fmla="*/ 101169 h 542760"/>
              <a:gd name="connsiteX28" fmla="*/ 631170 w 1291050"/>
              <a:gd name="connsiteY28" fmla="*/ 101169 h 542760"/>
              <a:gd name="connsiteX29" fmla="*/ 631170 w 1291050"/>
              <a:gd name="connsiteY29" fmla="*/ 508582 h 542760"/>
              <a:gd name="connsiteX30" fmla="*/ 664893 w 1291050"/>
              <a:gd name="connsiteY30" fmla="*/ 508582 h 542760"/>
              <a:gd name="connsiteX31" fmla="*/ 664893 w 1291050"/>
              <a:gd name="connsiteY31" fmla="*/ 134893 h 542760"/>
              <a:gd name="connsiteX32" fmla="*/ 697705 w 1291050"/>
              <a:gd name="connsiteY32" fmla="*/ 134893 h 542760"/>
              <a:gd name="connsiteX33" fmla="*/ 697705 w 1291050"/>
              <a:gd name="connsiteY33" fmla="*/ 542305 h 542760"/>
              <a:gd name="connsiteX34" fmla="*/ 596080 w 1291050"/>
              <a:gd name="connsiteY34" fmla="*/ 542305 h 542760"/>
              <a:gd name="connsiteX35" fmla="*/ 596080 w 1291050"/>
              <a:gd name="connsiteY35" fmla="*/ 67446 h 542760"/>
              <a:gd name="connsiteX36" fmla="*/ 833509 w 1291050"/>
              <a:gd name="connsiteY36" fmla="*/ 67446 h 542760"/>
              <a:gd name="connsiteX37" fmla="*/ 833509 w 1291050"/>
              <a:gd name="connsiteY37" fmla="*/ 33723 h 542760"/>
              <a:gd name="connsiteX38" fmla="*/ 426097 w 1291050"/>
              <a:gd name="connsiteY38" fmla="*/ 33723 h 542760"/>
              <a:gd name="connsiteX39" fmla="*/ 426097 w 1291050"/>
              <a:gd name="connsiteY39" fmla="*/ 67446 h 542760"/>
              <a:gd name="connsiteX40" fmla="*/ 562357 w 1291050"/>
              <a:gd name="connsiteY40" fmla="*/ 67446 h 542760"/>
              <a:gd name="connsiteX41" fmla="*/ 562357 w 1291050"/>
              <a:gd name="connsiteY41" fmla="*/ 101169 h 542760"/>
              <a:gd name="connsiteX42" fmla="*/ 393285 w 1291050"/>
              <a:gd name="connsiteY42" fmla="*/ 101169 h 542760"/>
              <a:gd name="connsiteX43" fmla="*/ 393285 w 1291050"/>
              <a:gd name="connsiteY43" fmla="*/ 0 h 542760"/>
              <a:gd name="connsiteX44" fmla="*/ 867233 w 1291050"/>
              <a:gd name="connsiteY44" fmla="*/ 0 h 542760"/>
              <a:gd name="connsiteX45" fmla="*/ 867233 w 1291050"/>
              <a:gd name="connsiteY45" fmla="*/ 101169 h 542760"/>
              <a:gd name="connsiteX46" fmla="*/ 1140208 w 1291050"/>
              <a:gd name="connsiteY46" fmla="*/ 314901 h 542760"/>
              <a:gd name="connsiteX47" fmla="*/ 1110586 w 1291050"/>
              <a:gd name="connsiteY47" fmla="*/ 298496 h 542760"/>
              <a:gd name="connsiteX48" fmla="*/ 1024911 w 1291050"/>
              <a:gd name="connsiteY48" fmla="*/ 474859 h 542760"/>
              <a:gd name="connsiteX49" fmla="*/ 1239099 w 1291050"/>
              <a:gd name="connsiteY49" fmla="*/ 474859 h 542760"/>
              <a:gd name="connsiteX50" fmla="*/ 1239099 w 1291050"/>
              <a:gd name="connsiteY50" fmla="*/ 508582 h 542760"/>
              <a:gd name="connsiteX51" fmla="*/ 971592 w 1291050"/>
              <a:gd name="connsiteY51" fmla="*/ 508582 h 542760"/>
              <a:gd name="connsiteX52" fmla="*/ 1183501 w 1291050"/>
              <a:gd name="connsiteY52" fmla="*/ 67446 h 542760"/>
              <a:gd name="connsiteX53" fmla="*/ 952452 w 1291050"/>
              <a:gd name="connsiteY53" fmla="*/ 67446 h 542760"/>
              <a:gd name="connsiteX54" fmla="*/ 952452 w 1291050"/>
              <a:gd name="connsiteY54" fmla="*/ 33723 h 542760"/>
              <a:gd name="connsiteX55" fmla="*/ 1237732 w 1291050"/>
              <a:gd name="connsiteY55" fmla="*/ 33723 h 542760"/>
              <a:gd name="connsiteX56" fmla="*/ 1152512 w 1291050"/>
              <a:gd name="connsiteY56" fmla="*/ 211909 h 542760"/>
              <a:gd name="connsiteX57" fmla="*/ 1111953 w 1291050"/>
              <a:gd name="connsiteY57" fmla="*/ 254291 h 542760"/>
              <a:gd name="connsiteX58" fmla="*/ 1154335 w 1291050"/>
              <a:gd name="connsiteY58" fmla="*/ 296673 h 542760"/>
              <a:gd name="connsiteX59" fmla="*/ 1196717 w 1291050"/>
              <a:gd name="connsiteY59" fmla="*/ 254291 h 542760"/>
              <a:gd name="connsiteX60" fmla="*/ 1185324 w 1291050"/>
              <a:gd name="connsiteY60" fmla="*/ 225125 h 542760"/>
              <a:gd name="connsiteX61" fmla="*/ 1291051 w 1291050"/>
              <a:gd name="connsiteY61" fmla="*/ 0 h 542760"/>
              <a:gd name="connsiteX62" fmla="*/ 917362 w 1291050"/>
              <a:gd name="connsiteY62" fmla="*/ 0 h 542760"/>
              <a:gd name="connsiteX63" fmla="*/ 917362 w 1291050"/>
              <a:gd name="connsiteY63" fmla="*/ 101625 h 542760"/>
              <a:gd name="connsiteX64" fmla="*/ 1129271 w 1291050"/>
              <a:gd name="connsiteY64" fmla="*/ 101625 h 542760"/>
              <a:gd name="connsiteX65" fmla="*/ 916450 w 1291050"/>
              <a:gd name="connsiteY65" fmla="*/ 542305 h 542760"/>
              <a:gd name="connsiteX66" fmla="*/ 940603 w 1291050"/>
              <a:gd name="connsiteY66" fmla="*/ 542761 h 542760"/>
              <a:gd name="connsiteX67" fmla="*/ 1271911 w 1291050"/>
              <a:gd name="connsiteY67" fmla="*/ 542761 h 542760"/>
              <a:gd name="connsiteX68" fmla="*/ 1271911 w 1291050"/>
              <a:gd name="connsiteY68" fmla="*/ 441135 h 542760"/>
              <a:gd name="connsiteX69" fmla="*/ 1077775 w 1291050"/>
              <a:gd name="connsiteY69" fmla="*/ 441135 h 542760"/>
              <a:gd name="connsiteX70" fmla="*/ 1140208 w 1291050"/>
              <a:gd name="connsiteY70" fmla="*/ 314901 h 542760"/>
              <a:gd name="connsiteX71" fmla="*/ 1154791 w 1291050"/>
              <a:gd name="connsiteY71" fmla="*/ 272520 h 542760"/>
              <a:gd name="connsiteX72" fmla="*/ 1136107 w 1291050"/>
              <a:gd name="connsiteY72" fmla="*/ 253835 h 542760"/>
              <a:gd name="connsiteX73" fmla="*/ 1154791 w 1291050"/>
              <a:gd name="connsiteY73" fmla="*/ 235151 h 542760"/>
              <a:gd name="connsiteX74" fmla="*/ 1173475 w 1291050"/>
              <a:gd name="connsiteY74" fmla="*/ 253835 h 542760"/>
              <a:gd name="connsiteX75" fmla="*/ 1154791 w 1291050"/>
              <a:gd name="connsiteY75" fmla="*/ 272520 h 54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291050" h="542760">
                <a:moveTo>
                  <a:pt x="372778" y="542305"/>
                </a:moveTo>
                <a:lnTo>
                  <a:pt x="0" y="542305"/>
                </a:lnTo>
                <a:lnTo>
                  <a:pt x="0" y="0"/>
                </a:lnTo>
                <a:lnTo>
                  <a:pt x="339055" y="0"/>
                </a:lnTo>
                <a:lnTo>
                  <a:pt x="339055" y="101625"/>
                </a:lnTo>
                <a:lnTo>
                  <a:pt x="101170" y="101625"/>
                </a:lnTo>
                <a:lnTo>
                  <a:pt x="101170" y="271608"/>
                </a:lnTo>
                <a:lnTo>
                  <a:pt x="271153" y="271608"/>
                </a:lnTo>
                <a:lnTo>
                  <a:pt x="271153" y="237885"/>
                </a:lnTo>
                <a:lnTo>
                  <a:pt x="134893" y="237885"/>
                </a:lnTo>
                <a:lnTo>
                  <a:pt x="134893" y="204162"/>
                </a:lnTo>
                <a:lnTo>
                  <a:pt x="304876" y="204162"/>
                </a:lnTo>
                <a:lnTo>
                  <a:pt x="304876" y="305787"/>
                </a:lnTo>
                <a:lnTo>
                  <a:pt x="67446" y="305787"/>
                </a:lnTo>
                <a:lnTo>
                  <a:pt x="67446" y="67446"/>
                </a:lnTo>
                <a:lnTo>
                  <a:pt x="304876" y="67446"/>
                </a:lnTo>
                <a:lnTo>
                  <a:pt x="304876" y="33723"/>
                </a:lnTo>
                <a:lnTo>
                  <a:pt x="33723" y="33723"/>
                </a:lnTo>
                <a:lnTo>
                  <a:pt x="33723" y="508582"/>
                </a:lnTo>
                <a:lnTo>
                  <a:pt x="338599" y="508582"/>
                </a:lnTo>
                <a:lnTo>
                  <a:pt x="338599" y="474859"/>
                </a:lnTo>
                <a:lnTo>
                  <a:pt x="67446" y="474859"/>
                </a:lnTo>
                <a:lnTo>
                  <a:pt x="67446" y="338599"/>
                </a:lnTo>
                <a:lnTo>
                  <a:pt x="101170" y="338599"/>
                </a:lnTo>
                <a:lnTo>
                  <a:pt x="101170" y="441135"/>
                </a:lnTo>
                <a:lnTo>
                  <a:pt x="372778" y="441135"/>
                </a:lnTo>
                <a:lnTo>
                  <a:pt x="372778" y="542305"/>
                </a:lnTo>
                <a:close/>
                <a:moveTo>
                  <a:pt x="867688" y="101169"/>
                </a:moveTo>
                <a:lnTo>
                  <a:pt x="631170" y="101169"/>
                </a:lnTo>
                <a:lnTo>
                  <a:pt x="631170" y="508582"/>
                </a:lnTo>
                <a:lnTo>
                  <a:pt x="664893" y="508582"/>
                </a:lnTo>
                <a:lnTo>
                  <a:pt x="664893" y="134893"/>
                </a:lnTo>
                <a:lnTo>
                  <a:pt x="697705" y="134893"/>
                </a:lnTo>
                <a:lnTo>
                  <a:pt x="697705" y="542305"/>
                </a:lnTo>
                <a:lnTo>
                  <a:pt x="596080" y="542305"/>
                </a:lnTo>
                <a:lnTo>
                  <a:pt x="596080" y="67446"/>
                </a:lnTo>
                <a:lnTo>
                  <a:pt x="833509" y="67446"/>
                </a:lnTo>
                <a:lnTo>
                  <a:pt x="833509" y="33723"/>
                </a:lnTo>
                <a:lnTo>
                  <a:pt x="426097" y="33723"/>
                </a:lnTo>
                <a:lnTo>
                  <a:pt x="426097" y="67446"/>
                </a:lnTo>
                <a:lnTo>
                  <a:pt x="562357" y="67446"/>
                </a:lnTo>
                <a:lnTo>
                  <a:pt x="562357" y="101169"/>
                </a:lnTo>
                <a:lnTo>
                  <a:pt x="393285" y="101169"/>
                </a:lnTo>
                <a:lnTo>
                  <a:pt x="393285" y="0"/>
                </a:lnTo>
                <a:lnTo>
                  <a:pt x="867233" y="0"/>
                </a:lnTo>
                <a:lnTo>
                  <a:pt x="867233" y="101169"/>
                </a:lnTo>
                <a:close/>
                <a:moveTo>
                  <a:pt x="1140208" y="314901"/>
                </a:moveTo>
                <a:cubicBezTo>
                  <a:pt x="1128815" y="312167"/>
                  <a:pt x="1118789" y="306243"/>
                  <a:pt x="1110586" y="298496"/>
                </a:cubicBezTo>
                <a:lnTo>
                  <a:pt x="1024911" y="474859"/>
                </a:lnTo>
                <a:lnTo>
                  <a:pt x="1239099" y="474859"/>
                </a:lnTo>
                <a:lnTo>
                  <a:pt x="1239099" y="508582"/>
                </a:lnTo>
                <a:lnTo>
                  <a:pt x="971592" y="508582"/>
                </a:lnTo>
                <a:lnTo>
                  <a:pt x="1183501" y="67446"/>
                </a:lnTo>
                <a:lnTo>
                  <a:pt x="952452" y="67446"/>
                </a:lnTo>
                <a:lnTo>
                  <a:pt x="952452" y="33723"/>
                </a:lnTo>
                <a:lnTo>
                  <a:pt x="1237732" y="33723"/>
                </a:lnTo>
                <a:lnTo>
                  <a:pt x="1152512" y="211909"/>
                </a:lnTo>
                <a:cubicBezTo>
                  <a:pt x="1130182" y="212820"/>
                  <a:pt x="1111953" y="231505"/>
                  <a:pt x="1111953" y="254291"/>
                </a:cubicBezTo>
                <a:cubicBezTo>
                  <a:pt x="1111953" y="277988"/>
                  <a:pt x="1131094" y="296673"/>
                  <a:pt x="1154335" y="296673"/>
                </a:cubicBezTo>
                <a:cubicBezTo>
                  <a:pt x="1178033" y="296673"/>
                  <a:pt x="1196717" y="277532"/>
                  <a:pt x="1196717" y="254291"/>
                </a:cubicBezTo>
                <a:cubicBezTo>
                  <a:pt x="1196717" y="242898"/>
                  <a:pt x="1192160" y="232872"/>
                  <a:pt x="1185324" y="225125"/>
                </a:cubicBezTo>
                <a:lnTo>
                  <a:pt x="1291051" y="0"/>
                </a:lnTo>
                <a:lnTo>
                  <a:pt x="917362" y="0"/>
                </a:lnTo>
                <a:lnTo>
                  <a:pt x="917362" y="101625"/>
                </a:lnTo>
                <a:lnTo>
                  <a:pt x="1129271" y="101625"/>
                </a:lnTo>
                <a:lnTo>
                  <a:pt x="916450" y="542305"/>
                </a:lnTo>
                <a:lnTo>
                  <a:pt x="940603" y="542761"/>
                </a:lnTo>
                <a:lnTo>
                  <a:pt x="1271911" y="542761"/>
                </a:lnTo>
                <a:lnTo>
                  <a:pt x="1271911" y="441135"/>
                </a:lnTo>
                <a:lnTo>
                  <a:pt x="1077775" y="441135"/>
                </a:lnTo>
                <a:lnTo>
                  <a:pt x="1140208" y="314901"/>
                </a:lnTo>
                <a:close/>
                <a:moveTo>
                  <a:pt x="1154791" y="272520"/>
                </a:moveTo>
                <a:cubicBezTo>
                  <a:pt x="1144309" y="272520"/>
                  <a:pt x="1136107" y="264317"/>
                  <a:pt x="1136107" y="253835"/>
                </a:cubicBezTo>
                <a:cubicBezTo>
                  <a:pt x="1136107" y="243354"/>
                  <a:pt x="1144309" y="235151"/>
                  <a:pt x="1154791" y="235151"/>
                </a:cubicBezTo>
                <a:cubicBezTo>
                  <a:pt x="1165272" y="235151"/>
                  <a:pt x="1173475" y="243354"/>
                  <a:pt x="1173475" y="253835"/>
                </a:cubicBezTo>
                <a:cubicBezTo>
                  <a:pt x="1173475" y="264317"/>
                  <a:pt x="1165272" y="272520"/>
                  <a:pt x="1154791" y="272520"/>
                </a:cubicBezTo>
                <a:close/>
              </a:path>
            </a:pathLst>
          </a:custGeom>
          <a:gradFill>
            <a:gsLst>
              <a:gs pos="0">
                <a:schemeClr val="accent1"/>
              </a:gs>
              <a:gs pos="50000">
                <a:schemeClr val="accent2"/>
              </a:gs>
              <a:gs pos="100000">
                <a:schemeClr val="accent3"/>
              </a:gs>
            </a:gsLst>
            <a:lin ang="0" scaled="0"/>
          </a:gradFill>
          <a:ln w="4549" cap="flat">
            <a:noFill/>
            <a:prstDash val="solid"/>
            <a:miter/>
          </a:ln>
        </p:spPr>
        <p:txBody>
          <a:bodyPr rtlCol="0" anchor="ctr"/>
          <a:lstStyle/>
          <a:p>
            <a:endParaRPr lang="en-US" sz="1800"/>
          </a:p>
        </p:txBody>
      </p:sp>
      <p:cxnSp>
        <p:nvCxnSpPr>
          <p:cNvPr id="8" name="Straight Connector 7">
            <a:extLst>
              <a:ext uri="{FF2B5EF4-FFF2-40B4-BE49-F238E27FC236}">
                <a16:creationId xmlns:a16="http://schemas.microsoft.com/office/drawing/2014/main" id="{385B0704-626B-074B-A14D-AF9819EB9FCD}"/>
              </a:ext>
            </a:extLst>
          </p:cNvPr>
          <p:cNvCxnSpPr/>
          <p:nvPr userDrawn="1"/>
        </p:nvCxnSpPr>
        <p:spPr>
          <a:xfrm>
            <a:off x="373251" y="1137138"/>
            <a:ext cx="11257888"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1771961"/>
      </p:ext>
    </p:extLst>
  </p:cSld>
  <p:clrMap bg1="lt1" tx1="dk1" bg2="lt2" tx2="dk2" accent1="accent1" accent2="accent2" accent3="accent3" accent4="accent4" accent5="accent5" accent6="accent6" hlink="hlink" folHlink="folHlink"/>
  <p:sldLayoutIdLst>
    <p:sldLayoutId id="2147483680" r:id="rId1"/>
    <p:sldLayoutId id="2147483658" r:id="rId2"/>
    <p:sldLayoutId id="2147483698" r:id="rId3"/>
    <p:sldLayoutId id="2147483666" r:id="rId4"/>
    <p:sldLayoutId id="2147483651" r:id="rId5"/>
    <p:sldLayoutId id="2147483655" r:id="rId6"/>
    <p:sldLayoutId id="2147483696" r:id="rId7"/>
    <p:sldLayoutId id="2147483650" r:id="rId8"/>
    <p:sldLayoutId id="2147483652" r:id="rId9"/>
    <p:sldLayoutId id="2147483654" r:id="rId10"/>
    <p:sldLayoutId id="2147483854" r:id="rId11"/>
    <p:sldLayoutId id="2147483667" r:id="rId12"/>
    <p:sldLayoutId id="2147483695" r:id="rId13"/>
    <p:sldLayoutId id="2147483668" r:id="rId14"/>
    <p:sldLayoutId id="2147483669" r:id="rId15"/>
    <p:sldLayoutId id="2147483697" r:id="rId16"/>
    <p:sldLayoutId id="2147483656" r:id="rId17"/>
    <p:sldLayoutId id="2147483657" r:id="rId18"/>
    <p:sldLayoutId id="2147483670" r:id="rId19"/>
  </p:sldLayoutIdLst>
  <p:hf hdr="0" ftr="0" dt="0"/>
  <p:txStyles>
    <p:titleStyle>
      <a:lvl1pPr algn="l" defTabSz="914377" rtl="0" eaLnBrk="1" latinLnBrk="0" hangingPunct="1">
        <a:lnSpc>
          <a:spcPct val="90000"/>
        </a:lnSpc>
        <a:spcBef>
          <a:spcPct val="0"/>
        </a:spcBef>
        <a:buNone/>
        <a:defRPr sz="3600" b="1" i="0" kern="1200">
          <a:gradFill>
            <a:gsLst>
              <a:gs pos="0">
                <a:schemeClr val="accent1"/>
              </a:gs>
              <a:gs pos="50000">
                <a:schemeClr val="accent2"/>
              </a:gs>
              <a:gs pos="100000">
                <a:schemeClr val="accent3"/>
              </a:gs>
            </a:gsLst>
            <a:lin ang="0" scaled="0"/>
          </a:gradFill>
          <a:latin typeface="+mn-lt"/>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Clr>
          <a:schemeClr val="accent2"/>
        </a:buClr>
        <a:buSzPct val="68000"/>
        <a:buFont typeface="Courier New" panose="02070309020205020404" pitchFamily="49" charset="0"/>
        <a:buChar char="o"/>
        <a:defRPr sz="2400" kern="1200">
          <a:solidFill>
            <a:schemeClr val="tx2"/>
          </a:solidFill>
          <a:latin typeface="+mj-lt"/>
          <a:ea typeface="+mn-ea"/>
          <a:cs typeface="+mn-cs"/>
        </a:defRPr>
      </a:lvl1pPr>
      <a:lvl2pPr marL="685783" indent="-228594" algn="l" defTabSz="914377" rtl="0" eaLnBrk="1" latinLnBrk="0" hangingPunct="1">
        <a:lnSpc>
          <a:spcPct val="90000"/>
        </a:lnSpc>
        <a:spcBef>
          <a:spcPts val="500"/>
        </a:spcBef>
        <a:buClr>
          <a:schemeClr val="accent2"/>
        </a:buClr>
        <a:buSzPct val="68000"/>
        <a:buFont typeface="Courier New" panose="02070309020205020404" pitchFamily="49" charset="0"/>
        <a:buChar char="o"/>
        <a:defRPr sz="2200" kern="1200">
          <a:solidFill>
            <a:schemeClr val="tx2"/>
          </a:solidFill>
          <a:latin typeface="+mj-lt"/>
          <a:ea typeface="+mn-ea"/>
          <a:cs typeface="+mn-cs"/>
        </a:defRPr>
      </a:lvl2pPr>
      <a:lvl3pPr marL="1142971" indent="-228594" algn="l" defTabSz="914377" rtl="0" eaLnBrk="1" latinLnBrk="0" hangingPunct="1">
        <a:lnSpc>
          <a:spcPct val="90000"/>
        </a:lnSpc>
        <a:spcBef>
          <a:spcPts val="500"/>
        </a:spcBef>
        <a:buClr>
          <a:schemeClr val="accent2"/>
        </a:buClr>
        <a:buSzPct val="68000"/>
        <a:buFont typeface="Courier New" panose="02070309020205020404" pitchFamily="49" charset="0"/>
        <a:buChar char="o"/>
        <a:defRPr sz="2000" kern="1200">
          <a:solidFill>
            <a:schemeClr val="tx2"/>
          </a:solidFill>
          <a:latin typeface="+mj-lt"/>
          <a:ea typeface="+mn-ea"/>
          <a:cs typeface="+mn-cs"/>
        </a:defRPr>
      </a:lvl3pPr>
      <a:lvl4pPr marL="1600160" indent="-228594" algn="l" defTabSz="914377" rtl="0" eaLnBrk="1" latinLnBrk="0" hangingPunct="1">
        <a:lnSpc>
          <a:spcPct val="90000"/>
        </a:lnSpc>
        <a:spcBef>
          <a:spcPts val="500"/>
        </a:spcBef>
        <a:buClr>
          <a:schemeClr val="accent2"/>
        </a:buClr>
        <a:buSzPct val="68000"/>
        <a:buFont typeface="Courier New" panose="02070309020205020404" pitchFamily="49" charset="0"/>
        <a:buChar char="o"/>
        <a:defRPr sz="1800" kern="1200">
          <a:solidFill>
            <a:schemeClr val="tx2"/>
          </a:solidFill>
          <a:latin typeface="+mj-lt"/>
          <a:ea typeface="+mn-ea"/>
          <a:cs typeface="+mn-cs"/>
        </a:defRPr>
      </a:lvl4pPr>
      <a:lvl5pPr marL="2057349" indent="-228594" algn="l" defTabSz="914377" rtl="0" eaLnBrk="1" latinLnBrk="0" hangingPunct="1">
        <a:lnSpc>
          <a:spcPct val="90000"/>
        </a:lnSpc>
        <a:spcBef>
          <a:spcPts val="500"/>
        </a:spcBef>
        <a:buClr>
          <a:schemeClr val="accent2"/>
        </a:buClr>
        <a:buSzPct val="68000"/>
        <a:buFont typeface="Courier New" panose="02070309020205020404" pitchFamily="49" charset="0"/>
        <a:buChar char="o"/>
        <a:defRPr sz="1600" kern="1200">
          <a:solidFill>
            <a:schemeClr val="tx2"/>
          </a:solidFill>
          <a:latin typeface="+mj-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143F578-D6A7-5A4B-83A9-07D827C26D97}"/>
              </a:ext>
            </a:extLst>
          </p:cNvPr>
          <p:cNvSpPr/>
          <p:nvPr userDrawn="1"/>
        </p:nvSpPr>
        <p:spPr>
          <a:xfrm>
            <a:off x="0" y="0"/>
            <a:ext cx="1990165" cy="6858000"/>
          </a:xfrm>
          <a:prstGeom prst="rect">
            <a:avLst/>
          </a:prstGeom>
          <a:gradFill flip="none" rotWithShape="1">
            <a:gsLst>
              <a:gs pos="0">
                <a:schemeClr val="accent1"/>
              </a:gs>
              <a:gs pos="50000">
                <a:schemeClr val="accent2"/>
              </a:gs>
              <a:gs pos="100000">
                <a:schemeClr val="accent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a:extLst>
              <a:ext uri="{FF2B5EF4-FFF2-40B4-BE49-F238E27FC236}">
                <a16:creationId xmlns:a16="http://schemas.microsoft.com/office/drawing/2014/main" id="{43349329-76AB-7448-82A2-4047AEB2952F}"/>
              </a:ext>
            </a:extLst>
          </p:cNvPr>
          <p:cNvSpPr>
            <a:spLocks noGrp="1"/>
          </p:cNvSpPr>
          <p:nvPr>
            <p:ph type="title"/>
          </p:nvPr>
        </p:nvSpPr>
        <p:spPr>
          <a:xfrm>
            <a:off x="2736406" y="191226"/>
            <a:ext cx="8894735" cy="781750"/>
          </a:xfrm>
          <a:prstGeom prst="rect">
            <a:avLst/>
          </a:prstGeom>
          <a:noFill/>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E33D69A-0768-7F46-A2EA-F5507E92D08F}"/>
              </a:ext>
            </a:extLst>
          </p:cNvPr>
          <p:cNvSpPr>
            <a:spLocks noGrp="1"/>
          </p:cNvSpPr>
          <p:nvPr>
            <p:ph type="body" idx="1"/>
          </p:nvPr>
        </p:nvSpPr>
        <p:spPr>
          <a:xfrm>
            <a:off x="2736405" y="1301303"/>
            <a:ext cx="8894735" cy="49169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FF0288AA-EDF7-2540-B6A5-65C6FF2BB5B7}"/>
              </a:ext>
            </a:extLst>
          </p:cNvPr>
          <p:cNvSpPr>
            <a:spLocks noGrp="1"/>
          </p:cNvSpPr>
          <p:nvPr>
            <p:ph type="ftr" sz="quarter" idx="3"/>
          </p:nvPr>
        </p:nvSpPr>
        <p:spPr>
          <a:xfrm>
            <a:off x="325465" y="6492875"/>
            <a:ext cx="556389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a:extLst>
              <a:ext uri="{FF2B5EF4-FFF2-40B4-BE49-F238E27FC236}">
                <a16:creationId xmlns:a16="http://schemas.microsoft.com/office/drawing/2014/main" id="{D5D5EE76-6702-7646-8765-D32104F84186}"/>
              </a:ext>
            </a:extLst>
          </p:cNvPr>
          <p:cNvSpPr>
            <a:spLocks noGrp="1"/>
          </p:cNvSpPr>
          <p:nvPr>
            <p:ph type="sldNum" sz="quarter" idx="4"/>
          </p:nvPr>
        </p:nvSpPr>
        <p:spPr>
          <a:xfrm>
            <a:off x="9123336" y="6492875"/>
            <a:ext cx="2743200" cy="329341"/>
          </a:xfrm>
          <a:prstGeom prst="rect">
            <a:avLst/>
          </a:prstGeom>
        </p:spPr>
        <p:txBody>
          <a:bodyPr vert="horz" lIns="91440" tIns="45720" rIns="91440" bIns="45720" rtlCol="0" anchor="ctr"/>
          <a:lstStyle>
            <a:lvl1pPr algn="r">
              <a:defRPr sz="1200">
                <a:solidFill>
                  <a:schemeClr val="bg1"/>
                </a:solidFill>
              </a:defRPr>
            </a:lvl1pPr>
          </a:lstStyle>
          <a:p>
            <a:fld id="{2870298B-F04A-1D41-9FC5-3E52403BA86D}" type="slidenum">
              <a:rPr lang="en-US" smtClean="0"/>
              <a:pPr/>
              <a:t>‹Nr.›</a:t>
            </a:fld>
            <a:endParaRPr lang="en-US"/>
          </a:p>
        </p:txBody>
      </p:sp>
      <p:sp>
        <p:nvSpPr>
          <p:cNvPr id="11" name="Freeform 10">
            <a:extLst>
              <a:ext uri="{FF2B5EF4-FFF2-40B4-BE49-F238E27FC236}">
                <a16:creationId xmlns:a16="http://schemas.microsoft.com/office/drawing/2014/main" id="{018B8FD3-F40F-C546-AC36-9EC8BDC03E26}"/>
              </a:ext>
            </a:extLst>
          </p:cNvPr>
          <p:cNvSpPr/>
          <p:nvPr/>
        </p:nvSpPr>
        <p:spPr>
          <a:xfrm>
            <a:off x="373251" y="319786"/>
            <a:ext cx="1291051" cy="542760"/>
          </a:xfrm>
          <a:custGeom>
            <a:avLst/>
            <a:gdLst>
              <a:gd name="connsiteX0" fmla="*/ 372778 w 1291050"/>
              <a:gd name="connsiteY0" fmla="*/ 542305 h 542760"/>
              <a:gd name="connsiteX1" fmla="*/ 0 w 1291050"/>
              <a:gd name="connsiteY1" fmla="*/ 542305 h 542760"/>
              <a:gd name="connsiteX2" fmla="*/ 0 w 1291050"/>
              <a:gd name="connsiteY2" fmla="*/ 0 h 542760"/>
              <a:gd name="connsiteX3" fmla="*/ 339055 w 1291050"/>
              <a:gd name="connsiteY3" fmla="*/ 0 h 542760"/>
              <a:gd name="connsiteX4" fmla="*/ 339055 w 1291050"/>
              <a:gd name="connsiteY4" fmla="*/ 101625 h 542760"/>
              <a:gd name="connsiteX5" fmla="*/ 101170 w 1291050"/>
              <a:gd name="connsiteY5" fmla="*/ 101625 h 542760"/>
              <a:gd name="connsiteX6" fmla="*/ 101170 w 1291050"/>
              <a:gd name="connsiteY6" fmla="*/ 271608 h 542760"/>
              <a:gd name="connsiteX7" fmla="*/ 271153 w 1291050"/>
              <a:gd name="connsiteY7" fmla="*/ 271608 h 542760"/>
              <a:gd name="connsiteX8" fmla="*/ 271153 w 1291050"/>
              <a:gd name="connsiteY8" fmla="*/ 237885 h 542760"/>
              <a:gd name="connsiteX9" fmla="*/ 134893 w 1291050"/>
              <a:gd name="connsiteY9" fmla="*/ 237885 h 542760"/>
              <a:gd name="connsiteX10" fmla="*/ 134893 w 1291050"/>
              <a:gd name="connsiteY10" fmla="*/ 204162 h 542760"/>
              <a:gd name="connsiteX11" fmla="*/ 304876 w 1291050"/>
              <a:gd name="connsiteY11" fmla="*/ 204162 h 542760"/>
              <a:gd name="connsiteX12" fmla="*/ 304876 w 1291050"/>
              <a:gd name="connsiteY12" fmla="*/ 305787 h 542760"/>
              <a:gd name="connsiteX13" fmla="*/ 67446 w 1291050"/>
              <a:gd name="connsiteY13" fmla="*/ 305787 h 542760"/>
              <a:gd name="connsiteX14" fmla="*/ 67446 w 1291050"/>
              <a:gd name="connsiteY14" fmla="*/ 67446 h 542760"/>
              <a:gd name="connsiteX15" fmla="*/ 304876 w 1291050"/>
              <a:gd name="connsiteY15" fmla="*/ 67446 h 542760"/>
              <a:gd name="connsiteX16" fmla="*/ 304876 w 1291050"/>
              <a:gd name="connsiteY16" fmla="*/ 33723 h 542760"/>
              <a:gd name="connsiteX17" fmla="*/ 33723 w 1291050"/>
              <a:gd name="connsiteY17" fmla="*/ 33723 h 542760"/>
              <a:gd name="connsiteX18" fmla="*/ 33723 w 1291050"/>
              <a:gd name="connsiteY18" fmla="*/ 508582 h 542760"/>
              <a:gd name="connsiteX19" fmla="*/ 338599 w 1291050"/>
              <a:gd name="connsiteY19" fmla="*/ 508582 h 542760"/>
              <a:gd name="connsiteX20" fmla="*/ 338599 w 1291050"/>
              <a:gd name="connsiteY20" fmla="*/ 474859 h 542760"/>
              <a:gd name="connsiteX21" fmla="*/ 67446 w 1291050"/>
              <a:gd name="connsiteY21" fmla="*/ 474859 h 542760"/>
              <a:gd name="connsiteX22" fmla="*/ 67446 w 1291050"/>
              <a:gd name="connsiteY22" fmla="*/ 338599 h 542760"/>
              <a:gd name="connsiteX23" fmla="*/ 101170 w 1291050"/>
              <a:gd name="connsiteY23" fmla="*/ 338599 h 542760"/>
              <a:gd name="connsiteX24" fmla="*/ 101170 w 1291050"/>
              <a:gd name="connsiteY24" fmla="*/ 441135 h 542760"/>
              <a:gd name="connsiteX25" fmla="*/ 372778 w 1291050"/>
              <a:gd name="connsiteY25" fmla="*/ 441135 h 542760"/>
              <a:gd name="connsiteX26" fmla="*/ 372778 w 1291050"/>
              <a:gd name="connsiteY26" fmla="*/ 542305 h 542760"/>
              <a:gd name="connsiteX27" fmla="*/ 867688 w 1291050"/>
              <a:gd name="connsiteY27" fmla="*/ 101169 h 542760"/>
              <a:gd name="connsiteX28" fmla="*/ 631170 w 1291050"/>
              <a:gd name="connsiteY28" fmla="*/ 101169 h 542760"/>
              <a:gd name="connsiteX29" fmla="*/ 631170 w 1291050"/>
              <a:gd name="connsiteY29" fmla="*/ 508582 h 542760"/>
              <a:gd name="connsiteX30" fmla="*/ 664893 w 1291050"/>
              <a:gd name="connsiteY30" fmla="*/ 508582 h 542760"/>
              <a:gd name="connsiteX31" fmla="*/ 664893 w 1291050"/>
              <a:gd name="connsiteY31" fmla="*/ 134893 h 542760"/>
              <a:gd name="connsiteX32" fmla="*/ 697705 w 1291050"/>
              <a:gd name="connsiteY32" fmla="*/ 134893 h 542760"/>
              <a:gd name="connsiteX33" fmla="*/ 697705 w 1291050"/>
              <a:gd name="connsiteY33" fmla="*/ 542305 h 542760"/>
              <a:gd name="connsiteX34" fmla="*/ 596080 w 1291050"/>
              <a:gd name="connsiteY34" fmla="*/ 542305 h 542760"/>
              <a:gd name="connsiteX35" fmla="*/ 596080 w 1291050"/>
              <a:gd name="connsiteY35" fmla="*/ 67446 h 542760"/>
              <a:gd name="connsiteX36" fmla="*/ 833509 w 1291050"/>
              <a:gd name="connsiteY36" fmla="*/ 67446 h 542760"/>
              <a:gd name="connsiteX37" fmla="*/ 833509 w 1291050"/>
              <a:gd name="connsiteY37" fmla="*/ 33723 h 542760"/>
              <a:gd name="connsiteX38" fmla="*/ 426097 w 1291050"/>
              <a:gd name="connsiteY38" fmla="*/ 33723 h 542760"/>
              <a:gd name="connsiteX39" fmla="*/ 426097 w 1291050"/>
              <a:gd name="connsiteY39" fmla="*/ 67446 h 542760"/>
              <a:gd name="connsiteX40" fmla="*/ 562357 w 1291050"/>
              <a:gd name="connsiteY40" fmla="*/ 67446 h 542760"/>
              <a:gd name="connsiteX41" fmla="*/ 562357 w 1291050"/>
              <a:gd name="connsiteY41" fmla="*/ 101169 h 542760"/>
              <a:gd name="connsiteX42" fmla="*/ 393285 w 1291050"/>
              <a:gd name="connsiteY42" fmla="*/ 101169 h 542760"/>
              <a:gd name="connsiteX43" fmla="*/ 393285 w 1291050"/>
              <a:gd name="connsiteY43" fmla="*/ 0 h 542760"/>
              <a:gd name="connsiteX44" fmla="*/ 867233 w 1291050"/>
              <a:gd name="connsiteY44" fmla="*/ 0 h 542760"/>
              <a:gd name="connsiteX45" fmla="*/ 867233 w 1291050"/>
              <a:gd name="connsiteY45" fmla="*/ 101169 h 542760"/>
              <a:gd name="connsiteX46" fmla="*/ 1140208 w 1291050"/>
              <a:gd name="connsiteY46" fmla="*/ 314901 h 542760"/>
              <a:gd name="connsiteX47" fmla="*/ 1110586 w 1291050"/>
              <a:gd name="connsiteY47" fmla="*/ 298496 h 542760"/>
              <a:gd name="connsiteX48" fmla="*/ 1024911 w 1291050"/>
              <a:gd name="connsiteY48" fmla="*/ 474859 h 542760"/>
              <a:gd name="connsiteX49" fmla="*/ 1239099 w 1291050"/>
              <a:gd name="connsiteY49" fmla="*/ 474859 h 542760"/>
              <a:gd name="connsiteX50" fmla="*/ 1239099 w 1291050"/>
              <a:gd name="connsiteY50" fmla="*/ 508582 h 542760"/>
              <a:gd name="connsiteX51" fmla="*/ 971592 w 1291050"/>
              <a:gd name="connsiteY51" fmla="*/ 508582 h 542760"/>
              <a:gd name="connsiteX52" fmla="*/ 1183501 w 1291050"/>
              <a:gd name="connsiteY52" fmla="*/ 67446 h 542760"/>
              <a:gd name="connsiteX53" fmla="*/ 952452 w 1291050"/>
              <a:gd name="connsiteY53" fmla="*/ 67446 h 542760"/>
              <a:gd name="connsiteX54" fmla="*/ 952452 w 1291050"/>
              <a:gd name="connsiteY54" fmla="*/ 33723 h 542760"/>
              <a:gd name="connsiteX55" fmla="*/ 1237732 w 1291050"/>
              <a:gd name="connsiteY55" fmla="*/ 33723 h 542760"/>
              <a:gd name="connsiteX56" fmla="*/ 1152512 w 1291050"/>
              <a:gd name="connsiteY56" fmla="*/ 211909 h 542760"/>
              <a:gd name="connsiteX57" fmla="*/ 1111953 w 1291050"/>
              <a:gd name="connsiteY57" fmla="*/ 254291 h 542760"/>
              <a:gd name="connsiteX58" fmla="*/ 1154335 w 1291050"/>
              <a:gd name="connsiteY58" fmla="*/ 296673 h 542760"/>
              <a:gd name="connsiteX59" fmla="*/ 1196717 w 1291050"/>
              <a:gd name="connsiteY59" fmla="*/ 254291 h 542760"/>
              <a:gd name="connsiteX60" fmla="*/ 1185324 w 1291050"/>
              <a:gd name="connsiteY60" fmla="*/ 225125 h 542760"/>
              <a:gd name="connsiteX61" fmla="*/ 1291051 w 1291050"/>
              <a:gd name="connsiteY61" fmla="*/ 0 h 542760"/>
              <a:gd name="connsiteX62" fmla="*/ 917362 w 1291050"/>
              <a:gd name="connsiteY62" fmla="*/ 0 h 542760"/>
              <a:gd name="connsiteX63" fmla="*/ 917362 w 1291050"/>
              <a:gd name="connsiteY63" fmla="*/ 101625 h 542760"/>
              <a:gd name="connsiteX64" fmla="*/ 1129271 w 1291050"/>
              <a:gd name="connsiteY64" fmla="*/ 101625 h 542760"/>
              <a:gd name="connsiteX65" fmla="*/ 916450 w 1291050"/>
              <a:gd name="connsiteY65" fmla="*/ 542305 h 542760"/>
              <a:gd name="connsiteX66" fmla="*/ 940603 w 1291050"/>
              <a:gd name="connsiteY66" fmla="*/ 542761 h 542760"/>
              <a:gd name="connsiteX67" fmla="*/ 1271911 w 1291050"/>
              <a:gd name="connsiteY67" fmla="*/ 542761 h 542760"/>
              <a:gd name="connsiteX68" fmla="*/ 1271911 w 1291050"/>
              <a:gd name="connsiteY68" fmla="*/ 441135 h 542760"/>
              <a:gd name="connsiteX69" fmla="*/ 1077775 w 1291050"/>
              <a:gd name="connsiteY69" fmla="*/ 441135 h 542760"/>
              <a:gd name="connsiteX70" fmla="*/ 1140208 w 1291050"/>
              <a:gd name="connsiteY70" fmla="*/ 314901 h 542760"/>
              <a:gd name="connsiteX71" fmla="*/ 1154791 w 1291050"/>
              <a:gd name="connsiteY71" fmla="*/ 272520 h 542760"/>
              <a:gd name="connsiteX72" fmla="*/ 1136107 w 1291050"/>
              <a:gd name="connsiteY72" fmla="*/ 253835 h 542760"/>
              <a:gd name="connsiteX73" fmla="*/ 1154791 w 1291050"/>
              <a:gd name="connsiteY73" fmla="*/ 235151 h 542760"/>
              <a:gd name="connsiteX74" fmla="*/ 1173475 w 1291050"/>
              <a:gd name="connsiteY74" fmla="*/ 253835 h 542760"/>
              <a:gd name="connsiteX75" fmla="*/ 1154791 w 1291050"/>
              <a:gd name="connsiteY75" fmla="*/ 272520 h 54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291050" h="542760">
                <a:moveTo>
                  <a:pt x="372778" y="542305"/>
                </a:moveTo>
                <a:lnTo>
                  <a:pt x="0" y="542305"/>
                </a:lnTo>
                <a:lnTo>
                  <a:pt x="0" y="0"/>
                </a:lnTo>
                <a:lnTo>
                  <a:pt x="339055" y="0"/>
                </a:lnTo>
                <a:lnTo>
                  <a:pt x="339055" y="101625"/>
                </a:lnTo>
                <a:lnTo>
                  <a:pt x="101170" y="101625"/>
                </a:lnTo>
                <a:lnTo>
                  <a:pt x="101170" y="271608"/>
                </a:lnTo>
                <a:lnTo>
                  <a:pt x="271153" y="271608"/>
                </a:lnTo>
                <a:lnTo>
                  <a:pt x="271153" y="237885"/>
                </a:lnTo>
                <a:lnTo>
                  <a:pt x="134893" y="237885"/>
                </a:lnTo>
                <a:lnTo>
                  <a:pt x="134893" y="204162"/>
                </a:lnTo>
                <a:lnTo>
                  <a:pt x="304876" y="204162"/>
                </a:lnTo>
                <a:lnTo>
                  <a:pt x="304876" y="305787"/>
                </a:lnTo>
                <a:lnTo>
                  <a:pt x="67446" y="305787"/>
                </a:lnTo>
                <a:lnTo>
                  <a:pt x="67446" y="67446"/>
                </a:lnTo>
                <a:lnTo>
                  <a:pt x="304876" y="67446"/>
                </a:lnTo>
                <a:lnTo>
                  <a:pt x="304876" y="33723"/>
                </a:lnTo>
                <a:lnTo>
                  <a:pt x="33723" y="33723"/>
                </a:lnTo>
                <a:lnTo>
                  <a:pt x="33723" y="508582"/>
                </a:lnTo>
                <a:lnTo>
                  <a:pt x="338599" y="508582"/>
                </a:lnTo>
                <a:lnTo>
                  <a:pt x="338599" y="474859"/>
                </a:lnTo>
                <a:lnTo>
                  <a:pt x="67446" y="474859"/>
                </a:lnTo>
                <a:lnTo>
                  <a:pt x="67446" y="338599"/>
                </a:lnTo>
                <a:lnTo>
                  <a:pt x="101170" y="338599"/>
                </a:lnTo>
                <a:lnTo>
                  <a:pt x="101170" y="441135"/>
                </a:lnTo>
                <a:lnTo>
                  <a:pt x="372778" y="441135"/>
                </a:lnTo>
                <a:lnTo>
                  <a:pt x="372778" y="542305"/>
                </a:lnTo>
                <a:close/>
                <a:moveTo>
                  <a:pt x="867688" y="101169"/>
                </a:moveTo>
                <a:lnTo>
                  <a:pt x="631170" y="101169"/>
                </a:lnTo>
                <a:lnTo>
                  <a:pt x="631170" y="508582"/>
                </a:lnTo>
                <a:lnTo>
                  <a:pt x="664893" y="508582"/>
                </a:lnTo>
                <a:lnTo>
                  <a:pt x="664893" y="134893"/>
                </a:lnTo>
                <a:lnTo>
                  <a:pt x="697705" y="134893"/>
                </a:lnTo>
                <a:lnTo>
                  <a:pt x="697705" y="542305"/>
                </a:lnTo>
                <a:lnTo>
                  <a:pt x="596080" y="542305"/>
                </a:lnTo>
                <a:lnTo>
                  <a:pt x="596080" y="67446"/>
                </a:lnTo>
                <a:lnTo>
                  <a:pt x="833509" y="67446"/>
                </a:lnTo>
                <a:lnTo>
                  <a:pt x="833509" y="33723"/>
                </a:lnTo>
                <a:lnTo>
                  <a:pt x="426097" y="33723"/>
                </a:lnTo>
                <a:lnTo>
                  <a:pt x="426097" y="67446"/>
                </a:lnTo>
                <a:lnTo>
                  <a:pt x="562357" y="67446"/>
                </a:lnTo>
                <a:lnTo>
                  <a:pt x="562357" y="101169"/>
                </a:lnTo>
                <a:lnTo>
                  <a:pt x="393285" y="101169"/>
                </a:lnTo>
                <a:lnTo>
                  <a:pt x="393285" y="0"/>
                </a:lnTo>
                <a:lnTo>
                  <a:pt x="867233" y="0"/>
                </a:lnTo>
                <a:lnTo>
                  <a:pt x="867233" y="101169"/>
                </a:lnTo>
                <a:close/>
                <a:moveTo>
                  <a:pt x="1140208" y="314901"/>
                </a:moveTo>
                <a:cubicBezTo>
                  <a:pt x="1128815" y="312167"/>
                  <a:pt x="1118789" y="306243"/>
                  <a:pt x="1110586" y="298496"/>
                </a:cubicBezTo>
                <a:lnTo>
                  <a:pt x="1024911" y="474859"/>
                </a:lnTo>
                <a:lnTo>
                  <a:pt x="1239099" y="474859"/>
                </a:lnTo>
                <a:lnTo>
                  <a:pt x="1239099" y="508582"/>
                </a:lnTo>
                <a:lnTo>
                  <a:pt x="971592" y="508582"/>
                </a:lnTo>
                <a:lnTo>
                  <a:pt x="1183501" y="67446"/>
                </a:lnTo>
                <a:lnTo>
                  <a:pt x="952452" y="67446"/>
                </a:lnTo>
                <a:lnTo>
                  <a:pt x="952452" y="33723"/>
                </a:lnTo>
                <a:lnTo>
                  <a:pt x="1237732" y="33723"/>
                </a:lnTo>
                <a:lnTo>
                  <a:pt x="1152512" y="211909"/>
                </a:lnTo>
                <a:cubicBezTo>
                  <a:pt x="1130182" y="212820"/>
                  <a:pt x="1111953" y="231505"/>
                  <a:pt x="1111953" y="254291"/>
                </a:cubicBezTo>
                <a:cubicBezTo>
                  <a:pt x="1111953" y="277988"/>
                  <a:pt x="1131094" y="296673"/>
                  <a:pt x="1154335" y="296673"/>
                </a:cubicBezTo>
                <a:cubicBezTo>
                  <a:pt x="1178033" y="296673"/>
                  <a:pt x="1196717" y="277532"/>
                  <a:pt x="1196717" y="254291"/>
                </a:cubicBezTo>
                <a:cubicBezTo>
                  <a:pt x="1196717" y="242898"/>
                  <a:pt x="1192160" y="232872"/>
                  <a:pt x="1185324" y="225125"/>
                </a:cubicBezTo>
                <a:lnTo>
                  <a:pt x="1291051" y="0"/>
                </a:lnTo>
                <a:lnTo>
                  <a:pt x="917362" y="0"/>
                </a:lnTo>
                <a:lnTo>
                  <a:pt x="917362" y="101625"/>
                </a:lnTo>
                <a:lnTo>
                  <a:pt x="1129271" y="101625"/>
                </a:lnTo>
                <a:lnTo>
                  <a:pt x="916450" y="542305"/>
                </a:lnTo>
                <a:lnTo>
                  <a:pt x="940603" y="542761"/>
                </a:lnTo>
                <a:lnTo>
                  <a:pt x="1271911" y="542761"/>
                </a:lnTo>
                <a:lnTo>
                  <a:pt x="1271911" y="441135"/>
                </a:lnTo>
                <a:lnTo>
                  <a:pt x="1077775" y="441135"/>
                </a:lnTo>
                <a:lnTo>
                  <a:pt x="1140208" y="314901"/>
                </a:lnTo>
                <a:close/>
                <a:moveTo>
                  <a:pt x="1154791" y="272520"/>
                </a:moveTo>
                <a:cubicBezTo>
                  <a:pt x="1144309" y="272520"/>
                  <a:pt x="1136107" y="264317"/>
                  <a:pt x="1136107" y="253835"/>
                </a:cubicBezTo>
                <a:cubicBezTo>
                  <a:pt x="1136107" y="243354"/>
                  <a:pt x="1144309" y="235151"/>
                  <a:pt x="1154791" y="235151"/>
                </a:cubicBezTo>
                <a:cubicBezTo>
                  <a:pt x="1165272" y="235151"/>
                  <a:pt x="1173475" y="243354"/>
                  <a:pt x="1173475" y="253835"/>
                </a:cubicBezTo>
                <a:cubicBezTo>
                  <a:pt x="1173475" y="264317"/>
                  <a:pt x="1165272" y="272520"/>
                  <a:pt x="1154791" y="272520"/>
                </a:cubicBezTo>
                <a:close/>
              </a:path>
            </a:pathLst>
          </a:custGeom>
          <a:solidFill>
            <a:schemeClr val="bg1"/>
          </a:solidFill>
          <a:ln w="4549" cap="flat">
            <a:noFill/>
            <a:prstDash val="solid"/>
            <a:miter/>
          </a:ln>
        </p:spPr>
        <p:txBody>
          <a:bodyPr rtlCol="0" anchor="ctr"/>
          <a:lstStyle/>
          <a:p>
            <a:endParaRPr lang="en-US" sz="1800"/>
          </a:p>
        </p:txBody>
      </p:sp>
      <p:cxnSp>
        <p:nvCxnSpPr>
          <p:cNvPr id="8" name="Straight Connector 7">
            <a:extLst>
              <a:ext uri="{FF2B5EF4-FFF2-40B4-BE49-F238E27FC236}">
                <a16:creationId xmlns:a16="http://schemas.microsoft.com/office/drawing/2014/main" id="{385B0704-626B-074B-A14D-AF9819EB9FCD}"/>
              </a:ext>
            </a:extLst>
          </p:cNvPr>
          <p:cNvCxnSpPr>
            <a:cxnSpLocks/>
          </p:cNvCxnSpPr>
          <p:nvPr userDrawn="1"/>
        </p:nvCxnSpPr>
        <p:spPr>
          <a:xfrm>
            <a:off x="2736403" y="1137138"/>
            <a:ext cx="889473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346540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1" r:id="rId3"/>
  </p:sldLayoutIdLst>
  <p:hf hdr="0" ftr="0" dt="0"/>
  <p:txStyles>
    <p:titleStyle>
      <a:lvl1pPr algn="r" defTabSz="914377" rtl="0" eaLnBrk="1" latinLnBrk="0" hangingPunct="1">
        <a:lnSpc>
          <a:spcPct val="90000"/>
        </a:lnSpc>
        <a:spcBef>
          <a:spcPct val="0"/>
        </a:spcBef>
        <a:buNone/>
        <a:defRPr sz="3600" b="1" i="0" kern="1200">
          <a:gradFill>
            <a:gsLst>
              <a:gs pos="0">
                <a:schemeClr val="accent1"/>
              </a:gs>
              <a:gs pos="50000">
                <a:schemeClr val="accent2"/>
              </a:gs>
              <a:gs pos="100000">
                <a:schemeClr val="accent3"/>
              </a:gs>
            </a:gsLst>
            <a:lin ang="0" scaled="0"/>
          </a:gradFill>
          <a:latin typeface="+mn-lt"/>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Clr>
          <a:schemeClr val="accent2"/>
        </a:buClr>
        <a:buSzPct val="68000"/>
        <a:buFont typeface="Courier New" panose="02070309020205020404" pitchFamily="49" charset="0"/>
        <a:buChar char="o"/>
        <a:defRPr sz="2400" kern="1200">
          <a:solidFill>
            <a:schemeClr val="tx2"/>
          </a:solidFill>
          <a:latin typeface="+mj-lt"/>
          <a:ea typeface="+mn-ea"/>
          <a:cs typeface="+mn-cs"/>
        </a:defRPr>
      </a:lvl1pPr>
      <a:lvl2pPr marL="685783" indent="-228594" algn="l" defTabSz="914377" rtl="0" eaLnBrk="1" latinLnBrk="0" hangingPunct="1">
        <a:lnSpc>
          <a:spcPct val="90000"/>
        </a:lnSpc>
        <a:spcBef>
          <a:spcPts val="500"/>
        </a:spcBef>
        <a:buClr>
          <a:schemeClr val="accent2"/>
        </a:buClr>
        <a:buSzPct val="68000"/>
        <a:buFont typeface="Courier New" panose="02070309020205020404" pitchFamily="49" charset="0"/>
        <a:buChar char="o"/>
        <a:defRPr sz="2200" kern="1200">
          <a:solidFill>
            <a:schemeClr val="tx2"/>
          </a:solidFill>
          <a:latin typeface="+mj-lt"/>
          <a:ea typeface="+mn-ea"/>
          <a:cs typeface="+mn-cs"/>
        </a:defRPr>
      </a:lvl2pPr>
      <a:lvl3pPr marL="1142971" indent="-228594" algn="l" defTabSz="914377" rtl="0" eaLnBrk="1" latinLnBrk="0" hangingPunct="1">
        <a:lnSpc>
          <a:spcPct val="90000"/>
        </a:lnSpc>
        <a:spcBef>
          <a:spcPts val="500"/>
        </a:spcBef>
        <a:buClr>
          <a:schemeClr val="accent2"/>
        </a:buClr>
        <a:buSzPct val="68000"/>
        <a:buFont typeface="Courier New" panose="02070309020205020404" pitchFamily="49" charset="0"/>
        <a:buChar char="o"/>
        <a:defRPr sz="2000" kern="1200">
          <a:solidFill>
            <a:schemeClr val="tx2"/>
          </a:solidFill>
          <a:latin typeface="+mj-lt"/>
          <a:ea typeface="+mn-ea"/>
          <a:cs typeface="+mn-cs"/>
        </a:defRPr>
      </a:lvl3pPr>
      <a:lvl4pPr marL="1600160" indent="-228594" algn="l" defTabSz="914377" rtl="0" eaLnBrk="1" latinLnBrk="0" hangingPunct="1">
        <a:lnSpc>
          <a:spcPct val="90000"/>
        </a:lnSpc>
        <a:spcBef>
          <a:spcPts val="500"/>
        </a:spcBef>
        <a:buClr>
          <a:schemeClr val="accent2"/>
        </a:buClr>
        <a:buSzPct val="68000"/>
        <a:buFont typeface="Courier New" panose="02070309020205020404" pitchFamily="49" charset="0"/>
        <a:buChar char="o"/>
        <a:defRPr sz="1800" kern="1200">
          <a:solidFill>
            <a:schemeClr val="tx2"/>
          </a:solidFill>
          <a:latin typeface="+mj-lt"/>
          <a:ea typeface="+mn-ea"/>
          <a:cs typeface="+mn-cs"/>
        </a:defRPr>
      </a:lvl4pPr>
      <a:lvl5pPr marL="2057349" indent="-228594" algn="l" defTabSz="914377" rtl="0" eaLnBrk="1" latinLnBrk="0" hangingPunct="1">
        <a:lnSpc>
          <a:spcPct val="90000"/>
        </a:lnSpc>
        <a:spcBef>
          <a:spcPts val="500"/>
        </a:spcBef>
        <a:buClr>
          <a:schemeClr val="accent2"/>
        </a:buClr>
        <a:buSzPct val="68000"/>
        <a:buFont typeface="Courier New" panose="02070309020205020404" pitchFamily="49" charset="0"/>
        <a:buChar char="o"/>
        <a:defRPr sz="1600" kern="1200">
          <a:solidFill>
            <a:schemeClr val="tx2"/>
          </a:solidFill>
          <a:latin typeface="+mj-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2B394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7CBDF4-B2E7-4F9D-BECC-7A2D99AEC4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93FF84-E145-4CEB-8760-97760A3BDF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E02597-A248-4A35-AD02-7ECA4FC208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4F3E34-0995-42F2-8331-4F5E72D804A4}" type="datetimeFigureOut">
              <a:rPr lang="en-GB" smtClean="0"/>
              <a:t>30/09/2024</a:t>
            </a:fld>
            <a:endParaRPr lang="en-GB"/>
          </a:p>
        </p:txBody>
      </p:sp>
      <p:sp>
        <p:nvSpPr>
          <p:cNvPr id="5" name="Footer Placeholder 4">
            <a:extLst>
              <a:ext uri="{FF2B5EF4-FFF2-40B4-BE49-F238E27FC236}">
                <a16:creationId xmlns:a16="http://schemas.microsoft.com/office/drawing/2014/main" id="{23396E2D-6777-46A3-A951-C014D7B363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C1063EC-F0B8-4420-A52E-83012D862C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80082B-181B-4932-B6D8-7E4A8BBDEB52}" type="slidenum">
              <a:rPr lang="en-GB" smtClean="0"/>
              <a:t>‹Nr.›</a:t>
            </a:fld>
            <a:endParaRPr lang="en-GB"/>
          </a:p>
        </p:txBody>
      </p:sp>
    </p:spTree>
    <p:extLst>
      <p:ext uri="{BB962C8B-B14F-4D97-AF65-F5344CB8AC3E}">
        <p14:creationId xmlns:p14="http://schemas.microsoft.com/office/powerpoint/2010/main" val="1078942575"/>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16D8DD9-2C86-FB47-8C98-9DBB9E617C00}"/>
              </a:ext>
            </a:extLst>
          </p:cNvPr>
          <p:cNvSpPr/>
          <p:nvPr userDrawn="1"/>
        </p:nvSpPr>
        <p:spPr>
          <a:xfrm>
            <a:off x="0" y="0"/>
            <a:ext cx="12192000" cy="13494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E4520925-82BE-E14B-A798-1A9B156E5A8D}"/>
              </a:ext>
            </a:extLst>
          </p:cNvPr>
          <p:cNvSpPr>
            <a:spLocks noGrp="1"/>
          </p:cNvSpPr>
          <p:nvPr>
            <p:ph type="body" idx="1"/>
          </p:nvPr>
        </p:nvSpPr>
        <p:spPr>
          <a:xfrm>
            <a:off x="550101" y="1910080"/>
            <a:ext cx="11061526" cy="394120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997B826F-6481-7D4B-A745-286049E80899}"/>
              </a:ext>
            </a:extLst>
          </p:cNvPr>
          <p:cNvSpPr>
            <a:spLocks noGrp="1"/>
          </p:cNvSpPr>
          <p:nvPr>
            <p:ph type="sldNum" sz="quarter" idx="4"/>
          </p:nvPr>
        </p:nvSpPr>
        <p:spPr>
          <a:xfrm>
            <a:off x="8836068"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724FDC-B820-3F4B-B013-43A1C67A6822}" type="slidenum">
              <a:rPr lang="en-US" smtClean="0"/>
              <a:t>‹Nr.›</a:t>
            </a:fld>
            <a:endParaRPr lang="en-US"/>
          </a:p>
        </p:txBody>
      </p:sp>
      <p:sp>
        <p:nvSpPr>
          <p:cNvPr id="9" name="Freeform 8">
            <a:extLst>
              <a:ext uri="{FF2B5EF4-FFF2-40B4-BE49-F238E27FC236}">
                <a16:creationId xmlns:a16="http://schemas.microsoft.com/office/drawing/2014/main" id="{3118C324-5CD1-B746-8214-AEBBB373818A}"/>
              </a:ext>
            </a:extLst>
          </p:cNvPr>
          <p:cNvSpPr/>
          <p:nvPr/>
        </p:nvSpPr>
        <p:spPr>
          <a:xfrm>
            <a:off x="637929" y="397183"/>
            <a:ext cx="1600008" cy="552665"/>
          </a:xfrm>
          <a:custGeom>
            <a:avLst/>
            <a:gdLst>
              <a:gd name="connsiteX0" fmla="*/ 10545 w 4018270"/>
              <a:gd name="connsiteY0" fmla="*/ 1171835 h 1387966"/>
              <a:gd name="connsiteX1" fmla="*/ 428362 w 4018270"/>
              <a:gd name="connsiteY1" fmla="*/ 100872 h 1387966"/>
              <a:gd name="connsiteX2" fmla="*/ 575883 w 4018270"/>
              <a:gd name="connsiteY2" fmla="*/ -36 h 1387966"/>
              <a:gd name="connsiteX3" fmla="*/ 3911752 w 4018270"/>
              <a:gd name="connsiteY3" fmla="*/ -36 h 1387966"/>
              <a:gd name="connsiteX4" fmla="*/ 4017396 w 4018270"/>
              <a:gd name="connsiteY4" fmla="*/ 105632 h 1387966"/>
              <a:gd name="connsiteX5" fmla="*/ 4009782 w 4018270"/>
              <a:gd name="connsiteY5" fmla="*/ 143711 h 1387966"/>
              <a:gd name="connsiteX6" fmla="*/ 3576738 w 4018270"/>
              <a:gd name="connsiteY6" fmla="*/ 1253704 h 1387966"/>
              <a:gd name="connsiteX7" fmla="*/ 3379726 w 4018270"/>
              <a:gd name="connsiteY7" fmla="*/ 1387931 h 1387966"/>
              <a:gd name="connsiteX8" fmla="*/ 157115 w 4018270"/>
              <a:gd name="connsiteY8" fmla="*/ 1387931 h 1387966"/>
              <a:gd name="connsiteX9" fmla="*/ -875 w 4018270"/>
              <a:gd name="connsiteY9" fmla="*/ 1229905 h 1387966"/>
              <a:gd name="connsiteX10" fmla="*/ 10545 w 4018270"/>
              <a:gd name="connsiteY10" fmla="*/ 1171835 h 1387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18270" h="1387966">
                <a:moveTo>
                  <a:pt x="10545" y="1171835"/>
                </a:moveTo>
                <a:lnTo>
                  <a:pt x="428362" y="100872"/>
                </a:lnTo>
                <a:cubicBezTo>
                  <a:pt x="452156" y="39946"/>
                  <a:pt x="510212" y="-36"/>
                  <a:pt x="575883" y="-36"/>
                </a:cubicBezTo>
                <a:lnTo>
                  <a:pt x="3911752" y="-36"/>
                </a:lnTo>
                <a:cubicBezTo>
                  <a:pt x="3969808" y="-36"/>
                  <a:pt x="4017396" y="47562"/>
                  <a:pt x="4017396" y="105632"/>
                </a:cubicBezTo>
                <a:cubicBezTo>
                  <a:pt x="4017396" y="118960"/>
                  <a:pt x="4014541" y="131335"/>
                  <a:pt x="4009782" y="143711"/>
                </a:cubicBezTo>
                <a:lnTo>
                  <a:pt x="3576738" y="1253704"/>
                </a:lnTo>
                <a:cubicBezTo>
                  <a:pt x="3545330" y="1334621"/>
                  <a:pt x="3467287" y="1387931"/>
                  <a:pt x="3379726" y="1387931"/>
                </a:cubicBezTo>
                <a:lnTo>
                  <a:pt x="157115" y="1387931"/>
                </a:lnTo>
                <a:cubicBezTo>
                  <a:pt x="69554" y="1387931"/>
                  <a:pt x="-875" y="1317485"/>
                  <a:pt x="-875" y="1229905"/>
                </a:cubicBezTo>
                <a:cubicBezTo>
                  <a:pt x="-875" y="1208961"/>
                  <a:pt x="2932" y="1189922"/>
                  <a:pt x="10545" y="1171835"/>
                </a:cubicBezTo>
              </a:path>
            </a:pathLst>
          </a:custGeom>
          <a:solidFill>
            <a:schemeClr val="accent1"/>
          </a:solidFill>
          <a:ln w="9514"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493C0B1B-F325-FC45-9F48-9CAAD02ADED6}"/>
              </a:ext>
            </a:extLst>
          </p:cNvPr>
          <p:cNvSpPr/>
          <p:nvPr/>
        </p:nvSpPr>
        <p:spPr>
          <a:xfrm>
            <a:off x="711638" y="493085"/>
            <a:ext cx="1609104" cy="552666"/>
          </a:xfrm>
          <a:custGeom>
            <a:avLst/>
            <a:gdLst>
              <a:gd name="connsiteX0" fmla="*/ 3935071 w 4041114"/>
              <a:gd name="connsiteY0" fmla="*/ -36 h 1387967"/>
              <a:gd name="connsiteX1" fmla="*/ 3786599 w 4041114"/>
              <a:gd name="connsiteY1" fmla="*/ -36 h 1387967"/>
              <a:gd name="connsiteX2" fmla="*/ 3397335 w 4041114"/>
              <a:gd name="connsiteY2" fmla="*/ 996673 h 1387967"/>
              <a:gd name="connsiteX3" fmla="*/ 3178433 w 4041114"/>
              <a:gd name="connsiteY3" fmla="*/ 1146132 h 1387967"/>
              <a:gd name="connsiteX4" fmla="*/ 44333 w 4041114"/>
              <a:gd name="connsiteY4" fmla="*/ 1146132 h 1387967"/>
              <a:gd name="connsiteX5" fmla="*/ 6264 w 4041114"/>
              <a:gd name="connsiteY5" fmla="*/ 1243232 h 1387967"/>
              <a:gd name="connsiteX6" fmla="*/ 66224 w 4041114"/>
              <a:gd name="connsiteY6" fmla="*/ 1380315 h 1387967"/>
              <a:gd name="connsiteX7" fmla="*/ 104294 w 4041114"/>
              <a:gd name="connsiteY7" fmla="*/ 1387931 h 1387967"/>
              <a:gd name="connsiteX8" fmla="*/ 3331664 w 4041114"/>
              <a:gd name="connsiteY8" fmla="*/ 1387931 h 1387967"/>
              <a:gd name="connsiteX9" fmla="*/ 3626705 w 4041114"/>
              <a:gd name="connsiteY9" fmla="*/ 1186114 h 1387967"/>
              <a:gd name="connsiteX10" fmla="*/ 4033100 w 4041114"/>
              <a:gd name="connsiteY10" fmla="*/ 143711 h 1387967"/>
              <a:gd name="connsiteX11" fmla="*/ 3973141 w 4041114"/>
              <a:gd name="connsiteY11" fmla="*/ 6628 h 1387967"/>
              <a:gd name="connsiteX12" fmla="*/ 3935071 w 4041114"/>
              <a:gd name="connsiteY12" fmla="*/ -36 h 1387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41114" h="1387967">
                <a:moveTo>
                  <a:pt x="3935071" y="-36"/>
                </a:moveTo>
                <a:lnTo>
                  <a:pt x="3786599" y="-36"/>
                </a:lnTo>
                <a:lnTo>
                  <a:pt x="3397335" y="996673"/>
                </a:lnTo>
                <a:cubicBezTo>
                  <a:pt x="3362119" y="1087109"/>
                  <a:pt x="3275511" y="1146132"/>
                  <a:pt x="3178433" y="1146132"/>
                </a:cubicBezTo>
                <a:lnTo>
                  <a:pt x="44333" y="1146132"/>
                </a:lnTo>
                <a:lnTo>
                  <a:pt x="6264" y="1243232"/>
                </a:lnTo>
                <a:cubicBezTo>
                  <a:pt x="-14674" y="1297494"/>
                  <a:pt x="11974" y="1358420"/>
                  <a:pt x="66224" y="1380315"/>
                </a:cubicBezTo>
                <a:cubicBezTo>
                  <a:pt x="78597" y="1385075"/>
                  <a:pt x="90969" y="1387931"/>
                  <a:pt x="104294" y="1387931"/>
                </a:cubicBezTo>
                <a:lnTo>
                  <a:pt x="3331664" y="1387931"/>
                </a:lnTo>
                <a:cubicBezTo>
                  <a:pt x="3462053" y="1387931"/>
                  <a:pt x="3579118" y="1307966"/>
                  <a:pt x="3626705" y="1186114"/>
                </a:cubicBezTo>
                <a:lnTo>
                  <a:pt x="4033100" y="143711"/>
                </a:lnTo>
                <a:cubicBezTo>
                  <a:pt x="4054039" y="89449"/>
                  <a:pt x="4027390" y="28523"/>
                  <a:pt x="3973141" y="6628"/>
                </a:cubicBezTo>
                <a:cubicBezTo>
                  <a:pt x="3960768" y="2820"/>
                  <a:pt x="3948396" y="-36"/>
                  <a:pt x="3935071" y="-36"/>
                </a:cubicBezTo>
              </a:path>
            </a:pathLst>
          </a:custGeom>
          <a:solidFill>
            <a:schemeClr val="accent2"/>
          </a:solidFill>
          <a:ln w="9514"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EB2909F-45F7-754A-B954-E0CB60C185CC}"/>
              </a:ext>
            </a:extLst>
          </p:cNvPr>
          <p:cNvSpPr/>
          <p:nvPr/>
        </p:nvSpPr>
        <p:spPr>
          <a:xfrm>
            <a:off x="545082" y="294838"/>
            <a:ext cx="2741084" cy="756598"/>
          </a:xfrm>
          <a:custGeom>
            <a:avLst/>
            <a:gdLst>
              <a:gd name="connsiteX0" fmla="*/ -875 w 6883976"/>
              <a:gd name="connsiteY0" fmla="*/ 1900089 h 1900124"/>
              <a:gd name="connsiteX1" fmla="*/ 6883102 w 6883976"/>
              <a:gd name="connsiteY1" fmla="*/ 1900089 h 1900124"/>
              <a:gd name="connsiteX2" fmla="*/ 6883102 w 6883976"/>
              <a:gd name="connsiteY2" fmla="*/ -36 h 1900124"/>
              <a:gd name="connsiteX3" fmla="*/ -875 w 6883976"/>
              <a:gd name="connsiteY3" fmla="*/ -36 h 1900124"/>
              <a:gd name="connsiteX4" fmla="*/ -875 w 6883976"/>
              <a:gd name="connsiteY4" fmla="*/ 1900089 h 1900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3976" h="1900124">
                <a:moveTo>
                  <a:pt x="-875" y="1900089"/>
                </a:moveTo>
                <a:lnTo>
                  <a:pt x="6883102" y="1900089"/>
                </a:lnTo>
                <a:lnTo>
                  <a:pt x="6883102" y="-36"/>
                </a:lnTo>
                <a:lnTo>
                  <a:pt x="-875" y="-36"/>
                </a:lnTo>
                <a:lnTo>
                  <a:pt x="-875" y="1900089"/>
                </a:lnTo>
                <a:close/>
              </a:path>
            </a:pathLst>
          </a:custGeom>
          <a:noFill/>
          <a:ln w="9514"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F952AA63-9295-BE49-B0D9-C6C93EE69641}"/>
              </a:ext>
            </a:extLst>
          </p:cNvPr>
          <p:cNvSpPr/>
          <p:nvPr/>
        </p:nvSpPr>
        <p:spPr>
          <a:xfrm>
            <a:off x="2566125" y="398320"/>
            <a:ext cx="80721" cy="99313"/>
          </a:xfrm>
          <a:custGeom>
            <a:avLst/>
            <a:gdLst>
              <a:gd name="connsiteX0" fmla="*/ 146646 w 202722"/>
              <a:gd name="connsiteY0" fmla="*/ 162750 h 249415"/>
              <a:gd name="connsiteX1" fmla="*/ 152357 w 202722"/>
              <a:gd name="connsiteY1" fmla="*/ 162750 h 249415"/>
              <a:gd name="connsiteX2" fmla="*/ 152357 w 202722"/>
              <a:gd name="connsiteY2" fmla="*/ -36 h 249415"/>
              <a:gd name="connsiteX3" fmla="*/ 201847 w 202722"/>
              <a:gd name="connsiteY3" fmla="*/ -36 h 249415"/>
              <a:gd name="connsiteX4" fmla="*/ 201847 w 202722"/>
              <a:gd name="connsiteY4" fmla="*/ 249379 h 249415"/>
              <a:gd name="connsiteX5" fmla="*/ 147598 w 202722"/>
              <a:gd name="connsiteY5" fmla="*/ 249379 h 249415"/>
              <a:gd name="connsiteX6" fmla="*/ 54327 w 202722"/>
              <a:gd name="connsiteY6" fmla="*/ 86593 h 249415"/>
              <a:gd name="connsiteX7" fmla="*/ 48616 w 202722"/>
              <a:gd name="connsiteY7" fmla="*/ 86593 h 249415"/>
              <a:gd name="connsiteX8" fmla="*/ 48616 w 202722"/>
              <a:gd name="connsiteY8" fmla="*/ 249379 h 249415"/>
              <a:gd name="connsiteX9" fmla="*/ -875 w 202722"/>
              <a:gd name="connsiteY9" fmla="*/ 249379 h 249415"/>
              <a:gd name="connsiteX10" fmla="*/ -875 w 202722"/>
              <a:gd name="connsiteY10" fmla="*/ -36 h 249415"/>
              <a:gd name="connsiteX11" fmla="*/ 53375 w 202722"/>
              <a:gd name="connsiteY11" fmla="*/ -36 h 249415"/>
              <a:gd name="connsiteX12" fmla="*/ 146646 w 202722"/>
              <a:gd name="connsiteY12" fmla="*/ 162750 h 24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722" h="249415">
                <a:moveTo>
                  <a:pt x="146646" y="162750"/>
                </a:moveTo>
                <a:lnTo>
                  <a:pt x="152357" y="162750"/>
                </a:lnTo>
                <a:lnTo>
                  <a:pt x="152357" y="-36"/>
                </a:lnTo>
                <a:lnTo>
                  <a:pt x="201847" y="-36"/>
                </a:lnTo>
                <a:lnTo>
                  <a:pt x="201847" y="249379"/>
                </a:lnTo>
                <a:lnTo>
                  <a:pt x="147598" y="249379"/>
                </a:lnTo>
                <a:lnTo>
                  <a:pt x="54327" y="86593"/>
                </a:lnTo>
                <a:lnTo>
                  <a:pt x="48616" y="86593"/>
                </a:lnTo>
                <a:lnTo>
                  <a:pt x="48616" y="249379"/>
                </a:lnTo>
                <a:lnTo>
                  <a:pt x="-875" y="249379"/>
                </a:lnTo>
                <a:lnTo>
                  <a:pt x="-875" y="-36"/>
                </a:lnTo>
                <a:lnTo>
                  <a:pt x="53375" y="-36"/>
                </a:lnTo>
                <a:lnTo>
                  <a:pt x="146646" y="162750"/>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13" name="Freeform 12">
            <a:extLst>
              <a:ext uri="{FF2B5EF4-FFF2-40B4-BE49-F238E27FC236}">
                <a16:creationId xmlns:a16="http://schemas.microsoft.com/office/drawing/2014/main" id="{2CBF6547-958E-D74A-B4A2-AB493CB4C55B}"/>
              </a:ext>
            </a:extLst>
          </p:cNvPr>
          <p:cNvSpPr/>
          <p:nvPr/>
        </p:nvSpPr>
        <p:spPr>
          <a:xfrm>
            <a:off x="2660261" y="422121"/>
            <a:ext cx="66698" cy="76949"/>
          </a:xfrm>
          <a:custGeom>
            <a:avLst/>
            <a:gdLst>
              <a:gd name="connsiteX0" fmla="*/ 60865 w 167507"/>
              <a:gd name="connsiteY0" fmla="*/ 193304 h 193249"/>
              <a:gd name="connsiteX1" fmla="*/ 59913 w 167507"/>
              <a:gd name="connsiteY1" fmla="*/ 193304 h 193249"/>
              <a:gd name="connsiteX2" fmla="*/ 905 w 167507"/>
              <a:gd name="connsiteY2" fmla="*/ 131426 h 193249"/>
              <a:gd name="connsiteX3" fmla="*/ 905 w 167507"/>
              <a:gd name="connsiteY3" fmla="*/ 76212 h 193249"/>
              <a:gd name="connsiteX4" fmla="*/ 79899 w 167507"/>
              <a:gd name="connsiteY4" fmla="*/ 54 h 193249"/>
              <a:gd name="connsiteX5" fmla="*/ 168412 w 167507"/>
              <a:gd name="connsiteY5" fmla="*/ 54 h 193249"/>
              <a:gd name="connsiteX6" fmla="*/ 168412 w 167507"/>
              <a:gd name="connsiteY6" fmla="*/ 190448 h 193249"/>
              <a:gd name="connsiteX7" fmla="*/ 124632 w 167507"/>
              <a:gd name="connsiteY7" fmla="*/ 190448 h 193249"/>
              <a:gd name="connsiteX8" fmla="*/ 122728 w 167507"/>
              <a:gd name="connsiteY8" fmla="*/ 174264 h 193249"/>
              <a:gd name="connsiteX9" fmla="*/ 103693 w 167507"/>
              <a:gd name="connsiteY9" fmla="*/ 182832 h 193249"/>
              <a:gd name="connsiteX10" fmla="*/ 60865 w 167507"/>
              <a:gd name="connsiteY10" fmla="*/ 193304 h 193249"/>
              <a:gd name="connsiteX11" fmla="*/ 73237 w 167507"/>
              <a:gd name="connsiteY11" fmla="*/ 146657 h 193249"/>
              <a:gd name="connsiteX12" fmla="*/ 98934 w 167507"/>
              <a:gd name="connsiteY12" fmla="*/ 140945 h 193249"/>
              <a:gd name="connsiteX13" fmla="*/ 117969 w 167507"/>
              <a:gd name="connsiteY13" fmla="*/ 133330 h 193249"/>
              <a:gd name="connsiteX14" fmla="*/ 117969 w 167507"/>
              <a:gd name="connsiteY14" fmla="*/ 43845 h 193249"/>
              <a:gd name="connsiteX15" fmla="*/ 80851 w 167507"/>
              <a:gd name="connsiteY15" fmla="*/ 43845 h 193249"/>
              <a:gd name="connsiteX16" fmla="*/ 50395 w 167507"/>
              <a:gd name="connsiteY16" fmla="*/ 75260 h 193249"/>
              <a:gd name="connsiteX17" fmla="*/ 50395 w 167507"/>
              <a:gd name="connsiteY17" fmla="*/ 123810 h 193249"/>
              <a:gd name="connsiteX18" fmla="*/ 72285 w 167507"/>
              <a:gd name="connsiteY18" fmla="*/ 146657 h 193249"/>
              <a:gd name="connsiteX19" fmla="*/ 73237 w 167507"/>
              <a:gd name="connsiteY19" fmla="*/ 146657 h 193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7507" h="193249">
                <a:moveTo>
                  <a:pt x="60865" y="193304"/>
                </a:moveTo>
                <a:lnTo>
                  <a:pt x="59913" y="193304"/>
                </a:lnTo>
                <a:cubicBezTo>
                  <a:pt x="27553" y="193304"/>
                  <a:pt x="905" y="178072"/>
                  <a:pt x="905" y="131426"/>
                </a:cubicBezTo>
                <a:lnTo>
                  <a:pt x="905" y="76212"/>
                </a:lnTo>
                <a:cubicBezTo>
                  <a:pt x="905" y="20998"/>
                  <a:pt x="28505" y="54"/>
                  <a:pt x="79899" y="54"/>
                </a:cubicBezTo>
                <a:lnTo>
                  <a:pt x="168412" y="54"/>
                </a:lnTo>
                <a:lnTo>
                  <a:pt x="168412" y="190448"/>
                </a:lnTo>
                <a:lnTo>
                  <a:pt x="124632" y="190448"/>
                </a:lnTo>
                <a:lnTo>
                  <a:pt x="122728" y="174264"/>
                </a:lnTo>
                <a:lnTo>
                  <a:pt x="103693" y="182832"/>
                </a:lnTo>
                <a:cubicBezTo>
                  <a:pt x="90369" y="189496"/>
                  <a:pt x="76092" y="193304"/>
                  <a:pt x="60865" y="193304"/>
                </a:cubicBezTo>
                <a:moveTo>
                  <a:pt x="73237" y="146657"/>
                </a:moveTo>
                <a:cubicBezTo>
                  <a:pt x="81803" y="146657"/>
                  <a:pt x="90369" y="144753"/>
                  <a:pt x="98934" y="140945"/>
                </a:cubicBezTo>
                <a:lnTo>
                  <a:pt x="117969" y="133330"/>
                </a:lnTo>
                <a:lnTo>
                  <a:pt x="117969" y="43845"/>
                </a:lnTo>
                <a:lnTo>
                  <a:pt x="80851" y="43845"/>
                </a:lnTo>
                <a:cubicBezTo>
                  <a:pt x="58009" y="43845"/>
                  <a:pt x="50395" y="53365"/>
                  <a:pt x="50395" y="75260"/>
                </a:cubicBezTo>
                <a:lnTo>
                  <a:pt x="50395" y="123810"/>
                </a:lnTo>
                <a:cubicBezTo>
                  <a:pt x="50395" y="139993"/>
                  <a:pt x="58961" y="146657"/>
                  <a:pt x="72285" y="146657"/>
                </a:cubicBezTo>
                <a:lnTo>
                  <a:pt x="73237" y="146657"/>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14" name="Freeform 13">
            <a:extLst>
              <a:ext uri="{FF2B5EF4-FFF2-40B4-BE49-F238E27FC236}">
                <a16:creationId xmlns:a16="http://schemas.microsoft.com/office/drawing/2014/main" id="{76643589-F8B1-3E40-A97A-1D29AE20CF6C}"/>
              </a:ext>
            </a:extLst>
          </p:cNvPr>
          <p:cNvSpPr/>
          <p:nvPr/>
        </p:nvSpPr>
        <p:spPr>
          <a:xfrm>
            <a:off x="2735399" y="407224"/>
            <a:ext cx="56087" cy="92111"/>
          </a:xfrm>
          <a:custGeom>
            <a:avLst/>
            <a:gdLst>
              <a:gd name="connsiteX0" fmla="*/ 78980 w 140858"/>
              <a:gd name="connsiteY0" fmla="*/ 78109 h 231327"/>
              <a:gd name="connsiteX1" fmla="*/ 78980 w 140858"/>
              <a:gd name="connsiteY1" fmla="*/ 168546 h 231327"/>
              <a:gd name="connsiteX2" fmla="*/ 94208 w 140858"/>
              <a:gd name="connsiteY2" fmla="*/ 186633 h 231327"/>
              <a:gd name="connsiteX3" fmla="*/ 117050 w 140858"/>
              <a:gd name="connsiteY3" fmla="*/ 179970 h 231327"/>
              <a:gd name="connsiteX4" fmla="*/ 125615 w 140858"/>
              <a:gd name="connsiteY4" fmla="*/ 176162 h 231327"/>
              <a:gd name="connsiteX5" fmla="*/ 141795 w 140858"/>
              <a:gd name="connsiteY5" fmla="*/ 211385 h 231327"/>
              <a:gd name="connsiteX6" fmla="*/ 131326 w 140858"/>
              <a:gd name="connsiteY6" fmla="*/ 217096 h 231327"/>
              <a:gd name="connsiteX7" fmla="*/ 82787 w 140858"/>
              <a:gd name="connsiteY7" fmla="*/ 231376 h 231327"/>
              <a:gd name="connsiteX8" fmla="*/ 29489 w 140858"/>
              <a:gd name="connsiteY8" fmla="*/ 175210 h 231327"/>
              <a:gd name="connsiteX9" fmla="*/ 29489 w 140858"/>
              <a:gd name="connsiteY9" fmla="*/ 79061 h 231327"/>
              <a:gd name="connsiteX10" fmla="*/ 937 w 140858"/>
              <a:gd name="connsiteY10" fmla="*/ 79061 h 231327"/>
              <a:gd name="connsiteX11" fmla="*/ 937 w 140858"/>
              <a:gd name="connsiteY11" fmla="*/ 38127 h 231327"/>
              <a:gd name="connsiteX12" fmla="*/ 33296 w 140858"/>
              <a:gd name="connsiteY12" fmla="*/ 38127 h 231327"/>
              <a:gd name="connsiteX13" fmla="*/ 39006 w 140858"/>
              <a:gd name="connsiteY13" fmla="*/ 48 h 231327"/>
              <a:gd name="connsiteX14" fmla="*/ 80883 w 140858"/>
              <a:gd name="connsiteY14" fmla="*/ 48 h 231327"/>
              <a:gd name="connsiteX15" fmla="*/ 80883 w 140858"/>
              <a:gd name="connsiteY15" fmla="*/ 38127 h 231327"/>
              <a:gd name="connsiteX16" fmla="*/ 130374 w 140858"/>
              <a:gd name="connsiteY16" fmla="*/ 38127 h 231327"/>
              <a:gd name="connsiteX17" fmla="*/ 130374 w 140858"/>
              <a:gd name="connsiteY17" fmla="*/ 79061 h 231327"/>
              <a:gd name="connsiteX18" fmla="*/ 78980 w 140858"/>
              <a:gd name="connsiteY18" fmla="*/ 79061 h 231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0858" h="231327">
                <a:moveTo>
                  <a:pt x="78980" y="78109"/>
                </a:moveTo>
                <a:lnTo>
                  <a:pt x="78980" y="168546"/>
                </a:lnTo>
                <a:cubicBezTo>
                  <a:pt x="78980" y="179970"/>
                  <a:pt x="82787" y="186633"/>
                  <a:pt x="94208" y="186633"/>
                </a:cubicBezTo>
                <a:cubicBezTo>
                  <a:pt x="101822" y="186633"/>
                  <a:pt x="110387" y="183778"/>
                  <a:pt x="117050" y="179970"/>
                </a:cubicBezTo>
                <a:lnTo>
                  <a:pt x="125615" y="176162"/>
                </a:lnTo>
                <a:lnTo>
                  <a:pt x="141795" y="211385"/>
                </a:lnTo>
                <a:lnTo>
                  <a:pt x="131326" y="217096"/>
                </a:lnTo>
                <a:cubicBezTo>
                  <a:pt x="116098" y="225664"/>
                  <a:pt x="99918" y="230424"/>
                  <a:pt x="82787" y="231376"/>
                </a:cubicBezTo>
                <a:cubicBezTo>
                  <a:pt x="52331" y="231376"/>
                  <a:pt x="29489" y="215192"/>
                  <a:pt x="29489" y="175210"/>
                </a:cubicBezTo>
                <a:lnTo>
                  <a:pt x="29489" y="79061"/>
                </a:lnTo>
                <a:lnTo>
                  <a:pt x="937" y="79061"/>
                </a:lnTo>
                <a:lnTo>
                  <a:pt x="937" y="38127"/>
                </a:lnTo>
                <a:lnTo>
                  <a:pt x="33296" y="38127"/>
                </a:lnTo>
                <a:lnTo>
                  <a:pt x="39006" y="48"/>
                </a:lnTo>
                <a:lnTo>
                  <a:pt x="80883" y="48"/>
                </a:lnTo>
                <a:lnTo>
                  <a:pt x="80883" y="38127"/>
                </a:lnTo>
                <a:lnTo>
                  <a:pt x="130374" y="38127"/>
                </a:lnTo>
                <a:lnTo>
                  <a:pt x="130374" y="79061"/>
                </a:lnTo>
                <a:lnTo>
                  <a:pt x="78980" y="79061"/>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15" name="Freeform 14">
            <a:extLst>
              <a:ext uri="{FF2B5EF4-FFF2-40B4-BE49-F238E27FC236}">
                <a16:creationId xmlns:a16="http://schemas.microsoft.com/office/drawing/2014/main" id="{F1EB82AE-2DEF-B24B-ACD9-EB37E445DFD4}"/>
              </a:ext>
            </a:extLst>
          </p:cNvPr>
          <p:cNvSpPr/>
          <p:nvPr/>
        </p:nvSpPr>
        <p:spPr>
          <a:xfrm>
            <a:off x="545082" y="294838"/>
            <a:ext cx="2741084" cy="756598"/>
          </a:xfrm>
          <a:custGeom>
            <a:avLst/>
            <a:gdLst>
              <a:gd name="connsiteX0" fmla="*/ -875 w 6883976"/>
              <a:gd name="connsiteY0" fmla="*/ 1900089 h 1900124"/>
              <a:gd name="connsiteX1" fmla="*/ 6883102 w 6883976"/>
              <a:gd name="connsiteY1" fmla="*/ 1900089 h 1900124"/>
              <a:gd name="connsiteX2" fmla="*/ 6883102 w 6883976"/>
              <a:gd name="connsiteY2" fmla="*/ -36 h 1900124"/>
              <a:gd name="connsiteX3" fmla="*/ -875 w 6883976"/>
              <a:gd name="connsiteY3" fmla="*/ -36 h 1900124"/>
              <a:gd name="connsiteX4" fmla="*/ -875 w 6883976"/>
              <a:gd name="connsiteY4" fmla="*/ 1900089 h 1900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3976" h="1900124">
                <a:moveTo>
                  <a:pt x="-875" y="1900089"/>
                </a:moveTo>
                <a:lnTo>
                  <a:pt x="6883102" y="1900089"/>
                </a:lnTo>
                <a:lnTo>
                  <a:pt x="6883102" y="-36"/>
                </a:lnTo>
                <a:lnTo>
                  <a:pt x="-875" y="-36"/>
                </a:lnTo>
                <a:lnTo>
                  <a:pt x="-875" y="1900089"/>
                </a:lnTo>
                <a:close/>
              </a:path>
            </a:pathLst>
          </a:custGeom>
          <a:noFill/>
          <a:ln w="9514"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2FEA0A75-6792-EB4D-AA94-912D72E9BDE2}"/>
              </a:ext>
            </a:extLst>
          </p:cNvPr>
          <p:cNvSpPr/>
          <p:nvPr/>
        </p:nvSpPr>
        <p:spPr>
          <a:xfrm>
            <a:off x="2799191" y="396425"/>
            <a:ext cx="20085" cy="101208"/>
          </a:xfrm>
          <a:custGeom>
            <a:avLst/>
            <a:gdLst>
              <a:gd name="connsiteX0" fmla="*/ 49568 w 50442"/>
              <a:gd name="connsiteY0" fmla="*/ 43754 h 254174"/>
              <a:gd name="connsiteX1" fmla="*/ -875 w 50442"/>
              <a:gd name="connsiteY1" fmla="*/ 43754 h 254174"/>
              <a:gd name="connsiteX2" fmla="*/ -875 w 50442"/>
              <a:gd name="connsiteY2" fmla="*/ -36 h 254174"/>
              <a:gd name="connsiteX3" fmla="*/ 49568 w 50442"/>
              <a:gd name="connsiteY3" fmla="*/ -36 h 254174"/>
              <a:gd name="connsiteX4" fmla="*/ 49568 w 50442"/>
              <a:gd name="connsiteY4" fmla="*/ 43754 h 254174"/>
              <a:gd name="connsiteX5" fmla="*/ 49568 w 50442"/>
              <a:gd name="connsiteY5" fmla="*/ 254139 h 254174"/>
              <a:gd name="connsiteX6" fmla="*/ -875 w 50442"/>
              <a:gd name="connsiteY6" fmla="*/ 254139 h 254174"/>
              <a:gd name="connsiteX7" fmla="*/ -875 w 50442"/>
              <a:gd name="connsiteY7" fmla="*/ 63746 h 254174"/>
              <a:gd name="connsiteX8" fmla="*/ 49568 w 50442"/>
              <a:gd name="connsiteY8" fmla="*/ 63746 h 254174"/>
              <a:gd name="connsiteX9" fmla="*/ 49568 w 50442"/>
              <a:gd name="connsiteY9" fmla="*/ 254139 h 25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42" h="254174">
                <a:moveTo>
                  <a:pt x="49568" y="43754"/>
                </a:moveTo>
                <a:lnTo>
                  <a:pt x="-875" y="43754"/>
                </a:lnTo>
                <a:lnTo>
                  <a:pt x="-875" y="-36"/>
                </a:lnTo>
                <a:lnTo>
                  <a:pt x="49568" y="-36"/>
                </a:lnTo>
                <a:lnTo>
                  <a:pt x="49568" y="43754"/>
                </a:lnTo>
                <a:close/>
                <a:moveTo>
                  <a:pt x="49568" y="254139"/>
                </a:moveTo>
                <a:lnTo>
                  <a:pt x="-875" y="254139"/>
                </a:lnTo>
                <a:lnTo>
                  <a:pt x="-875" y="63746"/>
                </a:lnTo>
                <a:lnTo>
                  <a:pt x="49568" y="63746"/>
                </a:lnTo>
                <a:lnTo>
                  <a:pt x="49568" y="254139"/>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17" name="Freeform 16">
            <a:extLst>
              <a:ext uri="{FF2B5EF4-FFF2-40B4-BE49-F238E27FC236}">
                <a16:creationId xmlns:a16="http://schemas.microsoft.com/office/drawing/2014/main" id="{88E73A6A-00B3-3D44-80E0-DAF6488678D4}"/>
              </a:ext>
            </a:extLst>
          </p:cNvPr>
          <p:cNvSpPr/>
          <p:nvPr/>
        </p:nvSpPr>
        <p:spPr>
          <a:xfrm>
            <a:off x="2831369" y="420427"/>
            <a:ext cx="67456" cy="78465"/>
          </a:xfrm>
          <a:custGeom>
            <a:avLst/>
            <a:gdLst>
              <a:gd name="connsiteX0" fmla="*/ 79972 w 169410"/>
              <a:gd name="connsiteY0" fmla="*/ 197111 h 197057"/>
              <a:gd name="connsiteX1" fmla="*/ 978 w 169410"/>
              <a:gd name="connsiteY1" fmla="*/ 115242 h 197057"/>
              <a:gd name="connsiteX2" fmla="*/ 978 w 169410"/>
              <a:gd name="connsiteY2" fmla="*/ 81923 h 197057"/>
              <a:gd name="connsiteX3" fmla="*/ 79972 w 169410"/>
              <a:gd name="connsiteY3" fmla="*/ 54 h 197057"/>
              <a:gd name="connsiteX4" fmla="*/ 91394 w 169410"/>
              <a:gd name="connsiteY4" fmla="*/ 54 h 197057"/>
              <a:gd name="connsiteX5" fmla="*/ 170388 w 169410"/>
              <a:gd name="connsiteY5" fmla="*/ 81923 h 197057"/>
              <a:gd name="connsiteX6" fmla="*/ 170388 w 169410"/>
              <a:gd name="connsiteY6" fmla="*/ 115242 h 197057"/>
              <a:gd name="connsiteX7" fmla="*/ 91394 w 169410"/>
              <a:gd name="connsiteY7" fmla="*/ 197111 h 197057"/>
              <a:gd name="connsiteX8" fmla="*/ 79972 w 169410"/>
              <a:gd name="connsiteY8" fmla="*/ 197111 h 197057"/>
              <a:gd name="connsiteX9" fmla="*/ 80924 w 169410"/>
              <a:gd name="connsiteY9" fmla="*/ 156176 h 197057"/>
              <a:gd name="connsiteX10" fmla="*/ 89490 w 169410"/>
              <a:gd name="connsiteY10" fmla="*/ 156176 h 197057"/>
              <a:gd name="connsiteX11" fmla="*/ 119946 w 169410"/>
              <a:gd name="connsiteY11" fmla="*/ 124761 h 197057"/>
              <a:gd name="connsiteX12" fmla="*/ 119946 w 169410"/>
              <a:gd name="connsiteY12" fmla="*/ 73355 h 197057"/>
              <a:gd name="connsiteX13" fmla="*/ 89490 w 169410"/>
              <a:gd name="connsiteY13" fmla="*/ 41940 h 197057"/>
              <a:gd name="connsiteX14" fmla="*/ 80924 w 169410"/>
              <a:gd name="connsiteY14" fmla="*/ 41940 h 197057"/>
              <a:gd name="connsiteX15" fmla="*/ 50469 w 169410"/>
              <a:gd name="connsiteY15" fmla="*/ 73355 h 197057"/>
              <a:gd name="connsiteX16" fmla="*/ 50469 w 169410"/>
              <a:gd name="connsiteY16" fmla="*/ 124761 h 197057"/>
              <a:gd name="connsiteX17" fmla="*/ 80924 w 169410"/>
              <a:gd name="connsiteY17" fmla="*/ 156176 h 19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9410" h="197057">
                <a:moveTo>
                  <a:pt x="79972" y="197111"/>
                </a:moveTo>
                <a:cubicBezTo>
                  <a:pt x="28578" y="197111"/>
                  <a:pt x="978" y="174264"/>
                  <a:pt x="978" y="115242"/>
                </a:cubicBezTo>
                <a:lnTo>
                  <a:pt x="978" y="81923"/>
                </a:lnTo>
                <a:cubicBezTo>
                  <a:pt x="978" y="22901"/>
                  <a:pt x="28578" y="54"/>
                  <a:pt x="79972" y="54"/>
                </a:cubicBezTo>
                <a:lnTo>
                  <a:pt x="91394" y="54"/>
                </a:lnTo>
                <a:cubicBezTo>
                  <a:pt x="142788" y="54"/>
                  <a:pt x="170388" y="22901"/>
                  <a:pt x="170388" y="81923"/>
                </a:cubicBezTo>
                <a:lnTo>
                  <a:pt x="170388" y="115242"/>
                </a:lnTo>
                <a:cubicBezTo>
                  <a:pt x="170388" y="174264"/>
                  <a:pt x="142788" y="197111"/>
                  <a:pt x="91394" y="197111"/>
                </a:cubicBezTo>
                <a:lnTo>
                  <a:pt x="79972" y="197111"/>
                </a:lnTo>
                <a:close/>
                <a:moveTo>
                  <a:pt x="80924" y="156176"/>
                </a:moveTo>
                <a:lnTo>
                  <a:pt x="89490" y="156176"/>
                </a:lnTo>
                <a:cubicBezTo>
                  <a:pt x="112332" y="156176"/>
                  <a:pt x="119946" y="146657"/>
                  <a:pt x="119946" y="124761"/>
                </a:cubicBezTo>
                <a:lnTo>
                  <a:pt x="119946" y="73355"/>
                </a:lnTo>
                <a:cubicBezTo>
                  <a:pt x="119946" y="51460"/>
                  <a:pt x="112332" y="41940"/>
                  <a:pt x="89490" y="41940"/>
                </a:cubicBezTo>
                <a:lnTo>
                  <a:pt x="80924" y="41940"/>
                </a:lnTo>
                <a:cubicBezTo>
                  <a:pt x="58082" y="41940"/>
                  <a:pt x="50469" y="51460"/>
                  <a:pt x="50469" y="73355"/>
                </a:cubicBezTo>
                <a:lnTo>
                  <a:pt x="50469" y="124761"/>
                </a:lnTo>
                <a:cubicBezTo>
                  <a:pt x="51420" y="146657"/>
                  <a:pt x="59034" y="156176"/>
                  <a:pt x="80924" y="156176"/>
                </a:cubicBezTo>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18" name="Freeform 17">
            <a:extLst>
              <a:ext uri="{FF2B5EF4-FFF2-40B4-BE49-F238E27FC236}">
                <a16:creationId xmlns:a16="http://schemas.microsoft.com/office/drawing/2014/main" id="{2A5208ED-1236-CE4B-9C8E-B6EC084CC176}"/>
              </a:ext>
            </a:extLst>
          </p:cNvPr>
          <p:cNvSpPr/>
          <p:nvPr/>
        </p:nvSpPr>
        <p:spPr>
          <a:xfrm>
            <a:off x="2910911" y="420806"/>
            <a:ext cx="68214" cy="76949"/>
          </a:xfrm>
          <a:custGeom>
            <a:avLst/>
            <a:gdLst>
              <a:gd name="connsiteX0" fmla="*/ 51454 w 171314"/>
              <a:gd name="connsiteY0" fmla="*/ 62884 h 193249"/>
              <a:gd name="connsiteX1" fmla="*/ 51454 w 171314"/>
              <a:gd name="connsiteY1" fmla="*/ 193303 h 193249"/>
              <a:gd name="connsiteX2" fmla="*/ 1012 w 171314"/>
              <a:gd name="connsiteY2" fmla="*/ 193303 h 193249"/>
              <a:gd name="connsiteX3" fmla="*/ 1012 w 171314"/>
              <a:gd name="connsiteY3" fmla="*/ 2910 h 193249"/>
              <a:gd name="connsiteX4" fmla="*/ 43840 w 171314"/>
              <a:gd name="connsiteY4" fmla="*/ 2910 h 193249"/>
              <a:gd name="connsiteX5" fmla="*/ 46696 w 171314"/>
              <a:gd name="connsiteY5" fmla="*/ 20045 h 193249"/>
              <a:gd name="connsiteX6" fmla="*/ 68586 w 171314"/>
              <a:gd name="connsiteY6" fmla="*/ 11477 h 193249"/>
              <a:gd name="connsiteX7" fmla="*/ 114269 w 171314"/>
              <a:gd name="connsiteY7" fmla="*/ 54 h 193249"/>
              <a:gd name="connsiteX8" fmla="*/ 115221 w 171314"/>
              <a:gd name="connsiteY8" fmla="*/ 54 h 193249"/>
              <a:gd name="connsiteX9" fmla="*/ 172326 w 171314"/>
              <a:gd name="connsiteY9" fmla="*/ 61932 h 193249"/>
              <a:gd name="connsiteX10" fmla="*/ 172326 w 171314"/>
              <a:gd name="connsiteY10" fmla="*/ 193303 h 193249"/>
              <a:gd name="connsiteX11" fmla="*/ 121884 w 171314"/>
              <a:gd name="connsiteY11" fmla="*/ 193303 h 193249"/>
              <a:gd name="connsiteX12" fmla="*/ 121884 w 171314"/>
              <a:gd name="connsiteY12" fmla="*/ 71451 h 193249"/>
              <a:gd name="connsiteX13" fmla="*/ 99993 w 171314"/>
              <a:gd name="connsiteY13" fmla="*/ 48604 h 193249"/>
              <a:gd name="connsiteX14" fmla="*/ 99042 w 171314"/>
              <a:gd name="connsiteY14" fmla="*/ 48604 h 193249"/>
              <a:gd name="connsiteX15" fmla="*/ 73345 w 171314"/>
              <a:gd name="connsiteY15" fmla="*/ 54316 h 193249"/>
              <a:gd name="connsiteX16" fmla="*/ 51454 w 171314"/>
              <a:gd name="connsiteY16" fmla="*/ 62884 h 193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314" h="193249">
                <a:moveTo>
                  <a:pt x="51454" y="62884"/>
                </a:moveTo>
                <a:lnTo>
                  <a:pt x="51454" y="193303"/>
                </a:lnTo>
                <a:lnTo>
                  <a:pt x="1012" y="193303"/>
                </a:lnTo>
                <a:lnTo>
                  <a:pt x="1012" y="2910"/>
                </a:lnTo>
                <a:lnTo>
                  <a:pt x="43840" y="2910"/>
                </a:lnTo>
                <a:lnTo>
                  <a:pt x="46696" y="20045"/>
                </a:lnTo>
                <a:lnTo>
                  <a:pt x="68586" y="11477"/>
                </a:lnTo>
                <a:cubicBezTo>
                  <a:pt x="82862" y="4814"/>
                  <a:pt x="98090" y="1006"/>
                  <a:pt x="114269" y="54"/>
                </a:cubicBezTo>
                <a:lnTo>
                  <a:pt x="115221" y="54"/>
                </a:lnTo>
                <a:cubicBezTo>
                  <a:pt x="146629" y="54"/>
                  <a:pt x="172326" y="15285"/>
                  <a:pt x="172326" y="61932"/>
                </a:cubicBezTo>
                <a:lnTo>
                  <a:pt x="172326" y="193303"/>
                </a:lnTo>
                <a:lnTo>
                  <a:pt x="121884" y="193303"/>
                </a:lnTo>
                <a:lnTo>
                  <a:pt x="121884" y="71451"/>
                </a:lnTo>
                <a:cubicBezTo>
                  <a:pt x="121884" y="55268"/>
                  <a:pt x="113318" y="48604"/>
                  <a:pt x="99993" y="48604"/>
                </a:cubicBezTo>
                <a:lnTo>
                  <a:pt x="99042" y="48604"/>
                </a:lnTo>
                <a:cubicBezTo>
                  <a:pt x="90476" y="48604"/>
                  <a:pt x="81910" y="51460"/>
                  <a:pt x="73345" y="54316"/>
                </a:cubicBezTo>
                <a:lnTo>
                  <a:pt x="51454" y="62884"/>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19" name="Freeform 18">
            <a:extLst>
              <a:ext uri="{FF2B5EF4-FFF2-40B4-BE49-F238E27FC236}">
                <a16:creationId xmlns:a16="http://schemas.microsoft.com/office/drawing/2014/main" id="{A48C7E07-FB85-2446-882F-9E4F04D8FAA3}"/>
              </a:ext>
            </a:extLst>
          </p:cNvPr>
          <p:cNvSpPr/>
          <p:nvPr/>
        </p:nvSpPr>
        <p:spPr>
          <a:xfrm>
            <a:off x="2990832" y="422121"/>
            <a:ext cx="66698" cy="76949"/>
          </a:xfrm>
          <a:custGeom>
            <a:avLst/>
            <a:gdLst>
              <a:gd name="connsiteX0" fmla="*/ 61006 w 167507"/>
              <a:gd name="connsiteY0" fmla="*/ 193304 h 193249"/>
              <a:gd name="connsiteX1" fmla="*/ 60054 w 167507"/>
              <a:gd name="connsiteY1" fmla="*/ 193304 h 193249"/>
              <a:gd name="connsiteX2" fmla="*/ 1046 w 167507"/>
              <a:gd name="connsiteY2" fmla="*/ 131426 h 193249"/>
              <a:gd name="connsiteX3" fmla="*/ 1046 w 167507"/>
              <a:gd name="connsiteY3" fmla="*/ 76212 h 193249"/>
              <a:gd name="connsiteX4" fmla="*/ 80041 w 167507"/>
              <a:gd name="connsiteY4" fmla="*/ 54 h 193249"/>
              <a:gd name="connsiteX5" fmla="*/ 168553 w 167507"/>
              <a:gd name="connsiteY5" fmla="*/ 54 h 193249"/>
              <a:gd name="connsiteX6" fmla="*/ 168553 w 167507"/>
              <a:gd name="connsiteY6" fmla="*/ 190448 h 193249"/>
              <a:gd name="connsiteX7" fmla="*/ 124773 w 167507"/>
              <a:gd name="connsiteY7" fmla="*/ 190448 h 193249"/>
              <a:gd name="connsiteX8" fmla="*/ 122870 w 167507"/>
              <a:gd name="connsiteY8" fmla="*/ 174264 h 193249"/>
              <a:gd name="connsiteX9" fmla="*/ 103835 w 167507"/>
              <a:gd name="connsiteY9" fmla="*/ 182832 h 193249"/>
              <a:gd name="connsiteX10" fmla="*/ 61006 w 167507"/>
              <a:gd name="connsiteY10" fmla="*/ 193304 h 193249"/>
              <a:gd name="connsiteX11" fmla="*/ 73379 w 167507"/>
              <a:gd name="connsiteY11" fmla="*/ 146657 h 193249"/>
              <a:gd name="connsiteX12" fmla="*/ 99076 w 167507"/>
              <a:gd name="connsiteY12" fmla="*/ 140945 h 193249"/>
              <a:gd name="connsiteX13" fmla="*/ 118111 w 167507"/>
              <a:gd name="connsiteY13" fmla="*/ 133330 h 193249"/>
              <a:gd name="connsiteX14" fmla="*/ 118111 w 167507"/>
              <a:gd name="connsiteY14" fmla="*/ 43845 h 193249"/>
              <a:gd name="connsiteX15" fmla="*/ 80992 w 167507"/>
              <a:gd name="connsiteY15" fmla="*/ 43845 h 193249"/>
              <a:gd name="connsiteX16" fmla="*/ 50537 w 167507"/>
              <a:gd name="connsiteY16" fmla="*/ 75260 h 193249"/>
              <a:gd name="connsiteX17" fmla="*/ 50537 w 167507"/>
              <a:gd name="connsiteY17" fmla="*/ 123810 h 193249"/>
              <a:gd name="connsiteX18" fmla="*/ 72427 w 167507"/>
              <a:gd name="connsiteY18" fmla="*/ 146657 h 193249"/>
              <a:gd name="connsiteX19" fmla="*/ 73379 w 167507"/>
              <a:gd name="connsiteY19" fmla="*/ 146657 h 193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7507" h="193249">
                <a:moveTo>
                  <a:pt x="61006" y="193304"/>
                </a:moveTo>
                <a:lnTo>
                  <a:pt x="60054" y="193304"/>
                </a:lnTo>
                <a:cubicBezTo>
                  <a:pt x="27695" y="193304"/>
                  <a:pt x="1046" y="178072"/>
                  <a:pt x="1046" y="131426"/>
                </a:cubicBezTo>
                <a:lnTo>
                  <a:pt x="1046" y="76212"/>
                </a:lnTo>
                <a:cubicBezTo>
                  <a:pt x="1046" y="20998"/>
                  <a:pt x="28646" y="54"/>
                  <a:pt x="80041" y="54"/>
                </a:cubicBezTo>
                <a:lnTo>
                  <a:pt x="168553" y="54"/>
                </a:lnTo>
                <a:lnTo>
                  <a:pt x="168553" y="190448"/>
                </a:lnTo>
                <a:lnTo>
                  <a:pt x="124773" y="190448"/>
                </a:lnTo>
                <a:lnTo>
                  <a:pt x="122870" y="174264"/>
                </a:lnTo>
                <a:lnTo>
                  <a:pt x="103835" y="182832"/>
                </a:lnTo>
                <a:cubicBezTo>
                  <a:pt x="90510" y="189496"/>
                  <a:pt x="75282" y="193304"/>
                  <a:pt x="61006" y="193304"/>
                </a:cubicBezTo>
                <a:moveTo>
                  <a:pt x="73379" y="146657"/>
                </a:moveTo>
                <a:cubicBezTo>
                  <a:pt x="81944" y="146657"/>
                  <a:pt x="90510" y="144753"/>
                  <a:pt x="99076" y="140945"/>
                </a:cubicBezTo>
                <a:lnTo>
                  <a:pt x="118111" y="133330"/>
                </a:lnTo>
                <a:lnTo>
                  <a:pt x="118111" y="43845"/>
                </a:lnTo>
                <a:lnTo>
                  <a:pt x="80992" y="43845"/>
                </a:lnTo>
                <a:cubicBezTo>
                  <a:pt x="58151" y="43845"/>
                  <a:pt x="50537" y="53365"/>
                  <a:pt x="50537" y="75260"/>
                </a:cubicBezTo>
                <a:lnTo>
                  <a:pt x="50537" y="123810"/>
                </a:lnTo>
                <a:cubicBezTo>
                  <a:pt x="50537" y="139993"/>
                  <a:pt x="59102" y="146657"/>
                  <a:pt x="72427" y="146657"/>
                </a:cubicBezTo>
                <a:lnTo>
                  <a:pt x="73379" y="146657"/>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20" name="Freeform 19">
            <a:extLst>
              <a:ext uri="{FF2B5EF4-FFF2-40B4-BE49-F238E27FC236}">
                <a16:creationId xmlns:a16="http://schemas.microsoft.com/office/drawing/2014/main" id="{9E5BCB47-1338-F04A-A4ED-3859D0562C00}"/>
              </a:ext>
            </a:extLst>
          </p:cNvPr>
          <p:cNvSpPr/>
          <p:nvPr/>
        </p:nvSpPr>
        <p:spPr>
          <a:xfrm>
            <a:off x="545082" y="294838"/>
            <a:ext cx="2741084" cy="756598"/>
          </a:xfrm>
          <a:custGeom>
            <a:avLst/>
            <a:gdLst>
              <a:gd name="connsiteX0" fmla="*/ -875 w 6883976"/>
              <a:gd name="connsiteY0" fmla="*/ 1900089 h 1900124"/>
              <a:gd name="connsiteX1" fmla="*/ 6883102 w 6883976"/>
              <a:gd name="connsiteY1" fmla="*/ 1900089 h 1900124"/>
              <a:gd name="connsiteX2" fmla="*/ 6883102 w 6883976"/>
              <a:gd name="connsiteY2" fmla="*/ -36 h 1900124"/>
              <a:gd name="connsiteX3" fmla="*/ -875 w 6883976"/>
              <a:gd name="connsiteY3" fmla="*/ -36 h 1900124"/>
              <a:gd name="connsiteX4" fmla="*/ -875 w 6883976"/>
              <a:gd name="connsiteY4" fmla="*/ 1900089 h 1900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3976" h="1900124">
                <a:moveTo>
                  <a:pt x="-875" y="1900089"/>
                </a:moveTo>
                <a:lnTo>
                  <a:pt x="6883102" y="1900089"/>
                </a:lnTo>
                <a:lnTo>
                  <a:pt x="6883102" y="-36"/>
                </a:lnTo>
                <a:lnTo>
                  <a:pt x="-875" y="-36"/>
                </a:lnTo>
                <a:lnTo>
                  <a:pt x="-875" y="1900089"/>
                </a:lnTo>
                <a:close/>
              </a:path>
            </a:pathLst>
          </a:custGeom>
          <a:noFill/>
          <a:ln w="9514"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1E097211-204E-3941-8304-8353205B6A1C}"/>
              </a:ext>
            </a:extLst>
          </p:cNvPr>
          <p:cNvSpPr/>
          <p:nvPr/>
        </p:nvSpPr>
        <p:spPr>
          <a:xfrm>
            <a:off x="3072049" y="398320"/>
            <a:ext cx="20085" cy="99313"/>
          </a:xfrm>
          <a:custGeom>
            <a:avLst/>
            <a:gdLst>
              <a:gd name="connsiteX0" fmla="*/ 49568 w 50442"/>
              <a:gd name="connsiteY0" fmla="*/ 249379 h 249415"/>
              <a:gd name="connsiteX1" fmla="*/ -875 w 50442"/>
              <a:gd name="connsiteY1" fmla="*/ 249379 h 249415"/>
              <a:gd name="connsiteX2" fmla="*/ -875 w 50442"/>
              <a:gd name="connsiteY2" fmla="*/ -36 h 249415"/>
              <a:gd name="connsiteX3" fmla="*/ 49568 w 50442"/>
              <a:gd name="connsiteY3" fmla="*/ -36 h 249415"/>
              <a:gd name="connsiteX4" fmla="*/ 49568 w 50442"/>
              <a:gd name="connsiteY4" fmla="*/ 249379 h 2494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42" h="249415">
                <a:moveTo>
                  <a:pt x="49568" y="249379"/>
                </a:moveTo>
                <a:lnTo>
                  <a:pt x="-875" y="249379"/>
                </a:lnTo>
                <a:lnTo>
                  <a:pt x="-875" y="-36"/>
                </a:lnTo>
                <a:lnTo>
                  <a:pt x="49568" y="-36"/>
                </a:lnTo>
                <a:lnTo>
                  <a:pt x="49568" y="249379"/>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22" name="Freeform 21">
            <a:extLst>
              <a:ext uri="{FF2B5EF4-FFF2-40B4-BE49-F238E27FC236}">
                <a16:creationId xmlns:a16="http://schemas.microsoft.com/office/drawing/2014/main" id="{133592B3-14AF-FD4C-A297-ADBEE00D0882}"/>
              </a:ext>
            </a:extLst>
          </p:cNvPr>
          <p:cNvSpPr/>
          <p:nvPr/>
        </p:nvSpPr>
        <p:spPr>
          <a:xfrm>
            <a:off x="2566504" y="548806"/>
            <a:ext cx="66319" cy="99313"/>
          </a:xfrm>
          <a:custGeom>
            <a:avLst/>
            <a:gdLst>
              <a:gd name="connsiteX0" fmla="*/ -875 w 166555"/>
              <a:gd name="connsiteY0" fmla="*/ 249379 h 249415"/>
              <a:gd name="connsiteX1" fmla="*/ -875 w 166555"/>
              <a:gd name="connsiteY1" fmla="*/ -36 h 249415"/>
              <a:gd name="connsiteX2" fmla="*/ 165681 w 166555"/>
              <a:gd name="connsiteY2" fmla="*/ -36 h 249415"/>
              <a:gd name="connsiteX3" fmla="*/ 165681 w 166555"/>
              <a:gd name="connsiteY3" fmla="*/ 43754 h 249415"/>
              <a:gd name="connsiteX4" fmla="*/ 50518 w 166555"/>
              <a:gd name="connsiteY4" fmla="*/ 43754 h 249415"/>
              <a:gd name="connsiteX5" fmla="*/ 50518 w 166555"/>
              <a:gd name="connsiteY5" fmla="*/ 102776 h 249415"/>
              <a:gd name="connsiteX6" fmla="*/ 158066 w 166555"/>
              <a:gd name="connsiteY6" fmla="*/ 102776 h 249415"/>
              <a:gd name="connsiteX7" fmla="*/ 158066 w 166555"/>
              <a:gd name="connsiteY7" fmla="*/ 146567 h 249415"/>
              <a:gd name="connsiteX8" fmla="*/ 50518 w 166555"/>
              <a:gd name="connsiteY8" fmla="*/ 146567 h 249415"/>
              <a:gd name="connsiteX9" fmla="*/ 50518 w 166555"/>
              <a:gd name="connsiteY9" fmla="*/ 205589 h 249415"/>
              <a:gd name="connsiteX10" fmla="*/ 165681 w 166555"/>
              <a:gd name="connsiteY10" fmla="*/ 205589 h 249415"/>
              <a:gd name="connsiteX11" fmla="*/ 165681 w 166555"/>
              <a:gd name="connsiteY11" fmla="*/ 249379 h 249415"/>
              <a:gd name="connsiteX12" fmla="*/ -875 w 166555"/>
              <a:gd name="connsiteY12" fmla="*/ 249379 h 24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6555" h="249415">
                <a:moveTo>
                  <a:pt x="-875" y="249379"/>
                </a:moveTo>
                <a:lnTo>
                  <a:pt x="-875" y="-36"/>
                </a:lnTo>
                <a:lnTo>
                  <a:pt x="165681" y="-36"/>
                </a:lnTo>
                <a:lnTo>
                  <a:pt x="165681" y="43754"/>
                </a:lnTo>
                <a:lnTo>
                  <a:pt x="50518" y="43754"/>
                </a:lnTo>
                <a:lnTo>
                  <a:pt x="50518" y="102776"/>
                </a:lnTo>
                <a:lnTo>
                  <a:pt x="158066" y="102776"/>
                </a:lnTo>
                <a:lnTo>
                  <a:pt x="158066" y="146567"/>
                </a:lnTo>
                <a:lnTo>
                  <a:pt x="50518" y="146567"/>
                </a:lnTo>
                <a:lnTo>
                  <a:pt x="50518" y="205589"/>
                </a:lnTo>
                <a:lnTo>
                  <a:pt x="165681" y="205589"/>
                </a:lnTo>
                <a:lnTo>
                  <a:pt x="165681" y="249379"/>
                </a:lnTo>
                <a:lnTo>
                  <a:pt x="-875" y="249379"/>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23" name="Freeform 22">
            <a:extLst>
              <a:ext uri="{FF2B5EF4-FFF2-40B4-BE49-F238E27FC236}">
                <a16:creationId xmlns:a16="http://schemas.microsoft.com/office/drawing/2014/main" id="{9E1EA47B-179A-8246-B862-19D79CD279E6}"/>
              </a:ext>
            </a:extLst>
          </p:cNvPr>
          <p:cNvSpPr/>
          <p:nvPr/>
        </p:nvSpPr>
        <p:spPr>
          <a:xfrm>
            <a:off x="2643605" y="571004"/>
            <a:ext cx="68214" cy="76949"/>
          </a:xfrm>
          <a:custGeom>
            <a:avLst/>
            <a:gdLst>
              <a:gd name="connsiteX0" fmla="*/ 51340 w 171314"/>
              <a:gd name="connsiteY0" fmla="*/ 62948 h 193249"/>
              <a:gd name="connsiteX1" fmla="*/ 51340 w 171314"/>
              <a:gd name="connsiteY1" fmla="*/ 193367 h 193249"/>
              <a:gd name="connsiteX2" fmla="*/ 897 w 171314"/>
              <a:gd name="connsiteY2" fmla="*/ 193367 h 193249"/>
              <a:gd name="connsiteX3" fmla="*/ 897 w 171314"/>
              <a:gd name="connsiteY3" fmla="*/ 2974 h 193249"/>
              <a:gd name="connsiteX4" fmla="*/ 43726 w 171314"/>
              <a:gd name="connsiteY4" fmla="*/ 2974 h 193249"/>
              <a:gd name="connsiteX5" fmla="*/ 46581 w 171314"/>
              <a:gd name="connsiteY5" fmla="*/ 20109 h 193249"/>
              <a:gd name="connsiteX6" fmla="*/ 68471 w 171314"/>
              <a:gd name="connsiteY6" fmla="*/ 11542 h 193249"/>
              <a:gd name="connsiteX7" fmla="*/ 114155 w 171314"/>
              <a:gd name="connsiteY7" fmla="*/ 118 h 193249"/>
              <a:gd name="connsiteX8" fmla="*/ 115107 w 171314"/>
              <a:gd name="connsiteY8" fmla="*/ 118 h 193249"/>
              <a:gd name="connsiteX9" fmla="*/ 172212 w 171314"/>
              <a:gd name="connsiteY9" fmla="*/ 61996 h 193249"/>
              <a:gd name="connsiteX10" fmla="*/ 172212 w 171314"/>
              <a:gd name="connsiteY10" fmla="*/ 193367 h 193249"/>
              <a:gd name="connsiteX11" fmla="*/ 121769 w 171314"/>
              <a:gd name="connsiteY11" fmla="*/ 193367 h 193249"/>
              <a:gd name="connsiteX12" fmla="*/ 121769 w 171314"/>
              <a:gd name="connsiteY12" fmla="*/ 71516 h 193249"/>
              <a:gd name="connsiteX13" fmla="*/ 99879 w 171314"/>
              <a:gd name="connsiteY13" fmla="*/ 48668 h 193249"/>
              <a:gd name="connsiteX14" fmla="*/ 98927 w 171314"/>
              <a:gd name="connsiteY14" fmla="*/ 48668 h 193249"/>
              <a:gd name="connsiteX15" fmla="*/ 73230 w 171314"/>
              <a:gd name="connsiteY15" fmla="*/ 54380 h 193249"/>
              <a:gd name="connsiteX16" fmla="*/ 51340 w 171314"/>
              <a:gd name="connsiteY16" fmla="*/ 62948 h 193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314" h="193249">
                <a:moveTo>
                  <a:pt x="51340" y="62948"/>
                </a:moveTo>
                <a:lnTo>
                  <a:pt x="51340" y="193367"/>
                </a:lnTo>
                <a:lnTo>
                  <a:pt x="897" y="193367"/>
                </a:lnTo>
                <a:lnTo>
                  <a:pt x="897" y="2974"/>
                </a:lnTo>
                <a:lnTo>
                  <a:pt x="43726" y="2974"/>
                </a:lnTo>
                <a:lnTo>
                  <a:pt x="46581" y="20109"/>
                </a:lnTo>
                <a:lnTo>
                  <a:pt x="68471" y="11542"/>
                </a:lnTo>
                <a:cubicBezTo>
                  <a:pt x="82748" y="4878"/>
                  <a:pt x="97975" y="1070"/>
                  <a:pt x="114155" y="118"/>
                </a:cubicBezTo>
                <a:lnTo>
                  <a:pt x="115107" y="118"/>
                </a:lnTo>
                <a:cubicBezTo>
                  <a:pt x="146515" y="118"/>
                  <a:pt x="172212" y="15350"/>
                  <a:pt x="172212" y="61996"/>
                </a:cubicBezTo>
                <a:lnTo>
                  <a:pt x="172212" y="193367"/>
                </a:lnTo>
                <a:lnTo>
                  <a:pt x="121769" y="193367"/>
                </a:lnTo>
                <a:lnTo>
                  <a:pt x="121769" y="71516"/>
                </a:lnTo>
                <a:cubicBezTo>
                  <a:pt x="121769" y="55332"/>
                  <a:pt x="113203" y="48668"/>
                  <a:pt x="99879" y="48668"/>
                </a:cubicBezTo>
                <a:lnTo>
                  <a:pt x="98927" y="48668"/>
                </a:lnTo>
                <a:cubicBezTo>
                  <a:pt x="90362" y="48668"/>
                  <a:pt x="81796" y="51524"/>
                  <a:pt x="73230" y="54380"/>
                </a:cubicBezTo>
                <a:lnTo>
                  <a:pt x="51340" y="62948"/>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24" name="Freeform 23">
            <a:extLst>
              <a:ext uri="{FF2B5EF4-FFF2-40B4-BE49-F238E27FC236}">
                <a16:creationId xmlns:a16="http://schemas.microsoft.com/office/drawing/2014/main" id="{75B79B81-1CDB-DD4E-8C74-44A4AF8EC583}"/>
              </a:ext>
            </a:extLst>
          </p:cNvPr>
          <p:cNvSpPr/>
          <p:nvPr/>
        </p:nvSpPr>
        <p:spPr>
          <a:xfrm>
            <a:off x="2722814" y="571000"/>
            <a:ext cx="65561" cy="78086"/>
          </a:xfrm>
          <a:custGeom>
            <a:avLst/>
            <a:gdLst>
              <a:gd name="connsiteX0" fmla="*/ 82781 w 164651"/>
              <a:gd name="connsiteY0" fmla="*/ 196223 h 196105"/>
              <a:gd name="connsiteX1" fmla="*/ 931 w 164651"/>
              <a:gd name="connsiteY1" fmla="*/ 120066 h 196105"/>
              <a:gd name="connsiteX2" fmla="*/ 931 w 164651"/>
              <a:gd name="connsiteY2" fmla="*/ 79131 h 196105"/>
              <a:gd name="connsiteX3" fmla="*/ 80878 w 164651"/>
              <a:gd name="connsiteY3" fmla="*/ 118 h 196105"/>
              <a:gd name="connsiteX4" fmla="*/ 89444 w 164651"/>
              <a:gd name="connsiteY4" fmla="*/ 118 h 196105"/>
              <a:gd name="connsiteX5" fmla="*/ 165583 w 164651"/>
              <a:gd name="connsiteY5" fmla="*/ 79131 h 196105"/>
              <a:gd name="connsiteX6" fmla="*/ 165583 w 164651"/>
              <a:gd name="connsiteY6" fmla="*/ 101027 h 196105"/>
              <a:gd name="connsiteX7" fmla="*/ 155114 w 164651"/>
              <a:gd name="connsiteY7" fmla="*/ 113402 h 196105"/>
              <a:gd name="connsiteX8" fmla="*/ 50422 w 164651"/>
              <a:gd name="connsiteY8" fmla="*/ 113402 h 196105"/>
              <a:gd name="connsiteX9" fmla="*/ 50422 w 164651"/>
              <a:gd name="connsiteY9" fmla="*/ 123874 h 196105"/>
              <a:gd name="connsiteX10" fmla="*/ 85637 w 164651"/>
              <a:gd name="connsiteY10" fmla="*/ 155289 h 196105"/>
              <a:gd name="connsiteX11" fmla="*/ 131320 w 164651"/>
              <a:gd name="connsiteY11" fmla="*/ 148625 h 196105"/>
              <a:gd name="connsiteX12" fmla="*/ 149404 w 164651"/>
              <a:gd name="connsiteY12" fmla="*/ 142913 h 196105"/>
              <a:gd name="connsiteX13" fmla="*/ 160825 w 164651"/>
              <a:gd name="connsiteY13" fmla="*/ 180992 h 196105"/>
              <a:gd name="connsiteX14" fmla="*/ 142741 w 164651"/>
              <a:gd name="connsiteY14" fmla="*/ 186703 h 196105"/>
              <a:gd name="connsiteX15" fmla="*/ 82781 w 164651"/>
              <a:gd name="connsiteY15" fmla="*/ 196223 h 196105"/>
              <a:gd name="connsiteX16" fmla="*/ 50422 w 164651"/>
              <a:gd name="connsiteY16" fmla="*/ 81035 h 196105"/>
              <a:gd name="connsiteX17" fmla="*/ 120851 w 164651"/>
              <a:gd name="connsiteY17" fmla="*/ 81035 h 196105"/>
              <a:gd name="connsiteX18" fmla="*/ 120851 w 164651"/>
              <a:gd name="connsiteY18" fmla="*/ 72468 h 196105"/>
              <a:gd name="connsiteX19" fmla="*/ 91347 w 164651"/>
              <a:gd name="connsiteY19" fmla="*/ 40101 h 196105"/>
              <a:gd name="connsiteX20" fmla="*/ 81830 w 164651"/>
              <a:gd name="connsiteY20" fmla="*/ 40101 h 196105"/>
              <a:gd name="connsiteX21" fmla="*/ 50422 w 164651"/>
              <a:gd name="connsiteY21" fmla="*/ 72468 h 196105"/>
              <a:gd name="connsiteX22" fmla="*/ 50422 w 164651"/>
              <a:gd name="connsiteY22" fmla="*/ 81035 h 196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4651" h="196105">
                <a:moveTo>
                  <a:pt x="82781" y="196223"/>
                </a:moveTo>
                <a:cubicBezTo>
                  <a:pt x="30435" y="196223"/>
                  <a:pt x="931" y="174328"/>
                  <a:pt x="931" y="120066"/>
                </a:cubicBezTo>
                <a:lnTo>
                  <a:pt x="931" y="79131"/>
                </a:lnTo>
                <a:cubicBezTo>
                  <a:pt x="931" y="24869"/>
                  <a:pt x="29484" y="118"/>
                  <a:pt x="80878" y="118"/>
                </a:cubicBezTo>
                <a:lnTo>
                  <a:pt x="89444" y="118"/>
                </a:lnTo>
                <a:cubicBezTo>
                  <a:pt x="139886" y="118"/>
                  <a:pt x="165583" y="22965"/>
                  <a:pt x="165583" y="79131"/>
                </a:cubicBezTo>
                <a:lnTo>
                  <a:pt x="165583" y="101027"/>
                </a:lnTo>
                <a:lnTo>
                  <a:pt x="155114" y="113402"/>
                </a:lnTo>
                <a:lnTo>
                  <a:pt x="50422" y="113402"/>
                </a:lnTo>
                <a:lnTo>
                  <a:pt x="50422" y="123874"/>
                </a:lnTo>
                <a:cubicBezTo>
                  <a:pt x="50422" y="145769"/>
                  <a:pt x="59939" y="155289"/>
                  <a:pt x="85637" y="155289"/>
                </a:cubicBezTo>
                <a:cubicBezTo>
                  <a:pt x="100865" y="155289"/>
                  <a:pt x="117044" y="152433"/>
                  <a:pt x="131320" y="148625"/>
                </a:cubicBezTo>
                <a:lnTo>
                  <a:pt x="149404" y="142913"/>
                </a:lnTo>
                <a:lnTo>
                  <a:pt x="160825" y="180992"/>
                </a:lnTo>
                <a:lnTo>
                  <a:pt x="142741" y="186703"/>
                </a:lnTo>
                <a:cubicBezTo>
                  <a:pt x="123707" y="192415"/>
                  <a:pt x="103720" y="196223"/>
                  <a:pt x="82781" y="196223"/>
                </a:cubicBezTo>
                <a:moveTo>
                  <a:pt x="50422" y="81035"/>
                </a:moveTo>
                <a:lnTo>
                  <a:pt x="120851" y="81035"/>
                </a:lnTo>
                <a:lnTo>
                  <a:pt x="120851" y="72468"/>
                </a:lnTo>
                <a:cubicBezTo>
                  <a:pt x="120851" y="50572"/>
                  <a:pt x="113237" y="40101"/>
                  <a:pt x="91347" y="40101"/>
                </a:cubicBezTo>
                <a:lnTo>
                  <a:pt x="81830" y="40101"/>
                </a:lnTo>
                <a:cubicBezTo>
                  <a:pt x="58988" y="40101"/>
                  <a:pt x="50422" y="50572"/>
                  <a:pt x="50422" y="72468"/>
                </a:cubicBezTo>
                <a:lnTo>
                  <a:pt x="50422" y="81035"/>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25" name="Freeform 24">
            <a:extLst>
              <a:ext uri="{FF2B5EF4-FFF2-40B4-BE49-F238E27FC236}">
                <a16:creationId xmlns:a16="http://schemas.microsoft.com/office/drawing/2014/main" id="{173C55E4-4E65-5041-907B-514E196CEC01}"/>
              </a:ext>
            </a:extLst>
          </p:cNvPr>
          <p:cNvSpPr/>
          <p:nvPr/>
        </p:nvSpPr>
        <p:spPr>
          <a:xfrm>
            <a:off x="2799342" y="571004"/>
            <a:ext cx="46613" cy="77328"/>
          </a:xfrm>
          <a:custGeom>
            <a:avLst/>
            <a:gdLst>
              <a:gd name="connsiteX0" fmla="*/ 964 w 117064"/>
              <a:gd name="connsiteY0" fmla="*/ 193367 h 194201"/>
              <a:gd name="connsiteX1" fmla="*/ 964 w 117064"/>
              <a:gd name="connsiteY1" fmla="*/ 2974 h 194201"/>
              <a:gd name="connsiteX2" fmla="*/ 43793 w 117064"/>
              <a:gd name="connsiteY2" fmla="*/ 2974 h 194201"/>
              <a:gd name="connsiteX3" fmla="*/ 46648 w 117064"/>
              <a:gd name="connsiteY3" fmla="*/ 22965 h 194201"/>
              <a:gd name="connsiteX4" fmla="*/ 61876 w 117064"/>
              <a:gd name="connsiteY4" fmla="*/ 15350 h 194201"/>
              <a:gd name="connsiteX5" fmla="*/ 110415 w 117064"/>
              <a:gd name="connsiteY5" fmla="*/ 118 h 194201"/>
              <a:gd name="connsiteX6" fmla="*/ 118029 w 117064"/>
              <a:gd name="connsiteY6" fmla="*/ 118 h 194201"/>
              <a:gd name="connsiteX7" fmla="*/ 118029 w 117064"/>
              <a:gd name="connsiteY7" fmla="*/ 48668 h 194201"/>
              <a:gd name="connsiteX8" fmla="*/ 114222 w 117064"/>
              <a:gd name="connsiteY8" fmla="*/ 48668 h 194201"/>
              <a:gd name="connsiteX9" fmla="*/ 68538 w 117064"/>
              <a:gd name="connsiteY9" fmla="*/ 56284 h 194201"/>
              <a:gd name="connsiteX10" fmla="*/ 51406 w 117064"/>
              <a:gd name="connsiteY10" fmla="*/ 62948 h 194201"/>
              <a:gd name="connsiteX11" fmla="*/ 51406 w 117064"/>
              <a:gd name="connsiteY11" fmla="*/ 194319 h 194201"/>
              <a:gd name="connsiteX12" fmla="*/ 964 w 117064"/>
              <a:gd name="connsiteY12" fmla="*/ 194319 h 1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7064" h="194201">
                <a:moveTo>
                  <a:pt x="964" y="193367"/>
                </a:moveTo>
                <a:lnTo>
                  <a:pt x="964" y="2974"/>
                </a:lnTo>
                <a:lnTo>
                  <a:pt x="43793" y="2974"/>
                </a:lnTo>
                <a:lnTo>
                  <a:pt x="46648" y="22965"/>
                </a:lnTo>
                <a:lnTo>
                  <a:pt x="61876" y="15350"/>
                </a:lnTo>
                <a:cubicBezTo>
                  <a:pt x="76152" y="5830"/>
                  <a:pt x="93283" y="1070"/>
                  <a:pt x="110415" y="118"/>
                </a:cubicBezTo>
                <a:lnTo>
                  <a:pt x="118029" y="118"/>
                </a:lnTo>
                <a:lnTo>
                  <a:pt x="118029" y="48668"/>
                </a:lnTo>
                <a:lnTo>
                  <a:pt x="114222" y="48668"/>
                </a:lnTo>
                <a:cubicBezTo>
                  <a:pt x="93283" y="48668"/>
                  <a:pt x="83766" y="49620"/>
                  <a:pt x="68538" y="56284"/>
                </a:cubicBezTo>
                <a:lnTo>
                  <a:pt x="51406" y="62948"/>
                </a:lnTo>
                <a:lnTo>
                  <a:pt x="51406" y="194319"/>
                </a:lnTo>
                <a:lnTo>
                  <a:pt x="964" y="194319"/>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26" name="Freeform 25">
            <a:extLst>
              <a:ext uri="{FF2B5EF4-FFF2-40B4-BE49-F238E27FC236}">
                <a16:creationId xmlns:a16="http://schemas.microsoft.com/office/drawing/2014/main" id="{B04B2472-19F5-1342-9949-53B40A9A1DD4}"/>
              </a:ext>
            </a:extLst>
          </p:cNvPr>
          <p:cNvSpPr/>
          <p:nvPr/>
        </p:nvSpPr>
        <p:spPr>
          <a:xfrm>
            <a:off x="2851417" y="572312"/>
            <a:ext cx="67456" cy="99313"/>
          </a:xfrm>
          <a:custGeom>
            <a:avLst/>
            <a:gdLst>
              <a:gd name="connsiteX0" fmla="*/ 16214 w 169410"/>
              <a:gd name="connsiteY0" fmla="*/ 249534 h 249415"/>
              <a:gd name="connsiteX1" fmla="*/ 16214 w 169410"/>
              <a:gd name="connsiteY1" fmla="*/ 206695 h 249415"/>
              <a:gd name="connsiteX2" fmla="*/ 81885 w 169410"/>
              <a:gd name="connsiteY2" fmla="*/ 206695 h 249415"/>
              <a:gd name="connsiteX3" fmla="*/ 121858 w 169410"/>
              <a:gd name="connsiteY3" fmla="*/ 169569 h 249415"/>
              <a:gd name="connsiteX4" fmla="*/ 121858 w 169410"/>
              <a:gd name="connsiteY4" fmla="*/ 156241 h 249415"/>
              <a:gd name="connsiteX5" fmla="*/ 106630 w 169410"/>
              <a:gd name="connsiteY5" fmla="*/ 161953 h 249415"/>
              <a:gd name="connsiteX6" fmla="*/ 60946 w 169410"/>
              <a:gd name="connsiteY6" fmla="*/ 173377 h 249415"/>
              <a:gd name="connsiteX7" fmla="*/ 59995 w 169410"/>
              <a:gd name="connsiteY7" fmla="*/ 173377 h 249415"/>
              <a:gd name="connsiteX8" fmla="*/ 986 w 169410"/>
              <a:gd name="connsiteY8" fmla="*/ 106739 h 249415"/>
              <a:gd name="connsiteX9" fmla="*/ 986 w 169410"/>
              <a:gd name="connsiteY9" fmla="*/ 73420 h 249415"/>
              <a:gd name="connsiteX10" fmla="*/ 79981 w 169410"/>
              <a:gd name="connsiteY10" fmla="*/ 119 h 249415"/>
              <a:gd name="connsiteX11" fmla="*/ 170397 w 169410"/>
              <a:gd name="connsiteY11" fmla="*/ 119 h 249415"/>
              <a:gd name="connsiteX12" fmla="*/ 170397 w 169410"/>
              <a:gd name="connsiteY12" fmla="*/ 167665 h 249415"/>
              <a:gd name="connsiteX13" fmla="*/ 83788 w 169410"/>
              <a:gd name="connsiteY13" fmla="*/ 249534 h 249415"/>
              <a:gd name="connsiteX14" fmla="*/ 16214 w 169410"/>
              <a:gd name="connsiteY14" fmla="*/ 249534 h 249415"/>
              <a:gd name="connsiteX15" fmla="*/ 74271 w 169410"/>
              <a:gd name="connsiteY15" fmla="*/ 128634 h 249415"/>
              <a:gd name="connsiteX16" fmla="*/ 102823 w 169410"/>
              <a:gd name="connsiteY16" fmla="*/ 122922 h 249415"/>
              <a:gd name="connsiteX17" fmla="*/ 122810 w 169410"/>
              <a:gd name="connsiteY17" fmla="*/ 116259 h 249415"/>
              <a:gd name="connsiteX18" fmla="*/ 122810 w 169410"/>
              <a:gd name="connsiteY18" fmla="*/ 42957 h 249415"/>
              <a:gd name="connsiteX19" fmla="*/ 82837 w 169410"/>
              <a:gd name="connsiteY19" fmla="*/ 42957 h 249415"/>
              <a:gd name="connsiteX20" fmla="*/ 51429 w 169410"/>
              <a:gd name="connsiteY20" fmla="*/ 74372 h 249415"/>
              <a:gd name="connsiteX21" fmla="*/ 51429 w 169410"/>
              <a:gd name="connsiteY21" fmla="*/ 106739 h 249415"/>
              <a:gd name="connsiteX22" fmla="*/ 73319 w 169410"/>
              <a:gd name="connsiteY22" fmla="*/ 129586 h 249415"/>
              <a:gd name="connsiteX23" fmla="*/ 74271 w 169410"/>
              <a:gd name="connsiteY23" fmla="*/ 129586 h 24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9410" h="249415">
                <a:moveTo>
                  <a:pt x="16214" y="249534"/>
                </a:moveTo>
                <a:lnTo>
                  <a:pt x="16214" y="206695"/>
                </a:lnTo>
                <a:lnTo>
                  <a:pt x="81885" y="206695"/>
                </a:lnTo>
                <a:cubicBezTo>
                  <a:pt x="111389" y="206695"/>
                  <a:pt x="121858" y="193368"/>
                  <a:pt x="121858" y="169569"/>
                </a:cubicBezTo>
                <a:lnTo>
                  <a:pt x="121858" y="156241"/>
                </a:lnTo>
                <a:lnTo>
                  <a:pt x="106630" y="161953"/>
                </a:lnTo>
                <a:cubicBezTo>
                  <a:pt x="90451" y="168617"/>
                  <a:pt x="77126" y="173377"/>
                  <a:pt x="60946" y="173377"/>
                </a:cubicBezTo>
                <a:lnTo>
                  <a:pt x="59995" y="173377"/>
                </a:lnTo>
                <a:cubicBezTo>
                  <a:pt x="27635" y="173377"/>
                  <a:pt x="986" y="157193"/>
                  <a:pt x="986" y="106739"/>
                </a:cubicBezTo>
                <a:lnTo>
                  <a:pt x="986" y="73420"/>
                </a:lnTo>
                <a:cubicBezTo>
                  <a:pt x="986" y="20110"/>
                  <a:pt x="28587" y="119"/>
                  <a:pt x="79981" y="119"/>
                </a:cubicBezTo>
                <a:lnTo>
                  <a:pt x="170397" y="119"/>
                </a:lnTo>
                <a:lnTo>
                  <a:pt x="170397" y="167665"/>
                </a:lnTo>
                <a:cubicBezTo>
                  <a:pt x="170397" y="224783"/>
                  <a:pt x="138990" y="249534"/>
                  <a:pt x="83788" y="249534"/>
                </a:cubicBezTo>
                <a:lnTo>
                  <a:pt x="16214" y="249534"/>
                </a:lnTo>
                <a:close/>
                <a:moveTo>
                  <a:pt x="74271" y="128634"/>
                </a:moveTo>
                <a:cubicBezTo>
                  <a:pt x="83788" y="128634"/>
                  <a:pt x="93306" y="126730"/>
                  <a:pt x="102823" y="122922"/>
                </a:cubicBezTo>
                <a:lnTo>
                  <a:pt x="122810" y="116259"/>
                </a:lnTo>
                <a:lnTo>
                  <a:pt x="122810" y="42957"/>
                </a:lnTo>
                <a:lnTo>
                  <a:pt x="82837" y="42957"/>
                </a:lnTo>
                <a:cubicBezTo>
                  <a:pt x="59995" y="42957"/>
                  <a:pt x="51429" y="52477"/>
                  <a:pt x="51429" y="74372"/>
                </a:cubicBezTo>
                <a:lnTo>
                  <a:pt x="51429" y="106739"/>
                </a:lnTo>
                <a:cubicBezTo>
                  <a:pt x="51429" y="122922"/>
                  <a:pt x="59995" y="129586"/>
                  <a:pt x="73319" y="129586"/>
                </a:cubicBezTo>
                <a:lnTo>
                  <a:pt x="74271" y="129586"/>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27" name="Freeform 26">
            <a:extLst>
              <a:ext uri="{FF2B5EF4-FFF2-40B4-BE49-F238E27FC236}">
                <a16:creationId xmlns:a16="http://schemas.microsoft.com/office/drawing/2014/main" id="{D2CD4930-FBF2-D341-91C1-8438C19F96A3}"/>
              </a:ext>
            </a:extLst>
          </p:cNvPr>
          <p:cNvSpPr/>
          <p:nvPr/>
        </p:nvSpPr>
        <p:spPr>
          <a:xfrm>
            <a:off x="2927006" y="572312"/>
            <a:ext cx="72762" cy="99313"/>
          </a:xfrm>
          <a:custGeom>
            <a:avLst/>
            <a:gdLst>
              <a:gd name="connsiteX0" fmla="*/ 17198 w 182735"/>
              <a:gd name="connsiteY0" fmla="*/ 249534 h 249415"/>
              <a:gd name="connsiteX1" fmla="*/ 17198 w 182735"/>
              <a:gd name="connsiteY1" fmla="*/ 205743 h 249415"/>
              <a:gd name="connsiteX2" fmla="*/ 48606 w 182735"/>
              <a:gd name="connsiteY2" fmla="*/ 205743 h 249415"/>
              <a:gd name="connsiteX3" fmla="*/ 83821 w 182735"/>
              <a:gd name="connsiteY3" fmla="*/ 180992 h 249415"/>
              <a:gd name="connsiteX4" fmla="*/ 87628 w 182735"/>
              <a:gd name="connsiteY4" fmla="*/ 170521 h 249415"/>
              <a:gd name="connsiteX5" fmla="*/ 55268 w 182735"/>
              <a:gd name="connsiteY5" fmla="*/ 170521 h 249415"/>
              <a:gd name="connsiteX6" fmla="*/ 1019 w 182735"/>
              <a:gd name="connsiteY6" fmla="*/ 119 h 249415"/>
              <a:gd name="connsiteX7" fmla="*/ 52413 w 182735"/>
              <a:gd name="connsiteY7" fmla="*/ 119 h 249415"/>
              <a:gd name="connsiteX8" fmla="*/ 90483 w 182735"/>
              <a:gd name="connsiteY8" fmla="*/ 133394 h 249415"/>
              <a:gd name="connsiteX9" fmla="*/ 96193 w 182735"/>
              <a:gd name="connsiteY9" fmla="*/ 133394 h 249415"/>
              <a:gd name="connsiteX10" fmla="*/ 132360 w 182735"/>
              <a:gd name="connsiteY10" fmla="*/ 119 h 249415"/>
              <a:gd name="connsiteX11" fmla="*/ 183754 w 182735"/>
              <a:gd name="connsiteY11" fmla="*/ 119 h 249415"/>
              <a:gd name="connsiteX12" fmla="*/ 126649 w 182735"/>
              <a:gd name="connsiteY12" fmla="*/ 191464 h 249415"/>
              <a:gd name="connsiteX13" fmla="*/ 43847 w 182735"/>
              <a:gd name="connsiteY13" fmla="*/ 249534 h 249415"/>
              <a:gd name="connsiteX14" fmla="*/ 17198 w 182735"/>
              <a:gd name="connsiteY14" fmla="*/ 249534 h 24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735" h="249415">
                <a:moveTo>
                  <a:pt x="17198" y="249534"/>
                </a:moveTo>
                <a:lnTo>
                  <a:pt x="17198" y="205743"/>
                </a:lnTo>
                <a:lnTo>
                  <a:pt x="48606" y="205743"/>
                </a:lnTo>
                <a:cubicBezTo>
                  <a:pt x="69544" y="205743"/>
                  <a:pt x="77158" y="199080"/>
                  <a:pt x="83821" y="180992"/>
                </a:cubicBezTo>
                <a:lnTo>
                  <a:pt x="87628" y="170521"/>
                </a:lnTo>
                <a:lnTo>
                  <a:pt x="55268" y="170521"/>
                </a:lnTo>
                <a:lnTo>
                  <a:pt x="1019" y="119"/>
                </a:lnTo>
                <a:lnTo>
                  <a:pt x="52413" y="119"/>
                </a:lnTo>
                <a:lnTo>
                  <a:pt x="90483" y="133394"/>
                </a:lnTo>
                <a:lnTo>
                  <a:pt x="96193" y="133394"/>
                </a:lnTo>
                <a:lnTo>
                  <a:pt x="132360" y="119"/>
                </a:lnTo>
                <a:lnTo>
                  <a:pt x="183754" y="119"/>
                </a:lnTo>
                <a:lnTo>
                  <a:pt x="126649" y="191464"/>
                </a:lnTo>
                <a:cubicBezTo>
                  <a:pt x="115228" y="230495"/>
                  <a:pt x="92386" y="249534"/>
                  <a:pt x="43847" y="249534"/>
                </a:cubicBezTo>
                <a:lnTo>
                  <a:pt x="17198" y="249534"/>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28" name="Freeform 27">
            <a:extLst>
              <a:ext uri="{FF2B5EF4-FFF2-40B4-BE49-F238E27FC236}">
                <a16:creationId xmlns:a16="http://schemas.microsoft.com/office/drawing/2014/main" id="{F1902AF8-50FF-9742-9F56-46EE06B17C53}"/>
              </a:ext>
            </a:extLst>
          </p:cNvPr>
          <p:cNvSpPr/>
          <p:nvPr/>
        </p:nvSpPr>
        <p:spPr>
          <a:xfrm>
            <a:off x="2561607" y="699497"/>
            <a:ext cx="69351" cy="98934"/>
          </a:xfrm>
          <a:custGeom>
            <a:avLst/>
            <a:gdLst>
              <a:gd name="connsiteX0" fmla="*/ 4669 w 174169"/>
              <a:gd name="connsiteY0" fmla="*/ 203894 h 248463"/>
              <a:gd name="connsiteX1" fmla="*/ 97941 w 174169"/>
              <a:gd name="connsiteY1" fmla="*/ 203894 h 248463"/>
              <a:gd name="connsiteX2" fmla="*/ 121734 w 174169"/>
              <a:gd name="connsiteY2" fmla="*/ 181998 h 248463"/>
              <a:gd name="connsiteX3" fmla="*/ 121734 w 174169"/>
              <a:gd name="connsiteY3" fmla="*/ 177239 h 248463"/>
              <a:gd name="connsiteX4" fmla="*/ 103651 w 174169"/>
              <a:gd name="connsiteY4" fmla="*/ 155343 h 248463"/>
              <a:gd name="connsiteX5" fmla="*/ 47498 w 174169"/>
              <a:gd name="connsiteY5" fmla="*/ 137256 h 248463"/>
              <a:gd name="connsiteX6" fmla="*/ 863 w 174169"/>
              <a:gd name="connsiteY6" fmla="*/ 74426 h 248463"/>
              <a:gd name="connsiteX7" fmla="*/ 863 w 174169"/>
              <a:gd name="connsiteY7" fmla="*/ 64906 h 248463"/>
              <a:gd name="connsiteX8" fmla="*/ 77002 w 174169"/>
              <a:gd name="connsiteY8" fmla="*/ 173 h 248463"/>
              <a:gd name="connsiteX9" fmla="*/ 167418 w 174169"/>
              <a:gd name="connsiteY9" fmla="*/ 173 h 248463"/>
              <a:gd name="connsiteX10" fmla="*/ 167418 w 174169"/>
              <a:gd name="connsiteY10" fmla="*/ 43963 h 248463"/>
              <a:gd name="connsiteX11" fmla="*/ 77002 w 174169"/>
              <a:gd name="connsiteY11" fmla="*/ 43963 h 248463"/>
              <a:gd name="connsiteX12" fmla="*/ 53209 w 174169"/>
              <a:gd name="connsiteY12" fmla="*/ 64906 h 248463"/>
              <a:gd name="connsiteX13" fmla="*/ 53209 w 174169"/>
              <a:gd name="connsiteY13" fmla="*/ 69666 h 248463"/>
              <a:gd name="connsiteX14" fmla="*/ 72243 w 174169"/>
              <a:gd name="connsiteY14" fmla="*/ 92514 h 248463"/>
              <a:gd name="connsiteX15" fmla="*/ 129348 w 174169"/>
              <a:gd name="connsiteY15" fmla="*/ 111553 h 248463"/>
              <a:gd name="connsiteX16" fmla="*/ 175032 w 174169"/>
              <a:gd name="connsiteY16" fmla="*/ 172479 h 248463"/>
              <a:gd name="connsiteX17" fmla="*/ 175032 w 174169"/>
              <a:gd name="connsiteY17" fmla="*/ 181998 h 248463"/>
              <a:gd name="connsiteX18" fmla="*/ 98892 w 174169"/>
              <a:gd name="connsiteY18" fmla="*/ 248636 h 248463"/>
              <a:gd name="connsiteX19" fmla="*/ 5621 w 174169"/>
              <a:gd name="connsiteY19" fmla="*/ 248636 h 248463"/>
              <a:gd name="connsiteX20" fmla="*/ 5621 w 174169"/>
              <a:gd name="connsiteY20" fmla="*/ 203894 h 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4169" h="248463">
                <a:moveTo>
                  <a:pt x="4669" y="203894"/>
                </a:moveTo>
                <a:lnTo>
                  <a:pt x="97941" y="203894"/>
                </a:lnTo>
                <a:cubicBezTo>
                  <a:pt x="115072" y="203894"/>
                  <a:pt x="121734" y="194374"/>
                  <a:pt x="121734" y="181998"/>
                </a:cubicBezTo>
                <a:lnTo>
                  <a:pt x="121734" y="177239"/>
                </a:lnTo>
                <a:cubicBezTo>
                  <a:pt x="121734" y="164863"/>
                  <a:pt x="116024" y="159151"/>
                  <a:pt x="103651" y="155343"/>
                </a:cubicBezTo>
                <a:lnTo>
                  <a:pt x="47498" y="137256"/>
                </a:lnTo>
                <a:cubicBezTo>
                  <a:pt x="13235" y="125832"/>
                  <a:pt x="863" y="105841"/>
                  <a:pt x="863" y="74426"/>
                </a:cubicBezTo>
                <a:lnTo>
                  <a:pt x="863" y="64906"/>
                </a:lnTo>
                <a:cubicBezTo>
                  <a:pt x="863" y="24924"/>
                  <a:pt x="24656" y="173"/>
                  <a:pt x="77002" y="173"/>
                </a:cubicBezTo>
                <a:lnTo>
                  <a:pt x="167418" y="173"/>
                </a:lnTo>
                <a:lnTo>
                  <a:pt x="167418" y="43963"/>
                </a:lnTo>
                <a:lnTo>
                  <a:pt x="77002" y="43963"/>
                </a:lnTo>
                <a:cubicBezTo>
                  <a:pt x="58919" y="43963"/>
                  <a:pt x="53209" y="53483"/>
                  <a:pt x="53209" y="64906"/>
                </a:cubicBezTo>
                <a:lnTo>
                  <a:pt x="53209" y="69666"/>
                </a:lnTo>
                <a:cubicBezTo>
                  <a:pt x="53209" y="82042"/>
                  <a:pt x="58919" y="87754"/>
                  <a:pt x="72243" y="92514"/>
                </a:cubicBezTo>
                <a:lnTo>
                  <a:pt x="129348" y="111553"/>
                </a:lnTo>
                <a:cubicBezTo>
                  <a:pt x="159804" y="122024"/>
                  <a:pt x="175032" y="141064"/>
                  <a:pt x="175032" y="172479"/>
                </a:cubicBezTo>
                <a:lnTo>
                  <a:pt x="175032" y="181998"/>
                </a:lnTo>
                <a:cubicBezTo>
                  <a:pt x="175032" y="221981"/>
                  <a:pt x="149335" y="248636"/>
                  <a:pt x="98892" y="248636"/>
                </a:cubicBezTo>
                <a:lnTo>
                  <a:pt x="5621" y="248636"/>
                </a:lnTo>
                <a:lnTo>
                  <a:pt x="5621" y="203894"/>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29" name="Freeform 28">
            <a:extLst>
              <a:ext uri="{FF2B5EF4-FFF2-40B4-BE49-F238E27FC236}">
                <a16:creationId xmlns:a16="http://schemas.microsoft.com/office/drawing/2014/main" id="{BCD13D74-2E1B-2844-AA12-E590A683F05D}"/>
              </a:ext>
            </a:extLst>
          </p:cNvPr>
          <p:cNvSpPr/>
          <p:nvPr/>
        </p:nvSpPr>
        <p:spPr>
          <a:xfrm>
            <a:off x="545082" y="294838"/>
            <a:ext cx="2741084" cy="756598"/>
          </a:xfrm>
          <a:custGeom>
            <a:avLst/>
            <a:gdLst>
              <a:gd name="connsiteX0" fmla="*/ -875 w 6883976"/>
              <a:gd name="connsiteY0" fmla="*/ 1900089 h 1900124"/>
              <a:gd name="connsiteX1" fmla="*/ 6883102 w 6883976"/>
              <a:gd name="connsiteY1" fmla="*/ 1900089 h 1900124"/>
              <a:gd name="connsiteX2" fmla="*/ 6883102 w 6883976"/>
              <a:gd name="connsiteY2" fmla="*/ -36 h 1900124"/>
              <a:gd name="connsiteX3" fmla="*/ -875 w 6883976"/>
              <a:gd name="connsiteY3" fmla="*/ -36 h 1900124"/>
              <a:gd name="connsiteX4" fmla="*/ -875 w 6883976"/>
              <a:gd name="connsiteY4" fmla="*/ 1900089 h 1900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3976" h="1900124">
                <a:moveTo>
                  <a:pt x="-875" y="1900089"/>
                </a:moveTo>
                <a:lnTo>
                  <a:pt x="6883102" y="1900089"/>
                </a:lnTo>
                <a:lnTo>
                  <a:pt x="6883102" y="-36"/>
                </a:lnTo>
                <a:lnTo>
                  <a:pt x="-875" y="-36"/>
                </a:lnTo>
                <a:lnTo>
                  <a:pt x="-875" y="1900089"/>
                </a:lnTo>
                <a:close/>
              </a:path>
            </a:pathLst>
          </a:custGeom>
          <a:noFill/>
          <a:ln w="9514"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64FB3EBF-B9EE-8C45-A5F9-5BAF30058D69}"/>
              </a:ext>
            </a:extLst>
          </p:cNvPr>
          <p:cNvSpPr/>
          <p:nvPr/>
        </p:nvSpPr>
        <p:spPr>
          <a:xfrm>
            <a:off x="2641161" y="698913"/>
            <a:ext cx="70488" cy="99313"/>
          </a:xfrm>
          <a:custGeom>
            <a:avLst/>
            <a:gdLst>
              <a:gd name="connsiteX0" fmla="*/ 80975 w 177024"/>
              <a:gd name="connsiteY0" fmla="*/ 170366 h 249415"/>
              <a:gd name="connsiteX1" fmla="*/ 49568 w 177024"/>
              <a:gd name="connsiteY1" fmla="*/ 170366 h 249415"/>
              <a:gd name="connsiteX2" fmla="*/ 49568 w 177024"/>
              <a:gd name="connsiteY2" fmla="*/ 249379 h 249415"/>
              <a:gd name="connsiteX3" fmla="*/ -875 w 177024"/>
              <a:gd name="connsiteY3" fmla="*/ 249379 h 249415"/>
              <a:gd name="connsiteX4" fmla="*/ -875 w 177024"/>
              <a:gd name="connsiteY4" fmla="*/ -36 h 249415"/>
              <a:gd name="connsiteX5" fmla="*/ 49568 w 177024"/>
              <a:gd name="connsiteY5" fmla="*/ -36 h 249415"/>
              <a:gd name="connsiteX6" fmla="*/ 49568 w 177024"/>
              <a:gd name="connsiteY6" fmla="*/ 123719 h 249415"/>
              <a:gd name="connsiteX7" fmla="*/ 83831 w 177024"/>
              <a:gd name="connsiteY7" fmla="*/ 123719 h 249415"/>
              <a:gd name="connsiteX8" fmla="*/ 121900 w 177024"/>
              <a:gd name="connsiteY8" fmla="*/ 58986 h 249415"/>
              <a:gd name="connsiteX9" fmla="*/ 172342 w 177024"/>
              <a:gd name="connsiteY9" fmla="*/ 58986 h 249415"/>
              <a:gd name="connsiteX10" fmla="*/ 120949 w 177024"/>
              <a:gd name="connsiteY10" fmla="*/ 147519 h 249415"/>
              <a:gd name="connsiteX11" fmla="*/ 176150 w 177024"/>
              <a:gd name="connsiteY11" fmla="*/ 249379 h 249415"/>
              <a:gd name="connsiteX12" fmla="*/ 120949 w 177024"/>
              <a:gd name="connsiteY12" fmla="*/ 249379 h 249415"/>
              <a:gd name="connsiteX13" fmla="*/ 80975 w 177024"/>
              <a:gd name="connsiteY13" fmla="*/ 170366 h 24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7024" h="249415">
                <a:moveTo>
                  <a:pt x="80975" y="170366"/>
                </a:moveTo>
                <a:lnTo>
                  <a:pt x="49568" y="170366"/>
                </a:lnTo>
                <a:lnTo>
                  <a:pt x="49568" y="249379"/>
                </a:lnTo>
                <a:lnTo>
                  <a:pt x="-875" y="249379"/>
                </a:lnTo>
                <a:lnTo>
                  <a:pt x="-875" y="-36"/>
                </a:lnTo>
                <a:lnTo>
                  <a:pt x="49568" y="-36"/>
                </a:lnTo>
                <a:lnTo>
                  <a:pt x="49568" y="123719"/>
                </a:lnTo>
                <a:lnTo>
                  <a:pt x="83831" y="123719"/>
                </a:lnTo>
                <a:lnTo>
                  <a:pt x="121900" y="58986"/>
                </a:lnTo>
                <a:lnTo>
                  <a:pt x="172342" y="58986"/>
                </a:lnTo>
                <a:lnTo>
                  <a:pt x="120949" y="147519"/>
                </a:lnTo>
                <a:lnTo>
                  <a:pt x="176150" y="249379"/>
                </a:lnTo>
                <a:lnTo>
                  <a:pt x="120949" y="249379"/>
                </a:lnTo>
                <a:lnTo>
                  <a:pt x="80975" y="170366"/>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31" name="Freeform 30">
            <a:extLst>
              <a:ext uri="{FF2B5EF4-FFF2-40B4-BE49-F238E27FC236}">
                <a16:creationId xmlns:a16="http://schemas.microsoft.com/office/drawing/2014/main" id="{3C229ACE-29FB-644C-B331-141900F1104A}"/>
              </a:ext>
            </a:extLst>
          </p:cNvPr>
          <p:cNvSpPr/>
          <p:nvPr/>
        </p:nvSpPr>
        <p:spPr>
          <a:xfrm>
            <a:off x="2718471" y="697018"/>
            <a:ext cx="20085" cy="101208"/>
          </a:xfrm>
          <a:custGeom>
            <a:avLst/>
            <a:gdLst>
              <a:gd name="connsiteX0" fmla="*/ 49567 w 50441"/>
              <a:gd name="connsiteY0" fmla="*/ 43754 h 254174"/>
              <a:gd name="connsiteX1" fmla="*/ -875 w 50441"/>
              <a:gd name="connsiteY1" fmla="*/ 43754 h 254174"/>
              <a:gd name="connsiteX2" fmla="*/ -875 w 50441"/>
              <a:gd name="connsiteY2" fmla="*/ -36 h 254174"/>
              <a:gd name="connsiteX3" fmla="*/ 49567 w 50441"/>
              <a:gd name="connsiteY3" fmla="*/ -36 h 254174"/>
              <a:gd name="connsiteX4" fmla="*/ 49567 w 50441"/>
              <a:gd name="connsiteY4" fmla="*/ 43754 h 254174"/>
              <a:gd name="connsiteX5" fmla="*/ 49567 w 50441"/>
              <a:gd name="connsiteY5" fmla="*/ 254139 h 254174"/>
              <a:gd name="connsiteX6" fmla="*/ -875 w 50441"/>
              <a:gd name="connsiteY6" fmla="*/ 254139 h 254174"/>
              <a:gd name="connsiteX7" fmla="*/ -875 w 50441"/>
              <a:gd name="connsiteY7" fmla="*/ 63745 h 254174"/>
              <a:gd name="connsiteX8" fmla="*/ 49567 w 50441"/>
              <a:gd name="connsiteY8" fmla="*/ 63745 h 254174"/>
              <a:gd name="connsiteX9" fmla="*/ 49567 w 50441"/>
              <a:gd name="connsiteY9" fmla="*/ 254139 h 25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41" h="254174">
                <a:moveTo>
                  <a:pt x="49567" y="43754"/>
                </a:moveTo>
                <a:lnTo>
                  <a:pt x="-875" y="43754"/>
                </a:lnTo>
                <a:lnTo>
                  <a:pt x="-875" y="-36"/>
                </a:lnTo>
                <a:lnTo>
                  <a:pt x="49567" y="-36"/>
                </a:lnTo>
                <a:lnTo>
                  <a:pt x="49567" y="43754"/>
                </a:lnTo>
                <a:close/>
                <a:moveTo>
                  <a:pt x="49567" y="254139"/>
                </a:moveTo>
                <a:lnTo>
                  <a:pt x="-875" y="254139"/>
                </a:lnTo>
                <a:lnTo>
                  <a:pt x="-875" y="63745"/>
                </a:lnTo>
                <a:lnTo>
                  <a:pt x="49567" y="63745"/>
                </a:lnTo>
                <a:lnTo>
                  <a:pt x="49567" y="254139"/>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32" name="Freeform 31">
            <a:extLst>
              <a:ext uri="{FF2B5EF4-FFF2-40B4-BE49-F238E27FC236}">
                <a16:creationId xmlns:a16="http://schemas.microsoft.com/office/drawing/2014/main" id="{F3C6E536-AFC8-6745-8FE3-677CC43CB2B1}"/>
              </a:ext>
            </a:extLst>
          </p:cNvPr>
          <p:cNvSpPr/>
          <p:nvPr/>
        </p:nvSpPr>
        <p:spPr>
          <a:xfrm>
            <a:off x="2752957" y="698913"/>
            <a:ext cx="20085" cy="99313"/>
          </a:xfrm>
          <a:custGeom>
            <a:avLst/>
            <a:gdLst>
              <a:gd name="connsiteX0" fmla="*/ 49568 w 50442"/>
              <a:gd name="connsiteY0" fmla="*/ 249379 h 249415"/>
              <a:gd name="connsiteX1" fmla="*/ -875 w 50442"/>
              <a:gd name="connsiteY1" fmla="*/ 249379 h 249415"/>
              <a:gd name="connsiteX2" fmla="*/ -875 w 50442"/>
              <a:gd name="connsiteY2" fmla="*/ -36 h 249415"/>
              <a:gd name="connsiteX3" fmla="*/ 49568 w 50442"/>
              <a:gd name="connsiteY3" fmla="*/ -36 h 249415"/>
              <a:gd name="connsiteX4" fmla="*/ 49568 w 50442"/>
              <a:gd name="connsiteY4" fmla="*/ 249379 h 2494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42" h="249415">
                <a:moveTo>
                  <a:pt x="49568" y="249379"/>
                </a:moveTo>
                <a:lnTo>
                  <a:pt x="-875" y="249379"/>
                </a:lnTo>
                <a:lnTo>
                  <a:pt x="-875" y="-36"/>
                </a:lnTo>
                <a:lnTo>
                  <a:pt x="49568" y="-36"/>
                </a:lnTo>
                <a:lnTo>
                  <a:pt x="49568" y="249379"/>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33" name="Freeform 32">
            <a:extLst>
              <a:ext uri="{FF2B5EF4-FFF2-40B4-BE49-F238E27FC236}">
                <a16:creationId xmlns:a16="http://schemas.microsoft.com/office/drawing/2014/main" id="{05D6C0F4-AF2E-B34A-9C37-53C194DCA44E}"/>
              </a:ext>
            </a:extLst>
          </p:cNvPr>
          <p:cNvSpPr/>
          <p:nvPr/>
        </p:nvSpPr>
        <p:spPr>
          <a:xfrm>
            <a:off x="2787443" y="698913"/>
            <a:ext cx="20085" cy="99313"/>
          </a:xfrm>
          <a:custGeom>
            <a:avLst/>
            <a:gdLst>
              <a:gd name="connsiteX0" fmla="*/ 49568 w 50442"/>
              <a:gd name="connsiteY0" fmla="*/ 249379 h 249415"/>
              <a:gd name="connsiteX1" fmla="*/ -875 w 50442"/>
              <a:gd name="connsiteY1" fmla="*/ 249379 h 249415"/>
              <a:gd name="connsiteX2" fmla="*/ -875 w 50442"/>
              <a:gd name="connsiteY2" fmla="*/ -36 h 249415"/>
              <a:gd name="connsiteX3" fmla="*/ 49568 w 50442"/>
              <a:gd name="connsiteY3" fmla="*/ -36 h 249415"/>
              <a:gd name="connsiteX4" fmla="*/ 49568 w 50442"/>
              <a:gd name="connsiteY4" fmla="*/ 249379 h 2494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42" h="249415">
                <a:moveTo>
                  <a:pt x="49568" y="249379"/>
                </a:moveTo>
                <a:lnTo>
                  <a:pt x="-875" y="249379"/>
                </a:lnTo>
                <a:lnTo>
                  <a:pt x="-875" y="-36"/>
                </a:lnTo>
                <a:lnTo>
                  <a:pt x="49568" y="-36"/>
                </a:lnTo>
                <a:lnTo>
                  <a:pt x="49568" y="249379"/>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34" name="Freeform 33">
            <a:extLst>
              <a:ext uri="{FF2B5EF4-FFF2-40B4-BE49-F238E27FC236}">
                <a16:creationId xmlns:a16="http://schemas.microsoft.com/office/drawing/2014/main" id="{D0E907C7-DC05-9E49-BD6D-AE024E9F5743}"/>
              </a:ext>
            </a:extLst>
          </p:cNvPr>
          <p:cNvSpPr/>
          <p:nvPr/>
        </p:nvSpPr>
        <p:spPr>
          <a:xfrm>
            <a:off x="2818481" y="722505"/>
            <a:ext cx="59498" cy="75811"/>
          </a:xfrm>
          <a:custGeom>
            <a:avLst/>
            <a:gdLst>
              <a:gd name="connsiteX0" fmla="*/ 3827 w 149424"/>
              <a:gd name="connsiteY0" fmla="*/ 149642 h 190393"/>
              <a:gd name="connsiteX1" fmla="*/ 86629 w 149424"/>
              <a:gd name="connsiteY1" fmla="*/ 149642 h 190393"/>
              <a:gd name="connsiteX2" fmla="*/ 103761 w 149424"/>
              <a:gd name="connsiteY2" fmla="*/ 134410 h 190393"/>
              <a:gd name="connsiteX3" fmla="*/ 103761 w 149424"/>
              <a:gd name="connsiteY3" fmla="*/ 132506 h 190393"/>
              <a:gd name="connsiteX4" fmla="*/ 88533 w 149424"/>
              <a:gd name="connsiteY4" fmla="*/ 117275 h 190393"/>
              <a:gd name="connsiteX5" fmla="*/ 42849 w 149424"/>
              <a:gd name="connsiteY5" fmla="*/ 110611 h 190393"/>
              <a:gd name="connsiteX6" fmla="*/ 972 w 149424"/>
              <a:gd name="connsiteY6" fmla="*/ 61109 h 190393"/>
              <a:gd name="connsiteX7" fmla="*/ 972 w 149424"/>
              <a:gd name="connsiteY7" fmla="*/ 49685 h 190393"/>
              <a:gd name="connsiteX8" fmla="*/ 63788 w 149424"/>
              <a:gd name="connsiteY8" fmla="*/ 183 h 190393"/>
              <a:gd name="connsiteX9" fmla="*/ 144686 w 149424"/>
              <a:gd name="connsiteY9" fmla="*/ 183 h 190393"/>
              <a:gd name="connsiteX10" fmla="*/ 144686 w 149424"/>
              <a:gd name="connsiteY10" fmla="*/ 41117 h 190393"/>
              <a:gd name="connsiteX11" fmla="*/ 63788 w 149424"/>
              <a:gd name="connsiteY11" fmla="*/ 41117 h 190393"/>
              <a:gd name="connsiteX12" fmla="*/ 46656 w 149424"/>
              <a:gd name="connsiteY12" fmla="*/ 55397 h 190393"/>
              <a:gd name="connsiteX13" fmla="*/ 46656 w 149424"/>
              <a:gd name="connsiteY13" fmla="*/ 58253 h 190393"/>
              <a:gd name="connsiteX14" fmla="*/ 60932 w 149424"/>
              <a:gd name="connsiteY14" fmla="*/ 72532 h 190393"/>
              <a:gd name="connsiteX15" fmla="*/ 109471 w 149424"/>
              <a:gd name="connsiteY15" fmla="*/ 79196 h 190393"/>
              <a:gd name="connsiteX16" fmla="*/ 150397 w 149424"/>
              <a:gd name="connsiteY16" fmla="*/ 126794 h 190393"/>
              <a:gd name="connsiteX17" fmla="*/ 150397 w 149424"/>
              <a:gd name="connsiteY17" fmla="*/ 139170 h 190393"/>
              <a:gd name="connsiteX18" fmla="*/ 87581 w 149424"/>
              <a:gd name="connsiteY18" fmla="*/ 190576 h 190393"/>
              <a:gd name="connsiteX19" fmla="*/ 3827 w 149424"/>
              <a:gd name="connsiteY19" fmla="*/ 190576 h 190393"/>
              <a:gd name="connsiteX20" fmla="*/ 3827 w 149424"/>
              <a:gd name="connsiteY20" fmla="*/ 149642 h 190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9424" h="190393">
                <a:moveTo>
                  <a:pt x="3827" y="149642"/>
                </a:moveTo>
                <a:lnTo>
                  <a:pt x="86629" y="149642"/>
                </a:lnTo>
                <a:cubicBezTo>
                  <a:pt x="98050" y="149642"/>
                  <a:pt x="103761" y="144882"/>
                  <a:pt x="103761" y="134410"/>
                </a:cubicBezTo>
                <a:lnTo>
                  <a:pt x="103761" y="132506"/>
                </a:lnTo>
                <a:cubicBezTo>
                  <a:pt x="103761" y="124890"/>
                  <a:pt x="99954" y="119179"/>
                  <a:pt x="88533" y="117275"/>
                </a:cubicBezTo>
                <a:lnTo>
                  <a:pt x="42849" y="110611"/>
                </a:lnTo>
                <a:cubicBezTo>
                  <a:pt x="14297" y="106803"/>
                  <a:pt x="972" y="89668"/>
                  <a:pt x="972" y="61109"/>
                </a:cubicBezTo>
                <a:lnTo>
                  <a:pt x="972" y="49685"/>
                </a:lnTo>
                <a:cubicBezTo>
                  <a:pt x="972" y="18270"/>
                  <a:pt x="22862" y="183"/>
                  <a:pt x="63788" y="183"/>
                </a:cubicBezTo>
                <a:lnTo>
                  <a:pt x="144686" y="183"/>
                </a:lnTo>
                <a:lnTo>
                  <a:pt x="144686" y="41117"/>
                </a:lnTo>
                <a:lnTo>
                  <a:pt x="63788" y="41117"/>
                </a:lnTo>
                <a:cubicBezTo>
                  <a:pt x="52367" y="41117"/>
                  <a:pt x="46656" y="45877"/>
                  <a:pt x="46656" y="55397"/>
                </a:cubicBezTo>
                <a:lnTo>
                  <a:pt x="46656" y="58253"/>
                </a:lnTo>
                <a:cubicBezTo>
                  <a:pt x="46656" y="66821"/>
                  <a:pt x="50463" y="70628"/>
                  <a:pt x="60932" y="72532"/>
                </a:cubicBezTo>
                <a:lnTo>
                  <a:pt x="109471" y="79196"/>
                </a:lnTo>
                <a:cubicBezTo>
                  <a:pt x="138975" y="83004"/>
                  <a:pt x="150397" y="100139"/>
                  <a:pt x="150397" y="126794"/>
                </a:cubicBezTo>
                <a:lnTo>
                  <a:pt x="150397" y="139170"/>
                </a:lnTo>
                <a:cubicBezTo>
                  <a:pt x="150397" y="170585"/>
                  <a:pt x="128506" y="190576"/>
                  <a:pt x="87581" y="190576"/>
                </a:cubicBezTo>
                <a:lnTo>
                  <a:pt x="3827" y="190576"/>
                </a:lnTo>
                <a:lnTo>
                  <a:pt x="3827" y="149642"/>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35" name="Freeform 34">
            <a:extLst>
              <a:ext uri="{FF2B5EF4-FFF2-40B4-BE49-F238E27FC236}">
                <a16:creationId xmlns:a16="http://schemas.microsoft.com/office/drawing/2014/main" id="{43AF90DE-BBC3-AE4E-A014-F22089E37AA6}"/>
              </a:ext>
            </a:extLst>
          </p:cNvPr>
          <p:cNvSpPr/>
          <p:nvPr/>
        </p:nvSpPr>
        <p:spPr>
          <a:xfrm>
            <a:off x="545082" y="294838"/>
            <a:ext cx="2741084" cy="756598"/>
          </a:xfrm>
          <a:custGeom>
            <a:avLst/>
            <a:gdLst>
              <a:gd name="connsiteX0" fmla="*/ -875 w 6883976"/>
              <a:gd name="connsiteY0" fmla="*/ 1900089 h 1900124"/>
              <a:gd name="connsiteX1" fmla="*/ 6883102 w 6883976"/>
              <a:gd name="connsiteY1" fmla="*/ 1900089 h 1900124"/>
              <a:gd name="connsiteX2" fmla="*/ 6883102 w 6883976"/>
              <a:gd name="connsiteY2" fmla="*/ -36 h 1900124"/>
              <a:gd name="connsiteX3" fmla="*/ -875 w 6883976"/>
              <a:gd name="connsiteY3" fmla="*/ -36 h 1900124"/>
              <a:gd name="connsiteX4" fmla="*/ -875 w 6883976"/>
              <a:gd name="connsiteY4" fmla="*/ 1900089 h 1900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3976" h="1900124">
                <a:moveTo>
                  <a:pt x="-875" y="1900089"/>
                </a:moveTo>
                <a:lnTo>
                  <a:pt x="6883102" y="1900089"/>
                </a:lnTo>
                <a:lnTo>
                  <a:pt x="6883102" y="-36"/>
                </a:lnTo>
                <a:lnTo>
                  <a:pt x="-875" y="-36"/>
                </a:lnTo>
                <a:lnTo>
                  <a:pt x="-875" y="1900089"/>
                </a:lnTo>
                <a:close/>
              </a:path>
            </a:pathLst>
          </a:custGeom>
          <a:noFill/>
          <a:ln w="9514"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B1DE620A-552A-DD42-9280-D1C1CC7D964F}"/>
              </a:ext>
            </a:extLst>
          </p:cNvPr>
          <p:cNvSpPr/>
          <p:nvPr/>
        </p:nvSpPr>
        <p:spPr>
          <a:xfrm>
            <a:off x="2558924" y="849020"/>
            <a:ext cx="92089" cy="99313"/>
          </a:xfrm>
          <a:custGeom>
            <a:avLst/>
            <a:gdLst>
              <a:gd name="connsiteX0" fmla="*/ 159018 w 231273"/>
              <a:gd name="connsiteY0" fmla="*/ 193213 h 249415"/>
              <a:gd name="connsiteX1" fmla="*/ 69553 w 231273"/>
              <a:gd name="connsiteY1" fmla="*/ 193213 h 249415"/>
              <a:gd name="connsiteX2" fmla="*/ 53374 w 231273"/>
              <a:gd name="connsiteY2" fmla="*/ 249379 h 249415"/>
              <a:gd name="connsiteX3" fmla="*/ -875 w 231273"/>
              <a:gd name="connsiteY3" fmla="*/ 249379 h 249415"/>
              <a:gd name="connsiteX4" fmla="*/ 78119 w 231273"/>
              <a:gd name="connsiteY4" fmla="*/ -36 h 249415"/>
              <a:gd name="connsiteX5" fmla="*/ 151404 w 231273"/>
              <a:gd name="connsiteY5" fmla="*/ -36 h 249415"/>
              <a:gd name="connsiteX6" fmla="*/ 230399 w 231273"/>
              <a:gd name="connsiteY6" fmla="*/ 249379 h 249415"/>
              <a:gd name="connsiteX7" fmla="*/ 175198 w 231273"/>
              <a:gd name="connsiteY7" fmla="*/ 249379 h 249415"/>
              <a:gd name="connsiteX8" fmla="*/ 159018 w 231273"/>
              <a:gd name="connsiteY8" fmla="*/ 193213 h 249415"/>
              <a:gd name="connsiteX9" fmla="*/ 81926 w 231273"/>
              <a:gd name="connsiteY9" fmla="*/ 150374 h 249415"/>
              <a:gd name="connsiteX10" fmla="*/ 146646 w 231273"/>
              <a:gd name="connsiteY10" fmla="*/ 150374 h 249415"/>
              <a:gd name="connsiteX11" fmla="*/ 117141 w 231273"/>
              <a:gd name="connsiteY11" fmla="*/ 49466 h 249415"/>
              <a:gd name="connsiteX12" fmla="*/ 111430 w 231273"/>
              <a:gd name="connsiteY12" fmla="*/ 49466 h 249415"/>
              <a:gd name="connsiteX13" fmla="*/ 81926 w 231273"/>
              <a:gd name="connsiteY13" fmla="*/ 150374 h 24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273" h="249415">
                <a:moveTo>
                  <a:pt x="159018" y="193213"/>
                </a:moveTo>
                <a:lnTo>
                  <a:pt x="69553" y="193213"/>
                </a:lnTo>
                <a:lnTo>
                  <a:pt x="53374" y="249379"/>
                </a:lnTo>
                <a:lnTo>
                  <a:pt x="-875" y="249379"/>
                </a:lnTo>
                <a:lnTo>
                  <a:pt x="78119" y="-36"/>
                </a:lnTo>
                <a:lnTo>
                  <a:pt x="151404" y="-36"/>
                </a:lnTo>
                <a:lnTo>
                  <a:pt x="230399" y="249379"/>
                </a:lnTo>
                <a:lnTo>
                  <a:pt x="175198" y="249379"/>
                </a:lnTo>
                <a:lnTo>
                  <a:pt x="159018" y="193213"/>
                </a:lnTo>
                <a:close/>
                <a:moveTo>
                  <a:pt x="81926" y="150374"/>
                </a:moveTo>
                <a:lnTo>
                  <a:pt x="146646" y="150374"/>
                </a:lnTo>
                <a:lnTo>
                  <a:pt x="117141" y="49466"/>
                </a:lnTo>
                <a:lnTo>
                  <a:pt x="111430" y="49466"/>
                </a:lnTo>
                <a:lnTo>
                  <a:pt x="81926" y="150374"/>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37" name="Freeform 36">
            <a:extLst>
              <a:ext uri="{FF2B5EF4-FFF2-40B4-BE49-F238E27FC236}">
                <a16:creationId xmlns:a16="http://schemas.microsoft.com/office/drawing/2014/main" id="{DFFC099E-6378-D04E-AAA4-8EEAB9044338}"/>
              </a:ext>
            </a:extLst>
          </p:cNvPr>
          <p:cNvSpPr/>
          <p:nvPr/>
        </p:nvSpPr>
        <p:spPr>
          <a:xfrm>
            <a:off x="2654868" y="872703"/>
            <a:ext cx="59498" cy="76949"/>
          </a:xfrm>
          <a:custGeom>
            <a:avLst/>
            <a:gdLst>
              <a:gd name="connsiteX0" fmla="*/ 139857 w 149424"/>
              <a:gd name="connsiteY0" fmla="*/ 41182 h 193249"/>
              <a:gd name="connsiteX1" fmla="*/ 82753 w 149424"/>
              <a:gd name="connsiteY1" fmla="*/ 41182 h 193249"/>
              <a:gd name="connsiteX2" fmla="*/ 51345 w 149424"/>
              <a:gd name="connsiteY2" fmla="*/ 75452 h 193249"/>
              <a:gd name="connsiteX3" fmla="*/ 51345 w 149424"/>
              <a:gd name="connsiteY3" fmla="*/ 121147 h 193249"/>
              <a:gd name="connsiteX4" fmla="*/ 83704 w 149424"/>
              <a:gd name="connsiteY4" fmla="*/ 152562 h 193249"/>
              <a:gd name="connsiteX5" fmla="*/ 120822 w 149424"/>
              <a:gd name="connsiteY5" fmla="*/ 146850 h 193249"/>
              <a:gd name="connsiteX6" fmla="*/ 138906 w 149424"/>
              <a:gd name="connsiteY6" fmla="*/ 141138 h 193249"/>
              <a:gd name="connsiteX7" fmla="*/ 150326 w 149424"/>
              <a:gd name="connsiteY7" fmla="*/ 179217 h 193249"/>
              <a:gd name="connsiteX8" fmla="*/ 132243 w 149424"/>
              <a:gd name="connsiteY8" fmla="*/ 184929 h 193249"/>
              <a:gd name="connsiteX9" fmla="*/ 76090 w 149424"/>
              <a:gd name="connsiteY9" fmla="*/ 193496 h 193249"/>
              <a:gd name="connsiteX10" fmla="*/ 902 w 149424"/>
              <a:gd name="connsiteY10" fmla="*/ 119243 h 193249"/>
              <a:gd name="connsiteX11" fmla="*/ 902 w 149424"/>
              <a:gd name="connsiteY11" fmla="*/ 76404 h 193249"/>
              <a:gd name="connsiteX12" fmla="*/ 79897 w 149424"/>
              <a:gd name="connsiteY12" fmla="*/ 247 h 193249"/>
              <a:gd name="connsiteX13" fmla="*/ 138906 w 149424"/>
              <a:gd name="connsiteY13" fmla="*/ 247 h 193249"/>
              <a:gd name="connsiteX14" fmla="*/ 138906 w 149424"/>
              <a:gd name="connsiteY14" fmla="*/ 41182 h 193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424" h="193249">
                <a:moveTo>
                  <a:pt x="139857" y="41182"/>
                </a:moveTo>
                <a:lnTo>
                  <a:pt x="82753" y="41182"/>
                </a:lnTo>
                <a:cubicBezTo>
                  <a:pt x="61814" y="41182"/>
                  <a:pt x="51345" y="51653"/>
                  <a:pt x="51345" y="75452"/>
                </a:cubicBezTo>
                <a:lnTo>
                  <a:pt x="51345" y="121147"/>
                </a:lnTo>
                <a:cubicBezTo>
                  <a:pt x="51345" y="143042"/>
                  <a:pt x="59911" y="152562"/>
                  <a:pt x="83704" y="152562"/>
                </a:cubicBezTo>
                <a:cubicBezTo>
                  <a:pt x="96077" y="152562"/>
                  <a:pt x="108450" y="150658"/>
                  <a:pt x="120822" y="146850"/>
                </a:cubicBezTo>
                <a:lnTo>
                  <a:pt x="138906" y="141138"/>
                </a:lnTo>
                <a:lnTo>
                  <a:pt x="150326" y="179217"/>
                </a:lnTo>
                <a:lnTo>
                  <a:pt x="132243" y="184929"/>
                </a:lnTo>
                <a:cubicBezTo>
                  <a:pt x="114160" y="190640"/>
                  <a:pt x="95125" y="193496"/>
                  <a:pt x="76090" y="193496"/>
                </a:cubicBezTo>
                <a:cubicBezTo>
                  <a:pt x="28503" y="193496"/>
                  <a:pt x="902" y="171601"/>
                  <a:pt x="902" y="119243"/>
                </a:cubicBezTo>
                <a:lnTo>
                  <a:pt x="902" y="76404"/>
                </a:lnTo>
                <a:cubicBezTo>
                  <a:pt x="902" y="21190"/>
                  <a:pt x="28503" y="247"/>
                  <a:pt x="79897" y="247"/>
                </a:cubicBezTo>
                <a:lnTo>
                  <a:pt x="138906" y="247"/>
                </a:lnTo>
                <a:lnTo>
                  <a:pt x="138906" y="41182"/>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38" name="Freeform 37">
            <a:extLst>
              <a:ext uri="{FF2B5EF4-FFF2-40B4-BE49-F238E27FC236}">
                <a16:creationId xmlns:a16="http://schemas.microsoft.com/office/drawing/2014/main" id="{DF28737D-4498-3949-9AE7-655C20B15CA5}"/>
              </a:ext>
            </a:extLst>
          </p:cNvPr>
          <p:cNvSpPr/>
          <p:nvPr/>
        </p:nvSpPr>
        <p:spPr>
          <a:xfrm>
            <a:off x="2720286" y="872703"/>
            <a:ext cx="59498" cy="76949"/>
          </a:xfrm>
          <a:custGeom>
            <a:avLst/>
            <a:gdLst>
              <a:gd name="connsiteX0" fmla="*/ 139885 w 149424"/>
              <a:gd name="connsiteY0" fmla="*/ 41182 h 193249"/>
              <a:gd name="connsiteX1" fmla="*/ 82781 w 149424"/>
              <a:gd name="connsiteY1" fmla="*/ 41182 h 193249"/>
              <a:gd name="connsiteX2" fmla="*/ 51373 w 149424"/>
              <a:gd name="connsiteY2" fmla="*/ 75452 h 193249"/>
              <a:gd name="connsiteX3" fmla="*/ 51373 w 149424"/>
              <a:gd name="connsiteY3" fmla="*/ 121147 h 193249"/>
              <a:gd name="connsiteX4" fmla="*/ 83732 w 149424"/>
              <a:gd name="connsiteY4" fmla="*/ 152562 h 193249"/>
              <a:gd name="connsiteX5" fmla="*/ 120850 w 149424"/>
              <a:gd name="connsiteY5" fmla="*/ 146850 h 193249"/>
              <a:gd name="connsiteX6" fmla="*/ 138934 w 149424"/>
              <a:gd name="connsiteY6" fmla="*/ 141138 h 193249"/>
              <a:gd name="connsiteX7" fmla="*/ 150354 w 149424"/>
              <a:gd name="connsiteY7" fmla="*/ 179217 h 193249"/>
              <a:gd name="connsiteX8" fmla="*/ 132271 w 149424"/>
              <a:gd name="connsiteY8" fmla="*/ 184929 h 193249"/>
              <a:gd name="connsiteX9" fmla="*/ 76118 w 149424"/>
              <a:gd name="connsiteY9" fmla="*/ 193496 h 193249"/>
              <a:gd name="connsiteX10" fmla="*/ 930 w 149424"/>
              <a:gd name="connsiteY10" fmla="*/ 119243 h 193249"/>
              <a:gd name="connsiteX11" fmla="*/ 930 w 149424"/>
              <a:gd name="connsiteY11" fmla="*/ 76404 h 193249"/>
              <a:gd name="connsiteX12" fmla="*/ 79925 w 149424"/>
              <a:gd name="connsiteY12" fmla="*/ 247 h 193249"/>
              <a:gd name="connsiteX13" fmla="*/ 138934 w 149424"/>
              <a:gd name="connsiteY13" fmla="*/ 247 h 193249"/>
              <a:gd name="connsiteX14" fmla="*/ 138934 w 149424"/>
              <a:gd name="connsiteY14" fmla="*/ 41182 h 193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424" h="193249">
                <a:moveTo>
                  <a:pt x="139885" y="41182"/>
                </a:moveTo>
                <a:lnTo>
                  <a:pt x="82781" y="41182"/>
                </a:lnTo>
                <a:cubicBezTo>
                  <a:pt x="61842" y="41182"/>
                  <a:pt x="51373" y="51653"/>
                  <a:pt x="51373" y="75452"/>
                </a:cubicBezTo>
                <a:lnTo>
                  <a:pt x="51373" y="121147"/>
                </a:lnTo>
                <a:cubicBezTo>
                  <a:pt x="51373" y="143042"/>
                  <a:pt x="59939" y="152562"/>
                  <a:pt x="83732" y="152562"/>
                </a:cubicBezTo>
                <a:cubicBezTo>
                  <a:pt x="96105" y="152562"/>
                  <a:pt x="108478" y="150658"/>
                  <a:pt x="120850" y="146850"/>
                </a:cubicBezTo>
                <a:lnTo>
                  <a:pt x="138934" y="141138"/>
                </a:lnTo>
                <a:lnTo>
                  <a:pt x="150354" y="179217"/>
                </a:lnTo>
                <a:lnTo>
                  <a:pt x="132271" y="184929"/>
                </a:lnTo>
                <a:cubicBezTo>
                  <a:pt x="114188" y="190640"/>
                  <a:pt x="95153" y="193496"/>
                  <a:pt x="76118" y="193496"/>
                </a:cubicBezTo>
                <a:cubicBezTo>
                  <a:pt x="28531" y="193496"/>
                  <a:pt x="930" y="171601"/>
                  <a:pt x="930" y="119243"/>
                </a:cubicBezTo>
                <a:lnTo>
                  <a:pt x="930" y="76404"/>
                </a:lnTo>
                <a:cubicBezTo>
                  <a:pt x="930" y="21190"/>
                  <a:pt x="28531" y="247"/>
                  <a:pt x="79925" y="247"/>
                </a:cubicBezTo>
                <a:lnTo>
                  <a:pt x="138934" y="247"/>
                </a:lnTo>
                <a:lnTo>
                  <a:pt x="138934" y="41182"/>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39" name="Freeform 38">
            <a:extLst>
              <a:ext uri="{FF2B5EF4-FFF2-40B4-BE49-F238E27FC236}">
                <a16:creationId xmlns:a16="http://schemas.microsoft.com/office/drawing/2014/main" id="{66F2CB41-A0BC-F445-A466-668B2297AA40}"/>
              </a:ext>
            </a:extLst>
          </p:cNvPr>
          <p:cNvSpPr/>
          <p:nvPr/>
        </p:nvSpPr>
        <p:spPr>
          <a:xfrm>
            <a:off x="2786003" y="871388"/>
            <a:ext cx="65561" cy="78086"/>
          </a:xfrm>
          <a:custGeom>
            <a:avLst/>
            <a:gdLst>
              <a:gd name="connsiteX0" fmla="*/ 82808 w 164651"/>
              <a:gd name="connsiteY0" fmla="*/ 196352 h 196105"/>
              <a:gd name="connsiteX1" fmla="*/ 958 w 164651"/>
              <a:gd name="connsiteY1" fmla="*/ 120194 h 196105"/>
              <a:gd name="connsiteX2" fmla="*/ 958 w 164651"/>
              <a:gd name="connsiteY2" fmla="*/ 79260 h 196105"/>
              <a:gd name="connsiteX3" fmla="*/ 80905 w 164651"/>
              <a:gd name="connsiteY3" fmla="*/ 247 h 196105"/>
              <a:gd name="connsiteX4" fmla="*/ 89470 w 164651"/>
              <a:gd name="connsiteY4" fmla="*/ 247 h 196105"/>
              <a:gd name="connsiteX5" fmla="*/ 165610 w 164651"/>
              <a:gd name="connsiteY5" fmla="*/ 79260 h 196105"/>
              <a:gd name="connsiteX6" fmla="*/ 165610 w 164651"/>
              <a:gd name="connsiteY6" fmla="*/ 101155 h 196105"/>
              <a:gd name="connsiteX7" fmla="*/ 155141 w 164651"/>
              <a:gd name="connsiteY7" fmla="*/ 113531 h 196105"/>
              <a:gd name="connsiteX8" fmla="*/ 50449 w 164651"/>
              <a:gd name="connsiteY8" fmla="*/ 113531 h 196105"/>
              <a:gd name="connsiteX9" fmla="*/ 50449 w 164651"/>
              <a:gd name="connsiteY9" fmla="*/ 124002 h 196105"/>
              <a:gd name="connsiteX10" fmla="*/ 85664 w 164651"/>
              <a:gd name="connsiteY10" fmla="*/ 155417 h 196105"/>
              <a:gd name="connsiteX11" fmla="*/ 131348 w 164651"/>
              <a:gd name="connsiteY11" fmla="*/ 148753 h 196105"/>
              <a:gd name="connsiteX12" fmla="*/ 149431 w 164651"/>
              <a:gd name="connsiteY12" fmla="*/ 143042 h 196105"/>
              <a:gd name="connsiteX13" fmla="*/ 160851 w 164651"/>
              <a:gd name="connsiteY13" fmla="*/ 181120 h 196105"/>
              <a:gd name="connsiteX14" fmla="*/ 142768 w 164651"/>
              <a:gd name="connsiteY14" fmla="*/ 186832 h 196105"/>
              <a:gd name="connsiteX15" fmla="*/ 82808 w 164651"/>
              <a:gd name="connsiteY15" fmla="*/ 196352 h 196105"/>
              <a:gd name="connsiteX16" fmla="*/ 49497 w 164651"/>
              <a:gd name="connsiteY16" fmla="*/ 81164 h 196105"/>
              <a:gd name="connsiteX17" fmla="*/ 119926 w 164651"/>
              <a:gd name="connsiteY17" fmla="*/ 81164 h 196105"/>
              <a:gd name="connsiteX18" fmla="*/ 119926 w 164651"/>
              <a:gd name="connsiteY18" fmla="*/ 72596 h 196105"/>
              <a:gd name="connsiteX19" fmla="*/ 90422 w 164651"/>
              <a:gd name="connsiteY19" fmla="*/ 40229 h 196105"/>
              <a:gd name="connsiteX20" fmla="*/ 80905 w 164651"/>
              <a:gd name="connsiteY20" fmla="*/ 40229 h 196105"/>
              <a:gd name="connsiteX21" fmla="*/ 49497 w 164651"/>
              <a:gd name="connsiteY21" fmla="*/ 72596 h 196105"/>
              <a:gd name="connsiteX22" fmla="*/ 49497 w 164651"/>
              <a:gd name="connsiteY22" fmla="*/ 81164 h 196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4651" h="196105">
                <a:moveTo>
                  <a:pt x="82808" y="196352"/>
                </a:moveTo>
                <a:cubicBezTo>
                  <a:pt x="30462" y="196352"/>
                  <a:pt x="958" y="174456"/>
                  <a:pt x="958" y="120194"/>
                </a:cubicBezTo>
                <a:lnTo>
                  <a:pt x="958" y="79260"/>
                </a:lnTo>
                <a:cubicBezTo>
                  <a:pt x="958" y="24998"/>
                  <a:pt x="29511" y="247"/>
                  <a:pt x="80905" y="247"/>
                </a:cubicBezTo>
                <a:lnTo>
                  <a:pt x="89470" y="247"/>
                </a:lnTo>
                <a:cubicBezTo>
                  <a:pt x="139913" y="247"/>
                  <a:pt x="165610" y="23094"/>
                  <a:pt x="165610" y="79260"/>
                </a:cubicBezTo>
                <a:lnTo>
                  <a:pt x="165610" y="101155"/>
                </a:lnTo>
                <a:lnTo>
                  <a:pt x="155141" y="113531"/>
                </a:lnTo>
                <a:lnTo>
                  <a:pt x="50449" y="113531"/>
                </a:lnTo>
                <a:lnTo>
                  <a:pt x="50449" y="124002"/>
                </a:lnTo>
                <a:cubicBezTo>
                  <a:pt x="50449" y="145897"/>
                  <a:pt x="59967" y="155417"/>
                  <a:pt x="85664" y="155417"/>
                </a:cubicBezTo>
                <a:cubicBezTo>
                  <a:pt x="100892" y="155417"/>
                  <a:pt x="117071" y="152561"/>
                  <a:pt x="131348" y="148753"/>
                </a:cubicBezTo>
                <a:lnTo>
                  <a:pt x="149431" y="143042"/>
                </a:lnTo>
                <a:lnTo>
                  <a:pt x="160851" y="181120"/>
                </a:lnTo>
                <a:lnTo>
                  <a:pt x="142768" y="186832"/>
                </a:lnTo>
                <a:cubicBezTo>
                  <a:pt x="122782" y="192544"/>
                  <a:pt x="102795" y="196352"/>
                  <a:pt x="82808" y="196352"/>
                </a:cubicBezTo>
                <a:moveTo>
                  <a:pt x="49497" y="81164"/>
                </a:moveTo>
                <a:lnTo>
                  <a:pt x="119926" y="81164"/>
                </a:lnTo>
                <a:lnTo>
                  <a:pt x="119926" y="72596"/>
                </a:lnTo>
                <a:cubicBezTo>
                  <a:pt x="119926" y="50701"/>
                  <a:pt x="112313" y="40229"/>
                  <a:pt x="90422" y="40229"/>
                </a:cubicBezTo>
                <a:lnTo>
                  <a:pt x="80905" y="40229"/>
                </a:lnTo>
                <a:cubicBezTo>
                  <a:pt x="58063" y="40229"/>
                  <a:pt x="49497" y="50701"/>
                  <a:pt x="49497" y="72596"/>
                </a:cubicBezTo>
                <a:lnTo>
                  <a:pt x="49497" y="81164"/>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40" name="Freeform 39">
            <a:extLst>
              <a:ext uri="{FF2B5EF4-FFF2-40B4-BE49-F238E27FC236}">
                <a16:creationId xmlns:a16="http://schemas.microsoft.com/office/drawing/2014/main" id="{B60EC0B3-A3FA-2146-AF50-E5C9C7E0530A}"/>
              </a:ext>
            </a:extLst>
          </p:cNvPr>
          <p:cNvSpPr/>
          <p:nvPr/>
        </p:nvSpPr>
        <p:spPr>
          <a:xfrm>
            <a:off x="545082" y="294838"/>
            <a:ext cx="2741084" cy="756598"/>
          </a:xfrm>
          <a:custGeom>
            <a:avLst/>
            <a:gdLst>
              <a:gd name="connsiteX0" fmla="*/ -875 w 6883976"/>
              <a:gd name="connsiteY0" fmla="*/ 1900089 h 1900124"/>
              <a:gd name="connsiteX1" fmla="*/ 6883102 w 6883976"/>
              <a:gd name="connsiteY1" fmla="*/ 1900089 h 1900124"/>
              <a:gd name="connsiteX2" fmla="*/ 6883102 w 6883976"/>
              <a:gd name="connsiteY2" fmla="*/ -36 h 1900124"/>
              <a:gd name="connsiteX3" fmla="*/ -875 w 6883976"/>
              <a:gd name="connsiteY3" fmla="*/ -36 h 1900124"/>
              <a:gd name="connsiteX4" fmla="*/ -875 w 6883976"/>
              <a:gd name="connsiteY4" fmla="*/ 1900089 h 1900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3976" h="1900124">
                <a:moveTo>
                  <a:pt x="-875" y="1900089"/>
                </a:moveTo>
                <a:lnTo>
                  <a:pt x="6883102" y="1900089"/>
                </a:lnTo>
                <a:lnTo>
                  <a:pt x="6883102" y="-36"/>
                </a:lnTo>
                <a:lnTo>
                  <a:pt x="-875" y="-36"/>
                </a:lnTo>
                <a:lnTo>
                  <a:pt x="-875" y="1900089"/>
                </a:lnTo>
                <a:close/>
              </a:path>
            </a:pathLst>
          </a:custGeom>
          <a:noFill/>
          <a:ln w="9514"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E9F50D7D-D183-D843-A561-C1269D704A91}"/>
              </a:ext>
            </a:extLst>
          </p:cNvPr>
          <p:cNvSpPr/>
          <p:nvPr/>
        </p:nvSpPr>
        <p:spPr>
          <a:xfrm>
            <a:off x="2862100" y="849020"/>
            <a:ext cx="20085" cy="99313"/>
          </a:xfrm>
          <a:custGeom>
            <a:avLst/>
            <a:gdLst>
              <a:gd name="connsiteX0" fmla="*/ 49567 w 50441"/>
              <a:gd name="connsiteY0" fmla="*/ 249379 h 249415"/>
              <a:gd name="connsiteX1" fmla="*/ -875 w 50441"/>
              <a:gd name="connsiteY1" fmla="*/ 249379 h 249415"/>
              <a:gd name="connsiteX2" fmla="*/ -875 w 50441"/>
              <a:gd name="connsiteY2" fmla="*/ -36 h 249415"/>
              <a:gd name="connsiteX3" fmla="*/ 49567 w 50441"/>
              <a:gd name="connsiteY3" fmla="*/ -36 h 249415"/>
              <a:gd name="connsiteX4" fmla="*/ 49567 w 50441"/>
              <a:gd name="connsiteY4" fmla="*/ 249379 h 2494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41" h="249415">
                <a:moveTo>
                  <a:pt x="49567" y="249379"/>
                </a:moveTo>
                <a:lnTo>
                  <a:pt x="-875" y="249379"/>
                </a:lnTo>
                <a:lnTo>
                  <a:pt x="-875" y="-36"/>
                </a:lnTo>
                <a:lnTo>
                  <a:pt x="49567" y="-36"/>
                </a:lnTo>
                <a:lnTo>
                  <a:pt x="49567" y="249379"/>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42" name="Freeform 41">
            <a:extLst>
              <a:ext uri="{FF2B5EF4-FFF2-40B4-BE49-F238E27FC236}">
                <a16:creationId xmlns:a16="http://schemas.microsoft.com/office/drawing/2014/main" id="{E5A326F6-DB7E-214D-8F32-5E1581B503E2}"/>
              </a:ext>
            </a:extLst>
          </p:cNvPr>
          <p:cNvSpPr/>
          <p:nvPr/>
        </p:nvSpPr>
        <p:spPr>
          <a:xfrm>
            <a:off x="2894634" y="871388"/>
            <a:ext cx="65561" cy="78086"/>
          </a:xfrm>
          <a:custGeom>
            <a:avLst/>
            <a:gdLst>
              <a:gd name="connsiteX0" fmla="*/ 82855 w 164651"/>
              <a:gd name="connsiteY0" fmla="*/ 196352 h 196105"/>
              <a:gd name="connsiteX1" fmla="*/ 1005 w 164651"/>
              <a:gd name="connsiteY1" fmla="*/ 120194 h 196105"/>
              <a:gd name="connsiteX2" fmla="*/ 1005 w 164651"/>
              <a:gd name="connsiteY2" fmla="*/ 79260 h 196105"/>
              <a:gd name="connsiteX3" fmla="*/ 80951 w 164651"/>
              <a:gd name="connsiteY3" fmla="*/ 247 h 196105"/>
              <a:gd name="connsiteX4" fmla="*/ 89517 w 164651"/>
              <a:gd name="connsiteY4" fmla="*/ 247 h 196105"/>
              <a:gd name="connsiteX5" fmla="*/ 165657 w 164651"/>
              <a:gd name="connsiteY5" fmla="*/ 79260 h 196105"/>
              <a:gd name="connsiteX6" fmla="*/ 165657 w 164651"/>
              <a:gd name="connsiteY6" fmla="*/ 101155 h 196105"/>
              <a:gd name="connsiteX7" fmla="*/ 155187 w 164651"/>
              <a:gd name="connsiteY7" fmla="*/ 113531 h 196105"/>
              <a:gd name="connsiteX8" fmla="*/ 50495 w 164651"/>
              <a:gd name="connsiteY8" fmla="*/ 113531 h 196105"/>
              <a:gd name="connsiteX9" fmla="*/ 50495 w 164651"/>
              <a:gd name="connsiteY9" fmla="*/ 124002 h 196105"/>
              <a:gd name="connsiteX10" fmla="*/ 85710 w 164651"/>
              <a:gd name="connsiteY10" fmla="*/ 155417 h 196105"/>
              <a:gd name="connsiteX11" fmla="*/ 131394 w 164651"/>
              <a:gd name="connsiteY11" fmla="*/ 148753 h 196105"/>
              <a:gd name="connsiteX12" fmla="*/ 149477 w 164651"/>
              <a:gd name="connsiteY12" fmla="*/ 143042 h 196105"/>
              <a:gd name="connsiteX13" fmla="*/ 160898 w 164651"/>
              <a:gd name="connsiteY13" fmla="*/ 181120 h 196105"/>
              <a:gd name="connsiteX14" fmla="*/ 141863 w 164651"/>
              <a:gd name="connsiteY14" fmla="*/ 186832 h 196105"/>
              <a:gd name="connsiteX15" fmla="*/ 82855 w 164651"/>
              <a:gd name="connsiteY15" fmla="*/ 196352 h 196105"/>
              <a:gd name="connsiteX16" fmla="*/ 49543 w 164651"/>
              <a:gd name="connsiteY16" fmla="*/ 81164 h 196105"/>
              <a:gd name="connsiteX17" fmla="*/ 119973 w 164651"/>
              <a:gd name="connsiteY17" fmla="*/ 81164 h 196105"/>
              <a:gd name="connsiteX18" fmla="*/ 119973 w 164651"/>
              <a:gd name="connsiteY18" fmla="*/ 72596 h 196105"/>
              <a:gd name="connsiteX19" fmla="*/ 90469 w 164651"/>
              <a:gd name="connsiteY19" fmla="*/ 40229 h 196105"/>
              <a:gd name="connsiteX20" fmla="*/ 80951 w 164651"/>
              <a:gd name="connsiteY20" fmla="*/ 40229 h 196105"/>
              <a:gd name="connsiteX21" fmla="*/ 49543 w 164651"/>
              <a:gd name="connsiteY21" fmla="*/ 72596 h 196105"/>
              <a:gd name="connsiteX22" fmla="*/ 49543 w 164651"/>
              <a:gd name="connsiteY22" fmla="*/ 81164 h 196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4651" h="196105">
                <a:moveTo>
                  <a:pt x="82855" y="196352"/>
                </a:moveTo>
                <a:cubicBezTo>
                  <a:pt x="30509" y="196352"/>
                  <a:pt x="1005" y="174456"/>
                  <a:pt x="1005" y="120194"/>
                </a:cubicBezTo>
                <a:lnTo>
                  <a:pt x="1005" y="79260"/>
                </a:lnTo>
                <a:cubicBezTo>
                  <a:pt x="1005" y="24998"/>
                  <a:pt x="29557" y="247"/>
                  <a:pt x="80951" y="247"/>
                </a:cubicBezTo>
                <a:lnTo>
                  <a:pt x="89517" y="247"/>
                </a:lnTo>
                <a:cubicBezTo>
                  <a:pt x="139959" y="247"/>
                  <a:pt x="165657" y="23094"/>
                  <a:pt x="165657" y="79260"/>
                </a:cubicBezTo>
                <a:lnTo>
                  <a:pt x="165657" y="101155"/>
                </a:lnTo>
                <a:lnTo>
                  <a:pt x="155187" y="113531"/>
                </a:lnTo>
                <a:lnTo>
                  <a:pt x="50495" y="113531"/>
                </a:lnTo>
                <a:lnTo>
                  <a:pt x="50495" y="124002"/>
                </a:lnTo>
                <a:cubicBezTo>
                  <a:pt x="50495" y="145897"/>
                  <a:pt x="60013" y="155417"/>
                  <a:pt x="85710" y="155417"/>
                </a:cubicBezTo>
                <a:cubicBezTo>
                  <a:pt x="100938" y="155417"/>
                  <a:pt x="117118" y="152561"/>
                  <a:pt x="131394" y="148753"/>
                </a:cubicBezTo>
                <a:lnTo>
                  <a:pt x="149477" y="143042"/>
                </a:lnTo>
                <a:lnTo>
                  <a:pt x="160898" y="181120"/>
                </a:lnTo>
                <a:lnTo>
                  <a:pt x="141863" y="186832"/>
                </a:lnTo>
                <a:cubicBezTo>
                  <a:pt x="122828" y="192544"/>
                  <a:pt x="102841" y="196352"/>
                  <a:pt x="82855" y="196352"/>
                </a:cubicBezTo>
                <a:moveTo>
                  <a:pt x="49543" y="81164"/>
                </a:moveTo>
                <a:lnTo>
                  <a:pt x="119973" y="81164"/>
                </a:lnTo>
                <a:lnTo>
                  <a:pt x="119973" y="72596"/>
                </a:lnTo>
                <a:cubicBezTo>
                  <a:pt x="119973" y="50701"/>
                  <a:pt x="112359" y="40229"/>
                  <a:pt x="90469" y="40229"/>
                </a:cubicBezTo>
                <a:lnTo>
                  <a:pt x="80951" y="40229"/>
                </a:lnTo>
                <a:cubicBezTo>
                  <a:pt x="58109" y="40229"/>
                  <a:pt x="49543" y="50701"/>
                  <a:pt x="49543" y="72596"/>
                </a:cubicBezTo>
                <a:lnTo>
                  <a:pt x="49543" y="81164"/>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43" name="Freeform 42">
            <a:extLst>
              <a:ext uri="{FF2B5EF4-FFF2-40B4-BE49-F238E27FC236}">
                <a16:creationId xmlns:a16="http://schemas.microsoft.com/office/drawing/2014/main" id="{80DB697A-1F6B-3C43-B62D-ECBEEA5BFEE0}"/>
              </a:ext>
            </a:extLst>
          </p:cNvPr>
          <p:cNvSpPr/>
          <p:nvPr/>
        </p:nvSpPr>
        <p:spPr>
          <a:xfrm>
            <a:off x="2970754" y="871388"/>
            <a:ext cx="46613" cy="77328"/>
          </a:xfrm>
          <a:custGeom>
            <a:avLst/>
            <a:gdLst>
              <a:gd name="connsiteX0" fmla="*/ 1037 w 117064"/>
              <a:gd name="connsiteY0" fmla="*/ 193496 h 194201"/>
              <a:gd name="connsiteX1" fmla="*/ 1037 w 117064"/>
              <a:gd name="connsiteY1" fmla="*/ 3102 h 194201"/>
              <a:gd name="connsiteX2" fmla="*/ 43866 w 117064"/>
              <a:gd name="connsiteY2" fmla="*/ 3102 h 194201"/>
              <a:gd name="connsiteX3" fmla="*/ 46721 w 117064"/>
              <a:gd name="connsiteY3" fmla="*/ 23094 h 194201"/>
              <a:gd name="connsiteX4" fmla="*/ 61949 w 117064"/>
              <a:gd name="connsiteY4" fmla="*/ 15478 h 194201"/>
              <a:gd name="connsiteX5" fmla="*/ 110488 w 117064"/>
              <a:gd name="connsiteY5" fmla="*/ 247 h 194201"/>
              <a:gd name="connsiteX6" fmla="*/ 118102 w 117064"/>
              <a:gd name="connsiteY6" fmla="*/ 247 h 194201"/>
              <a:gd name="connsiteX7" fmla="*/ 118102 w 117064"/>
              <a:gd name="connsiteY7" fmla="*/ 48797 h 194201"/>
              <a:gd name="connsiteX8" fmla="*/ 114295 w 117064"/>
              <a:gd name="connsiteY8" fmla="*/ 48797 h 194201"/>
              <a:gd name="connsiteX9" fmla="*/ 68611 w 117064"/>
              <a:gd name="connsiteY9" fmla="*/ 56413 h 194201"/>
              <a:gd name="connsiteX10" fmla="*/ 51480 w 117064"/>
              <a:gd name="connsiteY10" fmla="*/ 63076 h 194201"/>
              <a:gd name="connsiteX11" fmla="*/ 51480 w 117064"/>
              <a:gd name="connsiteY11" fmla="*/ 194448 h 194201"/>
              <a:gd name="connsiteX12" fmla="*/ 1037 w 117064"/>
              <a:gd name="connsiteY12" fmla="*/ 194448 h 1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7064" h="194201">
                <a:moveTo>
                  <a:pt x="1037" y="193496"/>
                </a:moveTo>
                <a:lnTo>
                  <a:pt x="1037" y="3102"/>
                </a:lnTo>
                <a:lnTo>
                  <a:pt x="43866" y="3102"/>
                </a:lnTo>
                <a:lnTo>
                  <a:pt x="46721" y="23094"/>
                </a:lnTo>
                <a:lnTo>
                  <a:pt x="61949" y="15478"/>
                </a:lnTo>
                <a:cubicBezTo>
                  <a:pt x="76225" y="5958"/>
                  <a:pt x="93357" y="1198"/>
                  <a:pt x="110488" y="247"/>
                </a:cubicBezTo>
                <a:lnTo>
                  <a:pt x="118102" y="247"/>
                </a:lnTo>
                <a:lnTo>
                  <a:pt x="118102" y="48797"/>
                </a:lnTo>
                <a:lnTo>
                  <a:pt x="114295" y="48797"/>
                </a:lnTo>
                <a:cubicBezTo>
                  <a:pt x="93357" y="48797"/>
                  <a:pt x="83839" y="49749"/>
                  <a:pt x="68611" y="56413"/>
                </a:cubicBezTo>
                <a:lnTo>
                  <a:pt x="51480" y="63076"/>
                </a:lnTo>
                <a:lnTo>
                  <a:pt x="51480" y="194448"/>
                </a:lnTo>
                <a:lnTo>
                  <a:pt x="1037" y="194448"/>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44" name="Freeform 43">
            <a:extLst>
              <a:ext uri="{FF2B5EF4-FFF2-40B4-BE49-F238E27FC236}">
                <a16:creationId xmlns:a16="http://schemas.microsoft.com/office/drawing/2014/main" id="{C72CF910-7158-CB48-A70D-3DBE98FAE0C5}"/>
              </a:ext>
            </a:extLst>
          </p:cNvPr>
          <p:cNvSpPr/>
          <p:nvPr/>
        </p:nvSpPr>
        <p:spPr>
          <a:xfrm>
            <a:off x="3023692" y="872703"/>
            <a:ext cx="66698" cy="76949"/>
          </a:xfrm>
          <a:custGeom>
            <a:avLst/>
            <a:gdLst>
              <a:gd name="connsiteX0" fmla="*/ 61020 w 167507"/>
              <a:gd name="connsiteY0" fmla="*/ 193496 h 193249"/>
              <a:gd name="connsiteX1" fmla="*/ 60068 w 167507"/>
              <a:gd name="connsiteY1" fmla="*/ 193496 h 193249"/>
              <a:gd name="connsiteX2" fmla="*/ 1060 w 167507"/>
              <a:gd name="connsiteY2" fmla="*/ 131618 h 193249"/>
              <a:gd name="connsiteX3" fmla="*/ 1060 w 167507"/>
              <a:gd name="connsiteY3" fmla="*/ 76404 h 193249"/>
              <a:gd name="connsiteX4" fmla="*/ 80055 w 167507"/>
              <a:gd name="connsiteY4" fmla="*/ 247 h 193249"/>
              <a:gd name="connsiteX5" fmla="*/ 168567 w 167507"/>
              <a:gd name="connsiteY5" fmla="*/ 247 h 193249"/>
              <a:gd name="connsiteX6" fmla="*/ 168567 w 167507"/>
              <a:gd name="connsiteY6" fmla="*/ 190640 h 193249"/>
              <a:gd name="connsiteX7" fmla="*/ 124787 w 167507"/>
              <a:gd name="connsiteY7" fmla="*/ 190640 h 193249"/>
              <a:gd name="connsiteX8" fmla="*/ 122883 w 167507"/>
              <a:gd name="connsiteY8" fmla="*/ 174457 h 193249"/>
              <a:gd name="connsiteX9" fmla="*/ 103848 w 167507"/>
              <a:gd name="connsiteY9" fmla="*/ 183025 h 193249"/>
              <a:gd name="connsiteX10" fmla="*/ 61020 w 167507"/>
              <a:gd name="connsiteY10" fmla="*/ 193496 h 193249"/>
              <a:gd name="connsiteX11" fmla="*/ 73393 w 167507"/>
              <a:gd name="connsiteY11" fmla="*/ 146850 h 193249"/>
              <a:gd name="connsiteX12" fmla="*/ 99090 w 167507"/>
              <a:gd name="connsiteY12" fmla="*/ 141138 h 193249"/>
              <a:gd name="connsiteX13" fmla="*/ 118125 w 167507"/>
              <a:gd name="connsiteY13" fmla="*/ 133522 h 193249"/>
              <a:gd name="connsiteX14" fmla="*/ 118125 w 167507"/>
              <a:gd name="connsiteY14" fmla="*/ 44038 h 193249"/>
              <a:gd name="connsiteX15" fmla="*/ 81007 w 167507"/>
              <a:gd name="connsiteY15" fmla="*/ 44038 h 193249"/>
              <a:gd name="connsiteX16" fmla="*/ 50551 w 167507"/>
              <a:gd name="connsiteY16" fmla="*/ 75452 h 193249"/>
              <a:gd name="connsiteX17" fmla="*/ 50551 w 167507"/>
              <a:gd name="connsiteY17" fmla="*/ 124003 h 193249"/>
              <a:gd name="connsiteX18" fmla="*/ 72441 w 167507"/>
              <a:gd name="connsiteY18" fmla="*/ 146850 h 193249"/>
              <a:gd name="connsiteX19" fmla="*/ 73393 w 167507"/>
              <a:gd name="connsiteY19" fmla="*/ 146850 h 193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7507" h="193249">
                <a:moveTo>
                  <a:pt x="61020" y="193496"/>
                </a:moveTo>
                <a:lnTo>
                  <a:pt x="60068" y="193496"/>
                </a:lnTo>
                <a:cubicBezTo>
                  <a:pt x="27709" y="193496"/>
                  <a:pt x="1060" y="178265"/>
                  <a:pt x="1060" y="131618"/>
                </a:cubicBezTo>
                <a:lnTo>
                  <a:pt x="1060" y="76404"/>
                </a:lnTo>
                <a:cubicBezTo>
                  <a:pt x="1060" y="21190"/>
                  <a:pt x="28661" y="247"/>
                  <a:pt x="80055" y="247"/>
                </a:cubicBezTo>
                <a:lnTo>
                  <a:pt x="168567" y="247"/>
                </a:lnTo>
                <a:lnTo>
                  <a:pt x="168567" y="190640"/>
                </a:lnTo>
                <a:lnTo>
                  <a:pt x="124787" y="190640"/>
                </a:lnTo>
                <a:lnTo>
                  <a:pt x="122883" y="174457"/>
                </a:lnTo>
                <a:lnTo>
                  <a:pt x="103848" y="183025"/>
                </a:lnTo>
                <a:cubicBezTo>
                  <a:pt x="90524" y="189688"/>
                  <a:pt x="76248" y="193496"/>
                  <a:pt x="61020" y="193496"/>
                </a:cubicBezTo>
                <a:moveTo>
                  <a:pt x="73393" y="146850"/>
                </a:moveTo>
                <a:cubicBezTo>
                  <a:pt x="81958" y="146850"/>
                  <a:pt x="90524" y="144946"/>
                  <a:pt x="99090" y="141138"/>
                </a:cubicBezTo>
                <a:lnTo>
                  <a:pt x="118125" y="133522"/>
                </a:lnTo>
                <a:lnTo>
                  <a:pt x="118125" y="44038"/>
                </a:lnTo>
                <a:lnTo>
                  <a:pt x="81007" y="44038"/>
                </a:lnTo>
                <a:cubicBezTo>
                  <a:pt x="58165" y="44038"/>
                  <a:pt x="50551" y="53557"/>
                  <a:pt x="50551" y="75452"/>
                </a:cubicBezTo>
                <a:lnTo>
                  <a:pt x="50551" y="124003"/>
                </a:lnTo>
                <a:cubicBezTo>
                  <a:pt x="50551" y="140186"/>
                  <a:pt x="59116" y="146850"/>
                  <a:pt x="72441" y="146850"/>
                </a:cubicBezTo>
                <a:lnTo>
                  <a:pt x="73393" y="146850"/>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45" name="Freeform 44">
            <a:extLst>
              <a:ext uri="{FF2B5EF4-FFF2-40B4-BE49-F238E27FC236}">
                <a16:creationId xmlns:a16="http://schemas.microsoft.com/office/drawing/2014/main" id="{D629DD0B-06D1-784F-98BA-10F4B63B3FFF}"/>
              </a:ext>
            </a:extLst>
          </p:cNvPr>
          <p:cNvSpPr/>
          <p:nvPr/>
        </p:nvSpPr>
        <p:spPr>
          <a:xfrm>
            <a:off x="3098827" y="857423"/>
            <a:ext cx="56087" cy="92490"/>
          </a:xfrm>
          <a:custGeom>
            <a:avLst/>
            <a:gdLst>
              <a:gd name="connsiteX0" fmla="*/ 79135 w 140858"/>
              <a:gd name="connsiteY0" fmla="*/ 79254 h 232279"/>
              <a:gd name="connsiteX1" fmla="*/ 79135 w 140858"/>
              <a:gd name="connsiteY1" fmla="*/ 169691 h 232279"/>
              <a:gd name="connsiteX2" fmla="*/ 94363 w 140858"/>
              <a:gd name="connsiteY2" fmla="*/ 187778 h 232279"/>
              <a:gd name="connsiteX3" fmla="*/ 117205 w 140858"/>
              <a:gd name="connsiteY3" fmla="*/ 181114 h 232279"/>
              <a:gd name="connsiteX4" fmla="*/ 125771 w 140858"/>
              <a:gd name="connsiteY4" fmla="*/ 177306 h 232279"/>
              <a:gd name="connsiteX5" fmla="*/ 141951 w 140858"/>
              <a:gd name="connsiteY5" fmla="*/ 212529 h 232279"/>
              <a:gd name="connsiteX6" fmla="*/ 131481 w 140858"/>
              <a:gd name="connsiteY6" fmla="*/ 218241 h 232279"/>
              <a:gd name="connsiteX7" fmla="*/ 82942 w 140858"/>
              <a:gd name="connsiteY7" fmla="*/ 232520 h 232279"/>
              <a:gd name="connsiteX8" fmla="*/ 29644 w 140858"/>
              <a:gd name="connsiteY8" fmla="*/ 176354 h 232279"/>
              <a:gd name="connsiteX9" fmla="*/ 29644 w 140858"/>
              <a:gd name="connsiteY9" fmla="*/ 79254 h 232279"/>
              <a:gd name="connsiteX10" fmla="*/ 1092 w 140858"/>
              <a:gd name="connsiteY10" fmla="*/ 79254 h 232279"/>
              <a:gd name="connsiteX11" fmla="*/ 1092 w 140858"/>
              <a:gd name="connsiteY11" fmla="*/ 38319 h 232279"/>
              <a:gd name="connsiteX12" fmla="*/ 33452 w 140858"/>
              <a:gd name="connsiteY12" fmla="*/ 38319 h 232279"/>
              <a:gd name="connsiteX13" fmla="*/ 39162 w 140858"/>
              <a:gd name="connsiteY13" fmla="*/ 241 h 232279"/>
              <a:gd name="connsiteX14" fmla="*/ 81039 w 140858"/>
              <a:gd name="connsiteY14" fmla="*/ 241 h 232279"/>
              <a:gd name="connsiteX15" fmla="*/ 81039 w 140858"/>
              <a:gd name="connsiteY15" fmla="*/ 38319 h 232279"/>
              <a:gd name="connsiteX16" fmla="*/ 130529 w 140858"/>
              <a:gd name="connsiteY16" fmla="*/ 38319 h 232279"/>
              <a:gd name="connsiteX17" fmla="*/ 130529 w 140858"/>
              <a:gd name="connsiteY17" fmla="*/ 79254 h 232279"/>
              <a:gd name="connsiteX18" fmla="*/ 79135 w 140858"/>
              <a:gd name="connsiteY18" fmla="*/ 79254 h 232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0858" h="232279">
                <a:moveTo>
                  <a:pt x="79135" y="79254"/>
                </a:moveTo>
                <a:lnTo>
                  <a:pt x="79135" y="169691"/>
                </a:lnTo>
                <a:cubicBezTo>
                  <a:pt x="79135" y="181114"/>
                  <a:pt x="82942" y="187778"/>
                  <a:pt x="94363" y="187778"/>
                </a:cubicBezTo>
                <a:cubicBezTo>
                  <a:pt x="101977" y="187778"/>
                  <a:pt x="110543" y="184922"/>
                  <a:pt x="117205" y="181114"/>
                </a:cubicBezTo>
                <a:lnTo>
                  <a:pt x="125771" y="177306"/>
                </a:lnTo>
                <a:lnTo>
                  <a:pt x="141951" y="212529"/>
                </a:lnTo>
                <a:lnTo>
                  <a:pt x="131481" y="218241"/>
                </a:lnTo>
                <a:cubicBezTo>
                  <a:pt x="116253" y="226809"/>
                  <a:pt x="100074" y="231569"/>
                  <a:pt x="82942" y="232520"/>
                </a:cubicBezTo>
                <a:cubicBezTo>
                  <a:pt x="52486" y="232520"/>
                  <a:pt x="29644" y="216337"/>
                  <a:pt x="29644" y="176354"/>
                </a:cubicBezTo>
                <a:lnTo>
                  <a:pt x="29644" y="79254"/>
                </a:lnTo>
                <a:lnTo>
                  <a:pt x="1092" y="79254"/>
                </a:lnTo>
                <a:lnTo>
                  <a:pt x="1092" y="38319"/>
                </a:lnTo>
                <a:lnTo>
                  <a:pt x="33452" y="38319"/>
                </a:lnTo>
                <a:lnTo>
                  <a:pt x="39162" y="241"/>
                </a:lnTo>
                <a:lnTo>
                  <a:pt x="81039" y="241"/>
                </a:lnTo>
                <a:lnTo>
                  <a:pt x="81039" y="38319"/>
                </a:lnTo>
                <a:lnTo>
                  <a:pt x="130529" y="38319"/>
                </a:lnTo>
                <a:lnTo>
                  <a:pt x="130529" y="79254"/>
                </a:lnTo>
                <a:lnTo>
                  <a:pt x="79135" y="79254"/>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46" name="Freeform 45">
            <a:extLst>
              <a:ext uri="{FF2B5EF4-FFF2-40B4-BE49-F238E27FC236}">
                <a16:creationId xmlns:a16="http://schemas.microsoft.com/office/drawing/2014/main" id="{E98A7826-801E-0647-BAB0-5165362A7A6B}"/>
              </a:ext>
            </a:extLst>
          </p:cNvPr>
          <p:cNvSpPr/>
          <p:nvPr/>
        </p:nvSpPr>
        <p:spPr>
          <a:xfrm>
            <a:off x="3160288" y="871388"/>
            <a:ext cx="67456" cy="78465"/>
          </a:xfrm>
          <a:custGeom>
            <a:avLst/>
            <a:gdLst>
              <a:gd name="connsiteX0" fmla="*/ 80113 w 169410"/>
              <a:gd name="connsiteY0" fmla="*/ 196352 h 197057"/>
              <a:gd name="connsiteX1" fmla="*/ 1118 w 169410"/>
              <a:gd name="connsiteY1" fmla="*/ 114483 h 197057"/>
              <a:gd name="connsiteX2" fmla="*/ 1118 w 169410"/>
              <a:gd name="connsiteY2" fmla="*/ 82116 h 197057"/>
              <a:gd name="connsiteX3" fmla="*/ 80113 w 169410"/>
              <a:gd name="connsiteY3" fmla="*/ 247 h 197057"/>
              <a:gd name="connsiteX4" fmla="*/ 91534 w 169410"/>
              <a:gd name="connsiteY4" fmla="*/ 247 h 197057"/>
              <a:gd name="connsiteX5" fmla="*/ 170529 w 169410"/>
              <a:gd name="connsiteY5" fmla="*/ 82116 h 197057"/>
              <a:gd name="connsiteX6" fmla="*/ 170529 w 169410"/>
              <a:gd name="connsiteY6" fmla="*/ 115434 h 197057"/>
              <a:gd name="connsiteX7" fmla="*/ 91534 w 169410"/>
              <a:gd name="connsiteY7" fmla="*/ 197304 h 197057"/>
              <a:gd name="connsiteX8" fmla="*/ 80113 w 169410"/>
              <a:gd name="connsiteY8" fmla="*/ 197304 h 197057"/>
              <a:gd name="connsiteX9" fmla="*/ 81065 w 169410"/>
              <a:gd name="connsiteY9" fmla="*/ 155417 h 197057"/>
              <a:gd name="connsiteX10" fmla="*/ 89631 w 169410"/>
              <a:gd name="connsiteY10" fmla="*/ 155417 h 197057"/>
              <a:gd name="connsiteX11" fmla="*/ 120087 w 169410"/>
              <a:gd name="connsiteY11" fmla="*/ 124002 h 197057"/>
              <a:gd name="connsiteX12" fmla="*/ 120087 w 169410"/>
              <a:gd name="connsiteY12" fmla="*/ 72596 h 197057"/>
              <a:gd name="connsiteX13" fmla="*/ 89631 w 169410"/>
              <a:gd name="connsiteY13" fmla="*/ 41181 h 197057"/>
              <a:gd name="connsiteX14" fmla="*/ 81065 w 169410"/>
              <a:gd name="connsiteY14" fmla="*/ 41181 h 197057"/>
              <a:gd name="connsiteX15" fmla="*/ 50609 w 169410"/>
              <a:gd name="connsiteY15" fmla="*/ 72596 h 197057"/>
              <a:gd name="connsiteX16" fmla="*/ 50609 w 169410"/>
              <a:gd name="connsiteY16" fmla="*/ 124002 h 197057"/>
              <a:gd name="connsiteX17" fmla="*/ 81065 w 169410"/>
              <a:gd name="connsiteY17" fmla="*/ 155417 h 19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9410" h="197057">
                <a:moveTo>
                  <a:pt x="80113" y="196352"/>
                </a:moveTo>
                <a:cubicBezTo>
                  <a:pt x="28719" y="196352"/>
                  <a:pt x="1118" y="173504"/>
                  <a:pt x="1118" y="114483"/>
                </a:cubicBezTo>
                <a:lnTo>
                  <a:pt x="1118" y="82116"/>
                </a:lnTo>
                <a:cubicBezTo>
                  <a:pt x="1118" y="23094"/>
                  <a:pt x="28719" y="247"/>
                  <a:pt x="80113" y="247"/>
                </a:cubicBezTo>
                <a:lnTo>
                  <a:pt x="91534" y="247"/>
                </a:lnTo>
                <a:cubicBezTo>
                  <a:pt x="142928" y="247"/>
                  <a:pt x="170529" y="23094"/>
                  <a:pt x="170529" y="82116"/>
                </a:cubicBezTo>
                <a:lnTo>
                  <a:pt x="170529" y="115434"/>
                </a:lnTo>
                <a:cubicBezTo>
                  <a:pt x="170529" y="174456"/>
                  <a:pt x="142928" y="197304"/>
                  <a:pt x="91534" y="197304"/>
                </a:cubicBezTo>
                <a:lnTo>
                  <a:pt x="80113" y="197304"/>
                </a:lnTo>
                <a:close/>
                <a:moveTo>
                  <a:pt x="81065" y="155417"/>
                </a:moveTo>
                <a:lnTo>
                  <a:pt x="89631" y="155417"/>
                </a:lnTo>
                <a:cubicBezTo>
                  <a:pt x="112472" y="155417"/>
                  <a:pt x="120087" y="145897"/>
                  <a:pt x="120087" y="124002"/>
                </a:cubicBezTo>
                <a:lnTo>
                  <a:pt x="120087" y="72596"/>
                </a:lnTo>
                <a:cubicBezTo>
                  <a:pt x="120087" y="50701"/>
                  <a:pt x="112472" y="41181"/>
                  <a:pt x="89631" y="41181"/>
                </a:cubicBezTo>
                <a:lnTo>
                  <a:pt x="81065" y="41181"/>
                </a:lnTo>
                <a:cubicBezTo>
                  <a:pt x="58223" y="41181"/>
                  <a:pt x="50609" y="50701"/>
                  <a:pt x="50609" y="72596"/>
                </a:cubicBezTo>
                <a:lnTo>
                  <a:pt x="50609" y="124002"/>
                </a:lnTo>
                <a:cubicBezTo>
                  <a:pt x="50609" y="145897"/>
                  <a:pt x="58223" y="155417"/>
                  <a:pt x="81065" y="155417"/>
                </a:cubicBezTo>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47" name="Freeform 46">
            <a:extLst>
              <a:ext uri="{FF2B5EF4-FFF2-40B4-BE49-F238E27FC236}">
                <a16:creationId xmlns:a16="http://schemas.microsoft.com/office/drawing/2014/main" id="{EC0DB88D-DFBC-A946-9AEC-CD302BD999B7}"/>
              </a:ext>
            </a:extLst>
          </p:cNvPr>
          <p:cNvSpPr/>
          <p:nvPr/>
        </p:nvSpPr>
        <p:spPr>
          <a:xfrm>
            <a:off x="3239451" y="871388"/>
            <a:ext cx="46613" cy="77328"/>
          </a:xfrm>
          <a:custGeom>
            <a:avLst/>
            <a:gdLst>
              <a:gd name="connsiteX0" fmla="*/ 1152 w 117064"/>
              <a:gd name="connsiteY0" fmla="*/ 193496 h 194201"/>
              <a:gd name="connsiteX1" fmla="*/ 1152 w 117064"/>
              <a:gd name="connsiteY1" fmla="*/ 3102 h 194201"/>
              <a:gd name="connsiteX2" fmla="*/ 43981 w 117064"/>
              <a:gd name="connsiteY2" fmla="*/ 3102 h 194201"/>
              <a:gd name="connsiteX3" fmla="*/ 46836 w 117064"/>
              <a:gd name="connsiteY3" fmla="*/ 23094 h 194201"/>
              <a:gd name="connsiteX4" fmla="*/ 62064 w 117064"/>
              <a:gd name="connsiteY4" fmla="*/ 15478 h 194201"/>
              <a:gd name="connsiteX5" fmla="*/ 110603 w 117064"/>
              <a:gd name="connsiteY5" fmla="*/ 247 h 194201"/>
              <a:gd name="connsiteX6" fmla="*/ 118217 w 117064"/>
              <a:gd name="connsiteY6" fmla="*/ 247 h 194201"/>
              <a:gd name="connsiteX7" fmla="*/ 118217 w 117064"/>
              <a:gd name="connsiteY7" fmla="*/ 48797 h 194201"/>
              <a:gd name="connsiteX8" fmla="*/ 114410 w 117064"/>
              <a:gd name="connsiteY8" fmla="*/ 48797 h 194201"/>
              <a:gd name="connsiteX9" fmla="*/ 68726 w 117064"/>
              <a:gd name="connsiteY9" fmla="*/ 56413 h 194201"/>
              <a:gd name="connsiteX10" fmla="*/ 51595 w 117064"/>
              <a:gd name="connsiteY10" fmla="*/ 63076 h 194201"/>
              <a:gd name="connsiteX11" fmla="*/ 51595 w 117064"/>
              <a:gd name="connsiteY11" fmla="*/ 194448 h 194201"/>
              <a:gd name="connsiteX12" fmla="*/ 1152 w 117064"/>
              <a:gd name="connsiteY12" fmla="*/ 194448 h 1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7064" h="194201">
                <a:moveTo>
                  <a:pt x="1152" y="193496"/>
                </a:moveTo>
                <a:lnTo>
                  <a:pt x="1152" y="3102"/>
                </a:lnTo>
                <a:lnTo>
                  <a:pt x="43981" y="3102"/>
                </a:lnTo>
                <a:lnTo>
                  <a:pt x="46836" y="23094"/>
                </a:lnTo>
                <a:lnTo>
                  <a:pt x="62064" y="15478"/>
                </a:lnTo>
                <a:cubicBezTo>
                  <a:pt x="76340" y="5958"/>
                  <a:pt x="93472" y="1198"/>
                  <a:pt x="110603" y="247"/>
                </a:cubicBezTo>
                <a:lnTo>
                  <a:pt x="118217" y="247"/>
                </a:lnTo>
                <a:lnTo>
                  <a:pt x="118217" y="48797"/>
                </a:lnTo>
                <a:lnTo>
                  <a:pt x="114410" y="48797"/>
                </a:lnTo>
                <a:cubicBezTo>
                  <a:pt x="93472" y="48797"/>
                  <a:pt x="83954" y="49749"/>
                  <a:pt x="68726" y="56413"/>
                </a:cubicBezTo>
                <a:lnTo>
                  <a:pt x="51595" y="63076"/>
                </a:lnTo>
                <a:lnTo>
                  <a:pt x="51595" y="194448"/>
                </a:lnTo>
                <a:lnTo>
                  <a:pt x="1152" y="194448"/>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48" name="Freeform 47">
            <a:extLst>
              <a:ext uri="{FF2B5EF4-FFF2-40B4-BE49-F238E27FC236}">
                <a16:creationId xmlns:a16="http://schemas.microsoft.com/office/drawing/2014/main" id="{AA17D025-A92B-1C40-9BB2-2D1780118627}"/>
              </a:ext>
            </a:extLst>
          </p:cNvPr>
          <p:cNvSpPr/>
          <p:nvPr/>
        </p:nvSpPr>
        <p:spPr>
          <a:xfrm>
            <a:off x="824127" y="545660"/>
            <a:ext cx="239872" cy="250936"/>
          </a:xfrm>
          <a:custGeom>
            <a:avLst/>
            <a:gdLst>
              <a:gd name="connsiteX0" fmla="*/ 378756 w 602415"/>
              <a:gd name="connsiteY0" fmla="*/ 19147 h 630201"/>
              <a:gd name="connsiteX1" fmla="*/ 354011 w 602415"/>
              <a:gd name="connsiteY1" fmla="*/ 107 h 630201"/>
              <a:gd name="connsiteX2" fmla="*/ 250270 w 602415"/>
              <a:gd name="connsiteY2" fmla="*/ 107 h 630201"/>
              <a:gd name="connsiteX3" fmla="*/ 225525 w 602415"/>
              <a:gd name="connsiteY3" fmla="*/ 19147 h 630201"/>
              <a:gd name="connsiteX4" fmla="*/ 2816 w 602415"/>
              <a:gd name="connsiteY4" fmla="*/ 584615 h 630201"/>
              <a:gd name="connsiteX5" fmla="*/ 5672 w 602415"/>
              <a:gd name="connsiteY5" fmla="*/ 617934 h 630201"/>
              <a:gd name="connsiteX6" fmla="*/ 27562 w 602415"/>
              <a:gd name="connsiteY6" fmla="*/ 630309 h 630201"/>
              <a:gd name="connsiteX7" fmla="*/ 128447 w 602415"/>
              <a:gd name="connsiteY7" fmla="*/ 630309 h 630201"/>
              <a:gd name="connsiteX8" fmla="*/ 153192 w 602415"/>
              <a:gd name="connsiteY8" fmla="*/ 611270 h 630201"/>
              <a:gd name="connsiteX9" fmla="*/ 294051 w 602415"/>
              <a:gd name="connsiteY9" fmla="*/ 252379 h 630201"/>
              <a:gd name="connsiteX10" fmla="*/ 303568 w 602415"/>
              <a:gd name="connsiteY10" fmla="*/ 247619 h 630201"/>
              <a:gd name="connsiteX11" fmla="*/ 308327 w 602415"/>
              <a:gd name="connsiteY11" fmla="*/ 252379 h 630201"/>
              <a:gd name="connsiteX12" fmla="*/ 449185 w 602415"/>
              <a:gd name="connsiteY12" fmla="*/ 611270 h 630201"/>
              <a:gd name="connsiteX13" fmla="*/ 473931 w 602415"/>
              <a:gd name="connsiteY13" fmla="*/ 630309 h 630201"/>
              <a:gd name="connsiteX14" fmla="*/ 574816 w 602415"/>
              <a:gd name="connsiteY14" fmla="*/ 630309 h 630201"/>
              <a:gd name="connsiteX15" fmla="*/ 596706 w 602415"/>
              <a:gd name="connsiteY15" fmla="*/ 617934 h 630201"/>
              <a:gd name="connsiteX16" fmla="*/ 599561 w 602415"/>
              <a:gd name="connsiteY16" fmla="*/ 584615 h 630201"/>
              <a:gd name="connsiteX17" fmla="*/ 378756 w 602415"/>
              <a:gd name="connsiteY17" fmla="*/ 19147 h 6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2415" h="630201">
                <a:moveTo>
                  <a:pt x="378756" y="19147"/>
                </a:moveTo>
                <a:cubicBezTo>
                  <a:pt x="374949" y="8675"/>
                  <a:pt x="365432" y="1059"/>
                  <a:pt x="354011" y="107"/>
                </a:cubicBezTo>
                <a:lnTo>
                  <a:pt x="250270" y="107"/>
                </a:lnTo>
                <a:cubicBezTo>
                  <a:pt x="238849" y="107"/>
                  <a:pt x="228380" y="7723"/>
                  <a:pt x="225525" y="19147"/>
                </a:cubicBezTo>
                <a:lnTo>
                  <a:pt x="2816" y="584615"/>
                </a:lnTo>
                <a:cubicBezTo>
                  <a:pt x="-1942" y="596038"/>
                  <a:pt x="-39" y="608414"/>
                  <a:pt x="5672" y="617934"/>
                </a:cubicBezTo>
                <a:cubicBezTo>
                  <a:pt x="10430" y="625549"/>
                  <a:pt x="18996" y="630309"/>
                  <a:pt x="27562" y="630309"/>
                </a:cubicBezTo>
                <a:lnTo>
                  <a:pt x="128447" y="630309"/>
                </a:lnTo>
                <a:cubicBezTo>
                  <a:pt x="139868" y="630309"/>
                  <a:pt x="150337" y="622693"/>
                  <a:pt x="153192" y="611270"/>
                </a:cubicBezTo>
                <a:lnTo>
                  <a:pt x="294051" y="252379"/>
                </a:lnTo>
                <a:cubicBezTo>
                  <a:pt x="295954" y="248571"/>
                  <a:pt x="299761" y="246667"/>
                  <a:pt x="303568" y="247619"/>
                </a:cubicBezTo>
                <a:cubicBezTo>
                  <a:pt x="305472" y="248571"/>
                  <a:pt x="307375" y="249523"/>
                  <a:pt x="308327" y="252379"/>
                </a:cubicBezTo>
                <a:lnTo>
                  <a:pt x="449185" y="611270"/>
                </a:lnTo>
                <a:cubicBezTo>
                  <a:pt x="452992" y="621741"/>
                  <a:pt x="462510" y="629357"/>
                  <a:pt x="473931" y="630309"/>
                </a:cubicBezTo>
                <a:lnTo>
                  <a:pt x="574816" y="630309"/>
                </a:lnTo>
                <a:cubicBezTo>
                  <a:pt x="583381" y="630309"/>
                  <a:pt x="591947" y="625549"/>
                  <a:pt x="596706" y="617934"/>
                </a:cubicBezTo>
                <a:cubicBezTo>
                  <a:pt x="603368" y="608414"/>
                  <a:pt x="604320" y="595087"/>
                  <a:pt x="599561" y="584615"/>
                </a:cubicBezTo>
                <a:lnTo>
                  <a:pt x="378756" y="19147"/>
                </a:lnTo>
                <a:close/>
              </a:path>
            </a:pathLst>
          </a:custGeom>
          <a:solidFill>
            <a:srgbClr val="FFFFFF"/>
          </a:solidFill>
          <a:ln w="9514"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A134EF01-E8C2-B34B-9617-F2C1C471A6E1}"/>
              </a:ext>
            </a:extLst>
          </p:cNvPr>
          <p:cNvSpPr/>
          <p:nvPr/>
        </p:nvSpPr>
        <p:spPr>
          <a:xfrm>
            <a:off x="1713354" y="545065"/>
            <a:ext cx="329998" cy="251694"/>
          </a:xfrm>
          <a:custGeom>
            <a:avLst/>
            <a:gdLst>
              <a:gd name="connsiteX0" fmla="*/ 799384 w 828758"/>
              <a:gd name="connsiteY0" fmla="*/ 107 h 632105"/>
              <a:gd name="connsiteX1" fmla="*/ 286393 w 828758"/>
              <a:gd name="connsiteY1" fmla="*/ 107 h 632105"/>
              <a:gd name="connsiteX2" fmla="*/ 212157 w 828758"/>
              <a:gd name="connsiteY2" fmla="*/ 50561 h 632105"/>
              <a:gd name="connsiteX3" fmla="*/ 2773 w 828758"/>
              <a:gd name="connsiteY3" fmla="*/ 589374 h 632105"/>
              <a:gd name="connsiteX4" fmla="*/ 20856 w 828758"/>
              <a:gd name="connsiteY4" fmla="*/ 630309 h 632105"/>
              <a:gd name="connsiteX5" fmla="*/ 32277 w 828758"/>
              <a:gd name="connsiteY5" fmla="*/ 632213 h 632105"/>
              <a:gd name="connsiteX6" fmla="*/ 139824 w 828758"/>
              <a:gd name="connsiteY6" fmla="*/ 632213 h 632105"/>
              <a:gd name="connsiteX7" fmla="*/ 150293 w 828758"/>
              <a:gd name="connsiteY7" fmla="*/ 624597 h 632105"/>
              <a:gd name="connsiteX8" fmla="*/ 343498 w 828758"/>
              <a:gd name="connsiteY8" fmla="*/ 130526 h 632105"/>
              <a:gd name="connsiteX9" fmla="*/ 629973 w 828758"/>
              <a:gd name="connsiteY9" fmla="*/ 130526 h 632105"/>
              <a:gd name="connsiteX10" fmla="*/ 584290 w 828758"/>
              <a:gd name="connsiteY10" fmla="*/ 247618 h 632105"/>
              <a:gd name="connsiteX11" fmla="*/ 584290 w 828758"/>
              <a:gd name="connsiteY11" fmla="*/ 247618 h 632105"/>
              <a:gd name="connsiteX12" fmla="*/ 338739 w 828758"/>
              <a:gd name="connsiteY12" fmla="*/ 247618 h 632105"/>
              <a:gd name="connsiteX13" fmla="*/ 318752 w 828758"/>
              <a:gd name="connsiteY13" fmla="*/ 267610 h 632105"/>
              <a:gd name="connsiteX14" fmla="*/ 319704 w 828758"/>
              <a:gd name="connsiteY14" fmla="*/ 275225 h 632105"/>
              <a:gd name="connsiteX15" fmla="*/ 353015 w 828758"/>
              <a:gd name="connsiteY15" fmla="*/ 360902 h 632105"/>
              <a:gd name="connsiteX16" fmla="*/ 379664 w 828758"/>
              <a:gd name="connsiteY16" fmla="*/ 378990 h 632105"/>
              <a:gd name="connsiteX17" fmla="*/ 532895 w 828758"/>
              <a:gd name="connsiteY17" fmla="*/ 378990 h 632105"/>
              <a:gd name="connsiteX18" fmla="*/ 451045 w 828758"/>
              <a:gd name="connsiteY18" fmla="*/ 587470 h 632105"/>
              <a:gd name="connsiteX19" fmla="*/ 469128 w 828758"/>
              <a:gd name="connsiteY19" fmla="*/ 628405 h 632105"/>
              <a:gd name="connsiteX20" fmla="*/ 480549 w 828758"/>
              <a:gd name="connsiteY20" fmla="*/ 630309 h 632105"/>
              <a:gd name="connsiteX21" fmla="*/ 588097 w 828758"/>
              <a:gd name="connsiteY21" fmla="*/ 630309 h 632105"/>
              <a:gd name="connsiteX22" fmla="*/ 598566 w 828758"/>
              <a:gd name="connsiteY22" fmla="*/ 622693 h 632105"/>
              <a:gd name="connsiteX23" fmla="*/ 826985 w 828758"/>
              <a:gd name="connsiteY23" fmla="*/ 41042 h 632105"/>
              <a:gd name="connsiteX24" fmla="*/ 808902 w 828758"/>
              <a:gd name="connsiteY24" fmla="*/ 107 h 632105"/>
              <a:gd name="connsiteX25" fmla="*/ 799384 w 828758"/>
              <a:gd name="connsiteY25" fmla="*/ 107 h 632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28758" h="632105">
                <a:moveTo>
                  <a:pt x="799384" y="107"/>
                </a:moveTo>
                <a:lnTo>
                  <a:pt x="286393" y="107"/>
                </a:lnTo>
                <a:cubicBezTo>
                  <a:pt x="254034" y="2011"/>
                  <a:pt x="225481" y="21050"/>
                  <a:pt x="212157" y="50561"/>
                </a:cubicBezTo>
                <a:lnTo>
                  <a:pt x="2773" y="589374"/>
                </a:lnTo>
                <a:cubicBezTo>
                  <a:pt x="-3889" y="605558"/>
                  <a:pt x="4676" y="623645"/>
                  <a:pt x="20856" y="630309"/>
                </a:cubicBezTo>
                <a:cubicBezTo>
                  <a:pt x="24663" y="632213"/>
                  <a:pt x="28470" y="632213"/>
                  <a:pt x="32277" y="632213"/>
                </a:cubicBezTo>
                <a:lnTo>
                  <a:pt x="139824" y="632213"/>
                </a:lnTo>
                <a:cubicBezTo>
                  <a:pt x="144583" y="632213"/>
                  <a:pt x="149342" y="629357"/>
                  <a:pt x="150293" y="624597"/>
                </a:cubicBezTo>
                <a:lnTo>
                  <a:pt x="343498" y="130526"/>
                </a:lnTo>
                <a:lnTo>
                  <a:pt x="629973" y="130526"/>
                </a:lnTo>
                <a:lnTo>
                  <a:pt x="584290" y="247618"/>
                </a:lnTo>
                <a:cubicBezTo>
                  <a:pt x="584290" y="247618"/>
                  <a:pt x="584290" y="247618"/>
                  <a:pt x="584290" y="247618"/>
                </a:cubicBezTo>
                <a:cubicBezTo>
                  <a:pt x="584290" y="247618"/>
                  <a:pt x="353967" y="247618"/>
                  <a:pt x="338739" y="247618"/>
                </a:cubicBezTo>
                <a:cubicBezTo>
                  <a:pt x="327318" y="247618"/>
                  <a:pt x="318752" y="257138"/>
                  <a:pt x="318752" y="267610"/>
                </a:cubicBezTo>
                <a:cubicBezTo>
                  <a:pt x="318752" y="270465"/>
                  <a:pt x="319704" y="272369"/>
                  <a:pt x="319704" y="275225"/>
                </a:cubicBezTo>
                <a:lnTo>
                  <a:pt x="353015" y="360902"/>
                </a:lnTo>
                <a:cubicBezTo>
                  <a:pt x="357774" y="371374"/>
                  <a:pt x="368243" y="378990"/>
                  <a:pt x="379664" y="378990"/>
                </a:cubicBezTo>
                <a:lnTo>
                  <a:pt x="532895" y="378990"/>
                </a:lnTo>
                <a:lnTo>
                  <a:pt x="451045" y="587470"/>
                </a:lnTo>
                <a:cubicBezTo>
                  <a:pt x="444383" y="603654"/>
                  <a:pt x="452949" y="621741"/>
                  <a:pt x="469128" y="628405"/>
                </a:cubicBezTo>
                <a:cubicBezTo>
                  <a:pt x="472935" y="630309"/>
                  <a:pt x="476742" y="630309"/>
                  <a:pt x="480549" y="630309"/>
                </a:cubicBezTo>
                <a:lnTo>
                  <a:pt x="588097" y="630309"/>
                </a:lnTo>
                <a:cubicBezTo>
                  <a:pt x="592855" y="630309"/>
                  <a:pt x="597614" y="627453"/>
                  <a:pt x="598566" y="622693"/>
                </a:cubicBezTo>
                <a:lnTo>
                  <a:pt x="826985" y="41042"/>
                </a:lnTo>
                <a:cubicBezTo>
                  <a:pt x="833647" y="24858"/>
                  <a:pt x="825081" y="6771"/>
                  <a:pt x="808902" y="107"/>
                </a:cubicBezTo>
                <a:cubicBezTo>
                  <a:pt x="806998" y="1059"/>
                  <a:pt x="803191" y="107"/>
                  <a:pt x="799384" y="107"/>
                </a:cubicBezTo>
              </a:path>
            </a:pathLst>
          </a:custGeom>
          <a:solidFill>
            <a:srgbClr val="FFFFFF"/>
          </a:solidFill>
          <a:ln w="9514"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052E8D95-7CC4-3A41-8109-C271E6095ECB}"/>
              </a:ext>
            </a:extLst>
          </p:cNvPr>
          <p:cNvSpPr/>
          <p:nvPr/>
        </p:nvSpPr>
        <p:spPr>
          <a:xfrm>
            <a:off x="1041841" y="545141"/>
            <a:ext cx="115764" cy="151149"/>
          </a:xfrm>
          <a:custGeom>
            <a:avLst/>
            <a:gdLst>
              <a:gd name="connsiteX0" fmla="*/ 271559 w 290731"/>
              <a:gd name="connsiteY0" fmla="*/ 107 h 379596"/>
              <a:gd name="connsiteX1" fmla="*/ 34574 w 290731"/>
              <a:gd name="connsiteY1" fmla="*/ 107 h 379596"/>
              <a:gd name="connsiteX2" fmla="*/ 3166 w 290731"/>
              <a:gd name="connsiteY2" fmla="*/ 45801 h 379596"/>
              <a:gd name="connsiteX3" fmla="*/ 130700 w 290731"/>
              <a:gd name="connsiteY3" fmla="*/ 373278 h 379596"/>
              <a:gd name="connsiteX4" fmla="*/ 153542 w 290731"/>
              <a:gd name="connsiteY4" fmla="*/ 373278 h 379596"/>
              <a:gd name="connsiteX5" fmla="*/ 289642 w 290731"/>
              <a:gd name="connsiteY5" fmla="*/ 27714 h 379596"/>
              <a:gd name="connsiteX6" fmla="*/ 278221 w 290731"/>
              <a:gd name="connsiteY6" fmla="*/ 2011 h 379596"/>
              <a:gd name="connsiteX7" fmla="*/ 271559 w 290731"/>
              <a:gd name="connsiteY7" fmla="*/ 107 h 379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731" h="379596">
                <a:moveTo>
                  <a:pt x="271559" y="107"/>
                </a:moveTo>
                <a:lnTo>
                  <a:pt x="34574" y="107"/>
                </a:lnTo>
                <a:cubicBezTo>
                  <a:pt x="7925" y="107"/>
                  <a:pt x="-6351" y="21050"/>
                  <a:pt x="3166" y="45801"/>
                </a:cubicBezTo>
                <a:lnTo>
                  <a:pt x="130700" y="373278"/>
                </a:lnTo>
                <a:cubicBezTo>
                  <a:pt x="134507" y="381846"/>
                  <a:pt x="150687" y="381846"/>
                  <a:pt x="153542" y="373278"/>
                </a:cubicBezTo>
                <a:cubicBezTo>
                  <a:pt x="184950" y="294265"/>
                  <a:pt x="289642" y="27714"/>
                  <a:pt x="289642" y="27714"/>
                </a:cubicBezTo>
                <a:cubicBezTo>
                  <a:pt x="293449" y="17242"/>
                  <a:pt x="288690" y="5819"/>
                  <a:pt x="278221" y="2011"/>
                </a:cubicBezTo>
                <a:cubicBezTo>
                  <a:pt x="276317" y="1059"/>
                  <a:pt x="273462" y="107"/>
                  <a:pt x="271559" y="107"/>
                </a:cubicBezTo>
              </a:path>
            </a:pathLst>
          </a:custGeom>
          <a:solidFill>
            <a:srgbClr val="FFFFFF"/>
          </a:solidFill>
          <a:ln w="9514"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3B212A6D-2314-BF44-8C3F-42AEE225A9AA}"/>
              </a:ext>
            </a:extLst>
          </p:cNvPr>
          <p:cNvSpPr/>
          <p:nvPr/>
        </p:nvSpPr>
        <p:spPr>
          <a:xfrm>
            <a:off x="1134121" y="544204"/>
            <a:ext cx="313248" cy="252452"/>
          </a:xfrm>
          <a:custGeom>
            <a:avLst/>
            <a:gdLst>
              <a:gd name="connsiteX0" fmla="*/ 765657 w 786693"/>
              <a:gd name="connsiteY0" fmla="*/ 107 h 634009"/>
              <a:gd name="connsiteX1" fmla="*/ 753284 w 786693"/>
              <a:gd name="connsiteY1" fmla="*/ 107 h 634009"/>
              <a:gd name="connsiteX2" fmla="*/ 549610 w 786693"/>
              <a:gd name="connsiteY2" fmla="*/ 107 h 634009"/>
              <a:gd name="connsiteX3" fmla="*/ 549610 w 786693"/>
              <a:gd name="connsiteY3" fmla="*/ 107 h 634009"/>
              <a:gd name="connsiteX4" fmla="*/ 358310 w 786693"/>
              <a:gd name="connsiteY4" fmla="*/ 107 h 634009"/>
              <a:gd name="connsiteX5" fmla="*/ 300253 w 786693"/>
              <a:gd name="connsiteY5" fmla="*/ 107 h 634009"/>
              <a:gd name="connsiteX6" fmla="*/ 208885 w 786693"/>
              <a:gd name="connsiteY6" fmla="*/ 62936 h 634009"/>
              <a:gd name="connsiteX7" fmla="*/ 3308 w 786693"/>
              <a:gd name="connsiteY7" fmla="*/ 588422 h 634009"/>
              <a:gd name="connsiteX8" fmla="*/ 34716 w 786693"/>
              <a:gd name="connsiteY8" fmla="*/ 634116 h 634009"/>
              <a:gd name="connsiteX9" fmla="*/ 506782 w 786693"/>
              <a:gd name="connsiteY9" fmla="*/ 634116 h 634009"/>
              <a:gd name="connsiteX10" fmla="*/ 561983 w 786693"/>
              <a:gd name="connsiteY10" fmla="*/ 596990 h 634009"/>
              <a:gd name="connsiteX11" fmla="*/ 588632 w 786693"/>
              <a:gd name="connsiteY11" fmla="*/ 530352 h 634009"/>
              <a:gd name="connsiteX12" fmla="*/ 577211 w 786693"/>
              <a:gd name="connsiteY12" fmla="*/ 504649 h 634009"/>
              <a:gd name="connsiteX13" fmla="*/ 569597 w 786693"/>
              <a:gd name="connsiteY13" fmla="*/ 503697 h 634009"/>
              <a:gd name="connsiteX14" fmla="*/ 198416 w 786693"/>
              <a:gd name="connsiteY14" fmla="*/ 502745 h 634009"/>
              <a:gd name="connsiteX15" fmla="*/ 244100 w 786693"/>
              <a:gd name="connsiteY15" fmla="*/ 381845 h 634009"/>
              <a:gd name="connsiteX16" fmla="*/ 540093 w 786693"/>
              <a:gd name="connsiteY16" fmla="*/ 381845 h 634009"/>
              <a:gd name="connsiteX17" fmla="*/ 593391 w 786693"/>
              <a:gd name="connsiteY17" fmla="*/ 345670 h 634009"/>
              <a:gd name="connsiteX18" fmla="*/ 621943 w 786693"/>
              <a:gd name="connsiteY18" fmla="*/ 274273 h 634009"/>
              <a:gd name="connsiteX19" fmla="*/ 612426 w 786693"/>
              <a:gd name="connsiteY19" fmla="*/ 251426 h 634009"/>
              <a:gd name="connsiteX20" fmla="*/ 605763 w 786693"/>
              <a:gd name="connsiteY20" fmla="*/ 250474 h 634009"/>
              <a:gd name="connsiteX21" fmla="*/ 294543 w 786693"/>
              <a:gd name="connsiteY21" fmla="*/ 250474 h 634009"/>
              <a:gd name="connsiteX22" fmla="*/ 339275 w 786693"/>
              <a:gd name="connsiteY22" fmla="*/ 133382 h 634009"/>
              <a:gd name="connsiteX23" fmla="*/ 703793 w 786693"/>
              <a:gd name="connsiteY23" fmla="*/ 133382 h 634009"/>
              <a:gd name="connsiteX24" fmla="*/ 758995 w 786693"/>
              <a:gd name="connsiteY24" fmla="*/ 96255 h 634009"/>
              <a:gd name="connsiteX25" fmla="*/ 758995 w 786693"/>
              <a:gd name="connsiteY25" fmla="*/ 96255 h 634009"/>
              <a:gd name="connsiteX26" fmla="*/ 785643 w 786693"/>
              <a:gd name="connsiteY26" fmla="*/ 29617 h 634009"/>
              <a:gd name="connsiteX27" fmla="*/ 774223 w 786693"/>
              <a:gd name="connsiteY27" fmla="*/ 3914 h 634009"/>
              <a:gd name="connsiteX28" fmla="*/ 765657 w 786693"/>
              <a:gd name="connsiteY28" fmla="*/ 107 h 634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86693" h="634009">
                <a:moveTo>
                  <a:pt x="765657" y="107"/>
                </a:moveTo>
                <a:lnTo>
                  <a:pt x="753284" y="107"/>
                </a:lnTo>
                <a:lnTo>
                  <a:pt x="549610" y="107"/>
                </a:lnTo>
                <a:lnTo>
                  <a:pt x="549610" y="107"/>
                </a:lnTo>
                <a:lnTo>
                  <a:pt x="358310" y="107"/>
                </a:lnTo>
                <a:lnTo>
                  <a:pt x="300253" y="107"/>
                </a:lnTo>
                <a:cubicBezTo>
                  <a:pt x="259328" y="107"/>
                  <a:pt x="223162" y="24858"/>
                  <a:pt x="208885" y="62936"/>
                </a:cubicBezTo>
                <a:lnTo>
                  <a:pt x="3308" y="588422"/>
                </a:lnTo>
                <a:cubicBezTo>
                  <a:pt x="-6209" y="613173"/>
                  <a:pt x="7115" y="634116"/>
                  <a:pt x="34716" y="634116"/>
                </a:cubicBezTo>
                <a:lnTo>
                  <a:pt x="506782" y="634116"/>
                </a:lnTo>
                <a:cubicBezTo>
                  <a:pt x="531527" y="634116"/>
                  <a:pt x="553417" y="618885"/>
                  <a:pt x="561983" y="596990"/>
                </a:cubicBezTo>
                <a:lnTo>
                  <a:pt x="588632" y="530352"/>
                </a:lnTo>
                <a:cubicBezTo>
                  <a:pt x="592439" y="519880"/>
                  <a:pt x="587680" y="508457"/>
                  <a:pt x="577211" y="504649"/>
                </a:cubicBezTo>
                <a:cubicBezTo>
                  <a:pt x="575308" y="503697"/>
                  <a:pt x="572452" y="503697"/>
                  <a:pt x="569597" y="503697"/>
                </a:cubicBezTo>
                <a:lnTo>
                  <a:pt x="198416" y="502745"/>
                </a:lnTo>
                <a:lnTo>
                  <a:pt x="244100" y="381845"/>
                </a:lnTo>
                <a:lnTo>
                  <a:pt x="540093" y="381845"/>
                </a:lnTo>
                <a:cubicBezTo>
                  <a:pt x="563887" y="381845"/>
                  <a:pt x="584825" y="367566"/>
                  <a:pt x="593391" y="345670"/>
                </a:cubicBezTo>
                <a:lnTo>
                  <a:pt x="621943" y="274273"/>
                </a:lnTo>
                <a:cubicBezTo>
                  <a:pt x="625750" y="265705"/>
                  <a:pt x="620991" y="255233"/>
                  <a:pt x="612426" y="251426"/>
                </a:cubicBezTo>
                <a:cubicBezTo>
                  <a:pt x="610522" y="250474"/>
                  <a:pt x="608619" y="250474"/>
                  <a:pt x="605763" y="250474"/>
                </a:cubicBezTo>
                <a:lnTo>
                  <a:pt x="294543" y="250474"/>
                </a:lnTo>
                <a:lnTo>
                  <a:pt x="339275" y="133382"/>
                </a:lnTo>
                <a:lnTo>
                  <a:pt x="703793" y="133382"/>
                </a:lnTo>
                <a:cubicBezTo>
                  <a:pt x="727587" y="133382"/>
                  <a:pt x="749477" y="119102"/>
                  <a:pt x="758995" y="96255"/>
                </a:cubicBezTo>
                <a:cubicBezTo>
                  <a:pt x="758995" y="96255"/>
                  <a:pt x="758995" y="96255"/>
                  <a:pt x="758995" y="96255"/>
                </a:cubicBezTo>
                <a:lnTo>
                  <a:pt x="785643" y="29617"/>
                </a:lnTo>
                <a:cubicBezTo>
                  <a:pt x="789450" y="19146"/>
                  <a:pt x="784692" y="7722"/>
                  <a:pt x="774223" y="3914"/>
                </a:cubicBezTo>
                <a:cubicBezTo>
                  <a:pt x="770416" y="107"/>
                  <a:pt x="768512" y="107"/>
                  <a:pt x="765657" y="107"/>
                </a:cubicBezTo>
              </a:path>
            </a:pathLst>
          </a:custGeom>
          <a:solidFill>
            <a:srgbClr val="FFFFFF"/>
          </a:solidFill>
          <a:ln w="9514"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1BD35BA1-086F-064C-A201-65DEFFB15E89}"/>
              </a:ext>
            </a:extLst>
          </p:cNvPr>
          <p:cNvSpPr/>
          <p:nvPr/>
        </p:nvSpPr>
        <p:spPr>
          <a:xfrm>
            <a:off x="1420513" y="545092"/>
            <a:ext cx="314839" cy="251694"/>
          </a:xfrm>
          <a:custGeom>
            <a:avLst/>
            <a:gdLst>
              <a:gd name="connsiteX0" fmla="*/ 758334 w 790688"/>
              <a:gd name="connsiteY0" fmla="*/ 107 h 632105"/>
              <a:gd name="connsiteX1" fmla="*/ 319579 w 790688"/>
              <a:gd name="connsiteY1" fmla="*/ 107 h 632105"/>
              <a:gd name="connsiteX2" fmla="*/ 200611 w 790688"/>
              <a:gd name="connsiteY2" fmla="*/ 80072 h 632105"/>
              <a:gd name="connsiteX3" fmla="*/ 166348 w 790688"/>
              <a:gd name="connsiteY3" fmla="*/ 168605 h 632105"/>
              <a:gd name="connsiteX4" fmla="*/ 220597 w 790688"/>
              <a:gd name="connsiteY4" fmla="*/ 299976 h 632105"/>
              <a:gd name="connsiteX5" fmla="*/ 443306 w 790688"/>
              <a:gd name="connsiteY5" fmla="*/ 424684 h 632105"/>
              <a:gd name="connsiteX6" fmla="*/ 449016 w 790688"/>
              <a:gd name="connsiteY6" fmla="*/ 439916 h 632105"/>
              <a:gd name="connsiteX7" fmla="*/ 433788 w 790688"/>
              <a:gd name="connsiteY7" fmla="*/ 477994 h 632105"/>
              <a:gd name="connsiteX8" fmla="*/ 392863 w 790688"/>
              <a:gd name="connsiteY8" fmla="*/ 501793 h 632105"/>
              <a:gd name="connsiteX9" fmla="*/ 58801 w 790688"/>
              <a:gd name="connsiteY9" fmla="*/ 501793 h 632105"/>
              <a:gd name="connsiteX10" fmla="*/ 29296 w 790688"/>
              <a:gd name="connsiteY10" fmla="*/ 521785 h 632105"/>
              <a:gd name="connsiteX11" fmla="*/ 2648 w 790688"/>
              <a:gd name="connsiteY11" fmla="*/ 589374 h 632105"/>
              <a:gd name="connsiteX12" fmla="*/ 20731 w 790688"/>
              <a:gd name="connsiteY12" fmla="*/ 630309 h 632105"/>
              <a:gd name="connsiteX13" fmla="*/ 32152 w 790688"/>
              <a:gd name="connsiteY13" fmla="*/ 632213 h 632105"/>
              <a:gd name="connsiteX14" fmla="*/ 469955 w 790688"/>
              <a:gd name="connsiteY14" fmla="*/ 632213 h 632105"/>
              <a:gd name="connsiteX15" fmla="*/ 588923 w 790688"/>
              <a:gd name="connsiteY15" fmla="*/ 552248 h 632105"/>
              <a:gd name="connsiteX16" fmla="*/ 623186 w 790688"/>
              <a:gd name="connsiteY16" fmla="*/ 463715 h 632105"/>
              <a:gd name="connsiteX17" fmla="*/ 568936 w 790688"/>
              <a:gd name="connsiteY17" fmla="*/ 332343 h 632105"/>
              <a:gd name="connsiteX18" fmla="*/ 345276 w 790688"/>
              <a:gd name="connsiteY18" fmla="*/ 209540 h 632105"/>
              <a:gd name="connsiteX19" fmla="*/ 339566 w 790688"/>
              <a:gd name="connsiteY19" fmla="*/ 194308 h 632105"/>
              <a:gd name="connsiteX20" fmla="*/ 354794 w 790688"/>
              <a:gd name="connsiteY20" fmla="*/ 156229 h 632105"/>
              <a:gd name="connsiteX21" fmla="*/ 395719 w 790688"/>
              <a:gd name="connsiteY21" fmla="*/ 132430 h 632105"/>
              <a:gd name="connsiteX22" fmla="*/ 732637 w 790688"/>
              <a:gd name="connsiteY22" fmla="*/ 131478 h 632105"/>
              <a:gd name="connsiteX23" fmla="*/ 762141 w 790688"/>
              <a:gd name="connsiteY23" fmla="*/ 111487 h 632105"/>
              <a:gd name="connsiteX24" fmla="*/ 788790 w 790688"/>
              <a:gd name="connsiteY24" fmla="*/ 42946 h 632105"/>
              <a:gd name="connsiteX25" fmla="*/ 770706 w 790688"/>
              <a:gd name="connsiteY25" fmla="*/ 2011 h 632105"/>
              <a:gd name="connsiteX26" fmla="*/ 758334 w 790688"/>
              <a:gd name="connsiteY26" fmla="*/ 107 h 632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0688" h="632105">
                <a:moveTo>
                  <a:pt x="758334" y="107"/>
                </a:moveTo>
                <a:lnTo>
                  <a:pt x="319579" y="107"/>
                </a:lnTo>
                <a:cubicBezTo>
                  <a:pt x="267233" y="107"/>
                  <a:pt x="220597" y="31522"/>
                  <a:pt x="200611" y="80072"/>
                </a:cubicBezTo>
                <a:lnTo>
                  <a:pt x="166348" y="168605"/>
                </a:lnTo>
                <a:cubicBezTo>
                  <a:pt x="150168" y="210492"/>
                  <a:pt x="135892" y="253330"/>
                  <a:pt x="220597" y="299976"/>
                </a:cubicBezTo>
                <a:lnTo>
                  <a:pt x="443306" y="424684"/>
                </a:lnTo>
                <a:cubicBezTo>
                  <a:pt x="449016" y="427540"/>
                  <a:pt x="450920" y="434204"/>
                  <a:pt x="449016" y="439916"/>
                </a:cubicBezTo>
                <a:lnTo>
                  <a:pt x="433788" y="477994"/>
                </a:lnTo>
                <a:cubicBezTo>
                  <a:pt x="425223" y="492274"/>
                  <a:pt x="409995" y="501793"/>
                  <a:pt x="392863" y="501793"/>
                </a:cubicBezTo>
                <a:lnTo>
                  <a:pt x="58801" y="501793"/>
                </a:lnTo>
                <a:cubicBezTo>
                  <a:pt x="45476" y="501793"/>
                  <a:pt x="34055" y="509409"/>
                  <a:pt x="29296" y="521785"/>
                </a:cubicBezTo>
                <a:lnTo>
                  <a:pt x="2648" y="589374"/>
                </a:lnTo>
                <a:cubicBezTo>
                  <a:pt x="-4015" y="605558"/>
                  <a:pt x="4551" y="623645"/>
                  <a:pt x="20731" y="630309"/>
                </a:cubicBezTo>
                <a:cubicBezTo>
                  <a:pt x="24538" y="632213"/>
                  <a:pt x="28345" y="632213"/>
                  <a:pt x="32152" y="632213"/>
                </a:cubicBezTo>
                <a:lnTo>
                  <a:pt x="469955" y="632213"/>
                </a:lnTo>
                <a:cubicBezTo>
                  <a:pt x="522301" y="632213"/>
                  <a:pt x="568936" y="600798"/>
                  <a:pt x="588923" y="552248"/>
                </a:cubicBezTo>
                <a:lnTo>
                  <a:pt x="623186" y="463715"/>
                </a:lnTo>
                <a:cubicBezTo>
                  <a:pt x="639366" y="421828"/>
                  <a:pt x="653642" y="378990"/>
                  <a:pt x="568936" y="332343"/>
                </a:cubicBezTo>
                <a:lnTo>
                  <a:pt x="345276" y="209540"/>
                </a:lnTo>
                <a:cubicBezTo>
                  <a:pt x="339566" y="206684"/>
                  <a:pt x="337662" y="200020"/>
                  <a:pt x="339566" y="194308"/>
                </a:cubicBezTo>
                <a:lnTo>
                  <a:pt x="354794" y="156229"/>
                </a:lnTo>
                <a:cubicBezTo>
                  <a:pt x="363359" y="141950"/>
                  <a:pt x="378587" y="132430"/>
                  <a:pt x="395719" y="132430"/>
                </a:cubicBezTo>
                <a:lnTo>
                  <a:pt x="732637" y="131478"/>
                </a:lnTo>
                <a:cubicBezTo>
                  <a:pt x="745961" y="131478"/>
                  <a:pt x="757382" y="123863"/>
                  <a:pt x="762141" y="111487"/>
                </a:cubicBezTo>
                <a:lnTo>
                  <a:pt x="788790" y="42946"/>
                </a:lnTo>
                <a:cubicBezTo>
                  <a:pt x="795452" y="26762"/>
                  <a:pt x="786886" y="8675"/>
                  <a:pt x="770706" y="2011"/>
                </a:cubicBezTo>
                <a:cubicBezTo>
                  <a:pt x="765948" y="1059"/>
                  <a:pt x="762141" y="107"/>
                  <a:pt x="758334" y="107"/>
                </a:cubicBezTo>
              </a:path>
            </a:pathLst>
          </a:custGeom>
          <a:solidFill>
            <a:srgbClr val="FFFFFF"/>
          </a:solidFill>
          <a:ln w="9514"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BC077729-AD55-4A4F-8E15-1BCB0DFAFAF2}"/>
              </a:ext>
            </a:extLst>
          </p:cNvPr>
          <p:cNvSpPr/>
          <p:nvPr/>
        </p:nvSpPr>
        <p:spPr>
          <a:xfrm>
            <a:off x="545082" y="294838"/>
            <a:ext cx="2741084" cy="756598"/>
          </a:xfrm>
          <a:custGeom>
            <a:avLst/>
            <a:gdLst>
              <a:gd name="connsiteX0" fmla="*/ -875 w 6883976"/>
              <a:gd name="connsiteY0" fmla="*/ 1900089 h 1900124"/>
              <a:gd name="connsiteX1" fmla="*/ 6883102 w 6883976"/>
              <a:gd name="connsiteY1" fmla="*/ 1900089 h 1900124"/>
              <a:gd name="connsiteX2" fmla="*/ 6883102 w 6883976"/>
              <a:gd name="connsiteY2" fmla="*/ -36 h 1900124"/>
              <a:gd name="connsiteX3" fmla="*/ -875 w 6883976"/>
              <a:gd name="connsiteY3" fmla="*/ -36 h 1900124"/>
              <a:gd name="connsiteX4" fmla="*/ -875 w 6883976"/>
              <a:gd name="connsiteY4" fmla="*/ 1900089 h 1900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3976" h="1900124">
                <a:moveTo>
                  <a:pt x="-875" y="1900089"/>
                </a:moveTo>
                <a:lnTo>
                  <a:pt x="6883102" y="1900089"/>
                </a:lnTo>
                <a:lnTo>
                  <a:pt x="6883102" y="-36"/>
                </a:lnTo>
                <a:lnTo>
                  <a:pt x="-875" y="-36"/>
                </a:lnTo>
                <a:lnTo>
                  <a:pt x="-875" y="1900089"/>
                </a:lnTo>
                <a:close/>
              </a:path>
            </a:pathLst>
          </a:custGeom>
          <a:noFill/>
          <a:ln w="9514"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54C2C967-BA8D-E348-BA56-2910C901AA1B}"/>
              </a:ext>
            </a:extLst>
          </p:cNvPr>
          <p:cNvSpPr/>
          <p:nvPr/>
        </p:nvSpPr>
        <p:spPr>
          <a:xfrm>
            <a:off x="2566125" y="294838"/>
            <a:ext cx="235340" cy="10992"/>
          </a:xfrm>
          <a:custGeom>
            <a:avLst/>
            <a:gdLst>
              <a:gd name="connsiteX0" fmla="*/ -875 w 591035"/>
              <a:gd name="connsiteY0" fmla="*/ 27571 h 27606"/>
              <a:gd name="connsiteX1" fmla="*/ 590160 w 591035"/>
              <a:gd name="connsiteY1" fmla="*/ 27571 h 27606"/>
              <a:gd name="connsiteX2" fmla="*/ 590160 w 591035"/>
              <a:gd name="connsiteY2" fmla="*/ -36 h 27606"/>
              <a:gd name="connsiteX3" fmla="*/ -875 w 591035"/>
              <a:gd name="connsiteY3" fmla="*/ -36 h 27606"/>
              <a:gd name="connsiteX4" fmla="*/ -875 w 591035"/>
              <a:gd name="connsiteY4" fmla="*/ 27571 h 27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035" h="27606">
                <a:moveTo>
                  <a:pt x="-875" y="27571"/>
                </a:moveTo>
                <a:lnTo>
                  <a:pt x="590160" y="27571"/>
                </a:lnTo>
                <a:lnTo>
                  <a:pt x="590160" y="-36"/>
                </a:lnTo>
                <a:lnTo>
                  <a:pt x="-875" y="-36"/>
                </a:lnTo>
                <a:lnTo>
                  <a:pt x="-875" y="27571"/>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55" name="Freeform 54">
            <a:extLst>
              <a:ext uri="{FF2B5EF4-FFF2-40B4-BE49-F238E27FC236}">
                <a16:creationId xmlns:a16="http://schemas.microsoft.com/office/drawing/2014/main" id="{FF1178FD-4C03-5F47-8FC1-2A098F0B9047}"/>
              </a:ext>
            </a:extLst>
          </p:cNvPr>
          <p:cNvSpPr/>
          <p:nvPr/>
        </p:nvSpPr>
        <p:spPr>
          <a:xfrm>
            <a:off x="2566125" y="1040444"/>
            <a:ext cx="235340" cy="10992"/>
          </a:xfrm>
          <a:custGeom>
            <a:avLst/>
            <a:gdLst>
              <a:gd name="connsiteX0" fmla="*/ -875 w 591035"/>
              <a:gd name="connsiteY0" fmla="*/ 27571 h 27606"/>
              <a:gd name="connsiteX1" fmla="*/ 590160 w 591035"/>
              <a:gd name="connsiteY1" fmla="*/ 27571 h 27606"/>
              <a:gd name="connsiteX2" fmla="*/ 590160 w 591035"/>
              <a:gd name="connsiteY2" fmla="*/ -36 h 27606"/>
              <a:gd name="connsiteX3" fmla="*/ -875 w 591035"/>
              <a:gd name="connsiteY3" fmla="*/ -36 h 27606"/>
              <a:gd name="connsiteX4" fmla="*/ -875 w 591035"/>
              <a:gd name="connsiteY4" fmla="*/ 27571 h 27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035" h="27606">
                <a:moveTo>
                  <a:pt x="-875" y="27571"/>
                </a:moveTo>
                <a:lnTo>
                  <a:pt x="590160" y="27571"/>
                </a:lnTo>
                <a:lnTo>
                  <a:pt x="590160" y="-36"/>
                </a:lnTo>
                <a:lnTo>
                  <a:pt x="-875" y="-36"/>
                </a:lnTo>
                <a:lnTo>
                  <a:pt x="-875" y="27571"/>
                </a:lnTo>
                <a:close/>
              </a:path>
            </a:pathLst>
          </a:custGeom>
          <a:solidFill>
            <a:schemeClr val="accent1"/>
          </a:solidFill>
          <a:ln w="9514" cap="flat">
            <a:noFill/>
            <a:prstDash val="solid"/>
            <a:miter/>
          </a:ln>
        </p:spPr>
        <p:txBody>
          <a:bodyPr rtlCol="0" anchor="ctr"/>
          <a:lstStyle/>
          <a:p>
            <a:endParaRPr lang="en-US">
              <a:solidFill>
                <a:schemeClr val="bg1"/>
              </a:solidFill>
            </a:endParaRPr>
          </a:p>
        </p:txBody>
      </p:sp>
      <p:sp>
        <p:nvSpPr>
          <p:cNvPr id="56" name="Freeform 55">
            <a:extLst>
              <a:ext uri="{FF2B5EF4-FFF2-40B4-BE49-F238E27FC236}">
                <a16:creationId xmlns:a16="http://schemas.microsoft.com/office/drawing/2014/main" id="{8696B69A-4D22-984E-AE4D-AB954803BD1A}"/>
              </a:ext>
            </a:extLst>
          </p:cNvPr>
          <p:cNvSpPr/>
          <p:nvPr/>
        </p:nvSpPr>
        <p:spPr>
          <a:xfrm>
            <a:off x="545271" y="300766"/>
            <a:ext cx="1609483" cy="553045"/>
          </a:xfrm>
          <a:custGeom>
            <a:avLst/>
            <a:gdLst>
              <a:gd name="connsiteX0" fmla="*/ 659085 w 4042065"/>
              <a:gd name="connsiteY0" fmla="*/ 350326 h 1388919"/>
              <a:gd name="connsiteX1" fmla="*/ 659085 w 4042065"/>
              <a:gd name="connsiteY1" fmla="*/ 350326 h 1388919"/>
              <a:gd name="connsiteX2" fmla="*/ 659085 w 4042065"/>
              <a:gd name="connsiteY2" fmla="*/ 350326 h 1388919"/>
              <a:gd name="connsiteX3" fmla="*/ 818026 w 4042065"/>
              <a:gd name="connsiteY3" fmla="*/ 241802 h 1388919"/>
              <a:gd name="connsiteX4" fmla="*/ 3996858 w 4042065"/>
              <a:gd name="connsiteY4" fmla="*/ 241802 h 1388919"/>
              <a:gd name="connsiteX5" fmla="*/ 4034928 w 4042065"/>
              <a:gd name="connsiteY5" fmla="*/ 144701 h 1388919"/>
              <a:gd name="connsiteX6" fmla="*/ 3974967 w 4042065"/>
              <a:gd name="connsiteY6" fmla="*/ 7618 h 1388919"/>
              <a:gd name="connsiteX7" fmla="*/ 3936898 w 4042065"/>
              <a:gd name="connsiteY7" fmla="*/ 3 h 1388919"/>
              <a:gd name="connsiteX8" fmla="*/ 708575 w 4042065"/>
              <a:gd name="connsiteY8" fmla="*/ 3 h 1388919"/>
              <a:gd name="connsiteX9" fmla="*/ 413534 w 4042065"/>
              <a:gd name="connsiteY9" fmla="*/ 201819 h 1388919"/>
              <a:gd name="connsiteX10" fmla="*/ 7139 w 4042065"/>
              <a:gd name="connsiteY10" fmla="*/ 1244223 h 1388919"/>
              <a:gd name="connsiteX11" fmla="*/ 67099 w 4042065"/>
              <a:gd name="connsiteY11" fmla="*/ 1381306 h 1388919"/>
              <a:gd name="connsiteX12" fmla="*/ 105169 w 4042065"/>
              <a:gd name="connsiteY12" fmla="*/ 1388922 h 1388919"/>
              <a:gd name="connsiteX13" fmla="*/ 253641 w 4042065"/>
              <a:gd name="connsiteY13" fmla="*/ 1388922 h 1388919"/>
              <a:gd name="connsiteX14" fmla="*/ 659085 w 4042065"/>
              <a:gd name="connsiteY14" fmla="*/ 350326 h 138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42065" h="1388919">
                <a:moveTo>
                  <a:pt x="659085" y="350326"/>
                </a:moveTo>
                <a:lnTo>
                  <a:pt x="659085" y="350326"/>
                </a:lnTo>
                <a:lnTo>
                  <a:pt x="659085" y="350326"/>
                </a:lnTo>
                <a:cubicBezTo>
                  <a:pt x="684782" y="284641"/>
                  <a:pt x="747597" y="241802"/>
                  <a:pt x="818026" y="241802"/>
                </a:cubicBezTo>
                <a:lnTo>
                  <a:pt x="3996858" y="241802"/>
                </a:lnTo>
                <a:lnTo>
                  <a:pt x="4034928" y="144701"/>
                </a:lnTo>
                <a:cubicBezTo>
                  <a:pt x="4055865" y="90439"/>
                  <a:pt x="4029217" y="29513"/>
                  <a:pt x="3974967" y="7618"/>
                </a:cubicBezTo>
                <a:cubicBezTo>
                  <a:pt x="3962595" y="2859"/>
                  <a:pt x="3950222" y="3"/>
                  <a:pt x="3936898" y="3"/>
                </a:cubicBezTo>
                <a:lnTo>
                  <a:pt x="708575" y="3"/>
                </a:lnTo>
                <a:cubicBezTo>
                  <a:pt x="578186" y="3"/>
                  <a:pt x="461122" y="79968"/>
                  <a:pt x="413534" y="201819"/>
                </a:cubicBezTo>
                <a:lnTo>
                  <a:pt x="7139" y="1244223"/>
                </a:lnTo>
                <a:cubicBezTo>
                  <a:pt x="-13800" y="1298485"/>
                  <a:pt x="12849" y="1359411"/>
                  <a:pt x="67099" y="1381306"/>
                </a:cubicBezTo>
                <a:cubicBezTo>
                  <a:pt x="79471" y="1386066"/>
                  <a:pt x="91844" y="1388922"/>
                  <a:pt x="105169" y="1388922"/>
                </a:cubicBezTo>
                <a:lnTo>
                  <a:pt x="253641" y="1388922"/>
                </a:lnTo>
                <a:lnTo>
                  <a:pt x="659085" y="350326"/>
                </a:lnTo>
                <a:close/>
              </a:path>
            </a:pathLst>
          </a:custGeom>
          <a:solidFill>
            <a:schemeClr val="accent3"/>
          </a:solidFill>
          <a:ln w="9514"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1D9768F2-39D7-4147-B1BC-59B976BC8DD2}"/>
              </a:ext>
            </a:extLst>
          </p:cNvPr>
          <p:cNvSpPr/>
          <p:nvPr/>
        </p:nvSpPr>
        <p:spPr>
          <a:xfrm>
            <a:off x="545082" y="294838"/>
            <a:ext cx="2741084" cy="756598"/>
          </a:xfrm>
          <a:custGeom>
            <a:avLst/>
            <a:gdLst>
              <a:gd name="connsiteX0" fmla="*/ -875 w 6883976"/>
              <a:gd name="connsiteY0" fmla="*/ 1900089 h 1900124"/>
              <a:gd name="connsiteX1" fmla="*/ 6883102 w 6883976"/>
              <a:gd name="connsiteY1" fmla="*/ 1900089 h 1900124"/>
              <a:gd name="connsiteX2" fmla="*/ 6883102 w 6883976"/>
              <a:gd name="connsiteY2" fmla="*/ -36 h 1900124"/>
              <a:gd name="connsiteX3" fmla="*/ -875 w 6883976"/>
              <a:gd name="connsiteY3" fmla="*/ -36 h 1900124"/>
              <a:gd name="connsiteX4" fmla="*/ -875 w 6883976"/>
              <a:gd name="connsiteY4" fmla="*/ 1900089 h 1900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3976" h="1900124">
                <a:moveTo>
                  <a:pt x="-875" y="1900089"/>
                </a:moveTo>
                <a:lnTo>
                  <a:pt x="6883102" y="1900089"/>
                </a:lnTo>
                <a:lnTo>
                  <a:pt x="6883102" y="-36"/>
                </a:lnTo>
                <a:lnTo>
                  <a:pt x="-875" y="-36"/>
                </a:lnTo>
                <a:lnTo>
                  <a:pt x="-875" y="1900089"/>
                </a:lnTo>
                <a:close/>
              </a:path>
            </a:pathLst>
          </a:custGeom>
          <a:noFill/>
          <a:ln w="9514" cap="flat">
            <a:noFill/>
            <a:prstDash val="solid"/>
            <a:miter/>
          </a:ln>
        </p:spPr>
        <p:txBody>
          <a:bodyPr rtlCol="0" anchor="ctr"/>
          <a:lstStyle/>
          <a:p>
            <a:endParaRPr lang="en-US"/>
          </a:p>
        </p:txBody>
      </p:sp>
      <p:sp>
        <p:nvSpPr>
          <p:cNvPr id="58" name="Footer Placeholder 4">
            <a:extLst>
              <a:ext uri="{FF2B5EF4-FFF2-40B4-BE49-F238E27FC236}">
                <a16:creationId xmlns:a16="http://schemas.microsoft.com/office/drawing/2014/main" id="{C5EFF6DB-CFC8-014A-BAC5-6580CD699043}"/>
              </a:ext>
            </a:extLst>
          </p:cNvPr>
          <p:cNvSpPr>
            <a:spLocks noGrp="1"/>
          </p:cNvSpPr>
          <p:nvPr>
            <p:ph type="ftr" sz="quarter" idx="3"/>
          </p:nvPr>
        </p:nvSpPr>
        <p:spPr>
          <a:xfrm>
            <a:off x="533400" y="6356350"/>
            <a:ext cx="4114800" cy="365125"/>
          </a:xfrm>
          <a:prstGeom prst="rect">
            <a:avLst/>
          </a:prstGeom>
        </p:spPr>
        <p:txBody>
          <a:bodyPr/>
          <a:lstStyle>
            <a:lvl1pPr>
              <a:defRPr sz="1400">
                <a:solidFill>
                  <a:schemeClr val="bg1">
                    <a:lumMod val="50000"/>
                  </a:schemeClr>
                </a:solidFill>
              </a:defRPr>
            </a:lvl1pPr>
          </a:lstStyle>
          <a:p>
            <a:endParaRPr lang="en-US"/>
          </a:p>
        </p:txBody>
      </p:sp>
      <p:sp>
        <p:nvSpPr>
          <p:cNvPr id="7" name="Title Placeholder 6">
            <a:extLst>
              <a:ext uri="{FF2B5EF4-FFF2-40B4-BE49-F238E27FC236}">
                <a16:creationId xmlns:a16="http://schemas.microsoft.com/office/drawing/2014/main" id="{18DD670C-C801-AF45-BB51-49598C9B077E}"/>
              </a:ext>
            </a:extLst>
          </p:cNvPr>
          <p:cNvSpPr>
            <a:spLocks noGrp="1"/>
          </p:cNvSpPr>
          <p:nvPr>
            <p:ph type="title"/>
          </p:nvPr>
        </p:nvSpPr>
        <p:spPr>
          <a:xfrm>
            <a:off x="4194927" y="242576"/>
            <a:ext cx="7428321" cy="1086603"/>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3989896350"/>
      </p:ext>
    </p:extLst>
  </p:cSld>
  <p:clrMap bg1="lt1" tx1="dk1" bg2="lt2" tx2="dk2" accent1="accent1" accent2="accent2" accent3="accent3" accent4="accent4" accent5="accent5" accent6="accent6" hlink="hlink" folHlink="folHlink"/>
  <p:sldLayoutIdLst>
    <p:sldLayoutId id="2147483660" r:id="rId1"/>
    <p:sldLayoutId id="2147483855" r:id="rId2"/>
    <p:sldLayoutId id="2147483856" r:id="rId3"/>
    <p:sldLayoutId id="2147483857" r:id="rId4"/>
  </p:sldLayoutIdLst>
  <p:txStyles>
    <p:titleStyle>
      <a:lvl1pPr algn="r" defTabSz="914400" rtl="0" eaLnBrk="1" latinLnBrk="0" hangingPunct="1">
        <a:lnSpc>
          <a:spcPct val="90000"/>
        </a:lnSpc>
        <a:spcBef>
          <a:spcPct val="0"/>
        </a:spcBef>
        <a:buNone/>
        <a:defRPr sz="3000" b="1" i="1" kern="1200">
          <a:solidFill>
            <a:schemeClr val="accent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143F578-D6A7-5A4B-83A9-07D827C26D97}"/>
              </a:ext>
            </a:extLst>
          </p:cNvPr>
          <p:cNvSpPr/>
          <p:nvPr userDrawn="1"/>
        </p:nvSpPr>
        <p:spPr>
          <a:xfrm>
            <a:off x="0" y="6492874"/>
            <a:ext cx="12192000" cy="365125"/>
          </a:xfrm>
          <a:prstGeom prst="rect">
            <a:avLst/>
          </a:prstGeom>
          <a:gradFill>
            <a:gsLst>
              <a:gs pos="0">
                <a:schemeClr val="accent1"/>
              </a:gs>
              <a:gs pos="50000">
                <a:schemeClr val="accent2"/>
              </a:gs>
              <a:gs pos="100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3349329-76AB-7448-82A2-4047AEB2952F}"/>
              </a:ext>
            </a:extLst>
          </p:cNvPr>
          <p:cNvSpPr>
            <a:spLocks noGrp="1"/>
          </p:cNvSpPr>
          <p:nvPr>
            <p:ph type="title"/>
          </p:nvPr>
        </p:nvSpPr>
        <p:spPr>
          <a:xfrm>
            <a:off x="373251" y="191226"/>
            <a:ext cx="8894735" cy="781750"/>
          </a:xfrm>
          <a:prstGeom prst="rect">
            <a:avLst/>
          </a:prstGeom>
          <a:noFill/>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E33D69A-0768-7F46-A2EA-F5507E92D08F}"/>
              </a:ext>
            </a:extLst>
          </p:cNvPr>
          <p:cNvSpPr>
            <a:spLocks noGrp="1"/>
          </p:cNvSpPr>
          <p:nvPr>
            <p:ph type="body" idx="1"/>
          </p:nvPr>
        </p:nvSpPr>
        <p:spPr>
          <a:xfrm>
            <a:off x="373251" y="1301301"/>
            <a:ext cx="11257888" cy="49169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FF0288AA-EDF7-2540-B6A5-65C6FF2BB5B7}"/>
              </a:ext>
            </a:extLst>
          </p:cNvPr>
          <p:cNvSpPr>
            <a:spLocks noGrp="1"/>
          </p:cNvSpPr>
          <p:nvPr>
            <p:ph type="ftr" sz="quarter" idx="3"/>
          </p:nvPr>
        </p:nvSpPr>
        <p:spPr>
          <a:xfrm>
            <a:off x="325464" y="6492873"/>
            <a:ext cx="556389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a:extLst>
              <a:ext uri="{FF2B5EF4-FFF2-40B4-BE49-F238E27FC236}">
                <a16:creationId xmlns:a16="http://schemas.microsoft.com/office/drawing/2014/main" id="{D5D5EE76-6702-7646-8765-D32104F84186}"/>
              </a:ext>
            </a:extLst>
          </p:cNvPr>
          <p:cNvSpPr>
            <a:spLocks noGrp="1"/>
          </p:cNvSpPr>
          <p:nvPr>
            <p:ph type="sldNum" sz="quarter" idx="4"/>
          </p:nvPr>
        </p:nvSpPr>
        <p:spPr>
          <a:xfrm>
            <a:off x="9123336" y="6492873"/>
            <a:ext cx="2743200" cy="329341"/>
          </a:xfrm>
          <a:prstGeom prst="rect">
            <a:avLst/>
          </a:prstGeom>
        </p:spPr>
        <p:txBody>
          <a:bodyPr vert="horz" lIns="91440" tIns="45720" rIns="91440" bIns="45720" rtlCol="0" anchor="ctr"/>
          <a:lstStyle>
            <a:lvl1pPr algn="r">
              <a:defRPr sz="1200">
                <a:solidFill>
                  <a:schemeClr val="bg1"/>
                </a:solidFill>
              </a:defRPr>
            </a:lvl1pPr>
          </a:lstStyle>
          <a:p>
            <a:fld id="{2870298B-F04A-1D41-9FC5-3E52403BA86D}" type="slidenum">
              <a:rPr lang="en-US" smtClean="0"/>
              <a:pPr/>
              <a:t>‹Nr.›</a:t>
            </a:fld>
            <a:endParaRPr lang="en-US"/>
          </a:p>
        </p:txBody>
      </p:sp>
      <p:sp>
        <p:nvSpPr>
          <p:cNvPr id="11" name="Freeform 10">
            <a:extLst>
              <a:ext uri="{FF2B5EF4-FFF2-40B4-BE49-F238E27FC236}">
                <a16:creationId xmlns:a16="http://schemas.microsoft.com/office/drawing/2014/main" id="{018B8FD3-F40F-C546-AC36-9EC8BDC03E26}"/>
              </a:ext>
            </a:extLst>
          </p:cNvPr>
          <p:cNvSpPr/>
          <p:nvPr/>
        </p:nvSpPr>
        <p:spPr>
          <a:xfrm>
            <a:off x="10340089" y="319786"/>
            <a:ext cx="1291050" cy="542760"/>
          </a:xfrm>
          <a:custGeom>
            <a:avLst/>
            <a:gdLst>
              <a:gd name="connsiteX0" fmla="*/ 372778 w 1291050"/>
              <a:gd name="connsiteY0" fmla="*/ 542305 h 542760"/>
              <a:gd name="connsiteX1" fmla="*/ 0 w 1291050"/>
              <a:gd name="connsiteY1" fmla="*/ 542305 h 542760"/>
              <a:gd name="connsiteX2" fmla="*/ 0 w 1291050"/>
              <a:gd name="connsiteY2" fmla="*/ 0 h 542760"/>
              <a:gd name="connsiteX3" fmla="*/ 339055 w 1291050"/>
              <a:gd name="connsiteY3" fmla="*/ 0 h 542760"/>
              <a:gd name="connsiteX4" fmla="*/ 339055 w 1291050"/>
              <a:gd name="connsiteY4" fmla="*/ 101625 h 542760"/>
              <a:gd name="connsiteX5" fmla="*/ 101170 w 1291050"/>
              <a:gd name="connsiteY5" fmla="*/ 101625 h 542760"/>
              <a:gd name="connsiteX6" fmla="*/ 101170 w 1291050"/>
              <a:gd name="connsiteY6" fmla="*/ 271608 h 542760"/>
              <a:gd name="connsiteX7" fmla="*/ 271153 w 1291050"/>
              <a:gd name="connsiteY7" fmla="*/ 271608 h 542760"/>
              <a:gd name="connsiteX8" fmla="*/ 271153 w 1291050"/>
              <a:gd name="connsiteY8" fmla="*/ 237885 h 542760"/>
              <a:gd name="connsiteX9" fmla="*/ 134893 w 1291050"/>
              <a:gd name="connsiteY9" fmla="*/ 237885 h 542760"/>
              <a:gd name="connsiteX10" fmla="*/ 134893 w 1291050"/>
              <a:gd name="connsiteY10" fmla="*/ 204162 h 542760"/>
              <a:gd name="connsiteX11" fmla="*/ 304876 w 1291050"/>
              <a:gd name="connsiteY11" fmla="*/ 204162 h 542760"/>
              <a:gd name="connsiteX12" fmla="*/ 304876 w 1291050"/>
              <a:gd name="connsiteY12" fmla="*/ 305787 h 542760"/>
              <a:gd name="connsiteX13" fmla="*/ 67446 w 1291050"/>
              <a:gd name="connsiteY13" fmla="*/ 305787 h 542760"/>
              <a:gd name="connsiteX14" fmla="*/ 67446 w 1291050"/>
              <a:gd name="connsiteY14" fmla="*/ 67446 h 542760"/>
              <a:gd name="connsiteX15" fmla="*/ 304876 w 1291050"/>
              <a:gd name="connsiteY15" fmla="*/ 67446 h 542760"/>
              <a:gd name="connsiteX16" fmla="*/ 304876 w 1291050"/>
              <a:gd name="connsiteY16" fmla="*/ 33723 h 542760"/>
              <a:gd name="connsiteX17" fmla="*/ 33723 w 1291050"/>
              <a:gd name="connsiteY17" fmla="*/ 33723 h 542760"/>
              <a:gd name="connsiteX18" fmla="*/ 33723 w 1291050"/>
              <a:gd name="connsiteY18" fmla="*/ 508582 h 542760"/>
              <a:gd name="connsiteX19" fmla="*/ 338599 w 1291050"/>
              <a:gd name="connsiteY19" fmla="*/ 508582 h 542760"/>
              <a:gd name="connsiteX20" fmla="*/ 338599 w 1291050"/>
              <a:gd name="connsiteY20" fmla="*/ 474859 h 542760"/>
              <a:gd name="connsiteX21" fmla="*/ 67446 w 1291050"/>
              <a:gd name="connsiteY21" fmla="*/ 474859 h 542760"/>
              <a:gd name="connsiteX22" fmla="*/ 67446 w 1291050"/>
              <a:gd name="connsiteY22" fmla="*/ 338599 h 542760"/>
              <a:gd name="connsiteX23" fmla="*/ 101170 w 1291050"/>
              <a:gd name="connsiteY23" fmla="*/ 338599 h 542760"/>
              <a:gd name="connsiteX24" fmla="*/ 101170 w 1291050"/>
              <a:gd name="connsiteY24" fmla="*/ 441135 h 542760"/>
              <a:gd name="connsiteX25" fmla="*/ 372778 w 1291050"/>
              <a:gd name="connsiteY25" fmla="*/ 441135 h 542760"/>
              <a:gd name="connsiteX26" fmla="*/ 372778 w 1291050"/>
              <a:gd name="connsiteY26" fmla="*/ 542305 h 542760"/>
              <a:gd name="connsiteX27" fmla="*/ 867688 w 1291050"/>
              <a:gd name="connsiteY27" fmla="*/ 101169 h 542760"/>
              <a:gd name="connsiteX28" fmla="*/ 631170 w 1291050"/>
              <a:gd name="connsiteY28" fmla="*/ 101169 h 542760"/>
              <a:gd name="connsiteX29" fmla="*/ 631170 w 1291050"/>
              <a:gd name="connsiteY29" fmla="*/ 508582 h 542760"/>
              <a:gd name="connsiteX30" fmla="*/ 664893 w 1291050"/>
              <a:gd name="connsiteY30" fmla="*/ 508582 h 542760"/>
              <a:gd name="connsiteX31" fmla="*/ 664893 w 1291050"/>
              <a:gd name="connsiteY31" fmla="*/ 134893 h 542760"/>
              <a:gd name="connsiteX32" fmla="*/ 697705 w 1291050"/>
              <a:gd name="connsiteY32" fmla="*/ 134893 h 542760"/>
              <a:gd name="connsiteX33" fmla="*/ 697705 w 1291050"/>
              <a:gd name="connsiteY33" fmla="*/ 542305 h 542760"/>
              <a:gd name="connsiteX34" fmla="*/ 596080 w 1291050"/>
              <a:gd name="connsiteY34" fmla="*/ 542305 h 542760"/>
              <a:gd name="connsiteX35" fmla="*/ 596080 w 1291050"/>
              <a:gd name="connsiteY35" fmla="*/ 67446 h 542760"/>
              <a:gd name="connsiteX36" fmla="*/ 833509 w 1291050"/>
              <a:gd name="connsiteY36" fmla="*/ 67446 h 542760"/>
              <a:gd name="connsiteX37" fmla="*/ 833509 w 1291050"/>
              <a:gd name="connsiteY37" fmla="*/ 33723 h 542760"/>
              <a:gd name="connsiteX38" fmla="*/ 426097 w 1291050"/>
              <a:gd name="connsiteY38" fmla="*/ 33723 h 542760"/>
              <a:gd name="connsiteX39" fmla="*/ 426097 w 1291050"/>
              <a:gd name="connsiteY39" fmla="*/ 67446 h 542760"/>
              <a:gd name="connsiteX40" fmla="*/ 562357 w 1291050"/>
              <a:gd name="connsiteY40" fmla="*/ 67446 h 542760"/>
              <a:gd name="connsiteX41" fmla="*/ 562357 w 1291050"/>
              <a:gd name="connsiteY41" fmla="*/ 101169 h 542760"/>
              <a:gd name="connsiteX42" fmla="*/ 393285 w 1291050"/>
              <a:gd name="connsiteY42" fmla="*/ 101169 h 542760"/>
              <a:gd name="connsiteX43" fmla="*/ 393285 w 1291050"/>
              <a:gd name="connsiteY43" fmla="*/ 0 h 542760"/>
              <a:gd name="connsiteX44" fmla="*/ 867233 w 1291050"/>
              <a:gd name="connsiteY44" fmla="*/ 0 h 542760"/>
              <a:gd name="connsiteX45" fmla="*/ 867233 w 1291050"/>
              <a:gd name="connsiteY45" fmla="*/ 101169 h 542760"/>
              <a:gd name="connsiteX46" fmla="*/ 1140208 w 1291050"/>
              <a:gd name="connsiteY46" fmla="*/ 314901 h 542760"/>
              <a:gd name="connsiteX47" fmla="*/ 1110586 w 1291050"/>
              <a:gd name="connsiteY47" fmla="*/ 298496 h 542760"/>
              <a:gd name="connsiteX48" fmla="*/ 1024911 w 1291050"/>
              <a:gd name="connsiteY48" fmla="*/ 474859 h 542760"/>
              <a:gd name="connsiteX49" fmla="*/ 1239099 w 1291050"/>
              <a:gd name="connsiteY49" fmla="*/ 474859 h 542760"/>
              <a:gd name="connsiteX50" fmla="*/ 1239099 w 1291050"/>
              <a:gd name="connsiteY50" fmla="*/ 508582 h 542760"/>
              <a:gd name="connsiteX51" fmla="*/ 971592 w 1291050"/>
              <a:gd name="connsiteY51" fmla="*/ 508582 h 542760"/>
              <a:gd name="connsiteX52" fmla="*/ 1183501 w 1291050"/>
              <a:gd name="connsiteY52" fmla="*/ 67446 h 542760"/>
              <a:gd name="connsiteX53" fmla="*/ 952452 w 1291050"/>
              <a:gd name="connsiteY53" fmla="*/ 67446 h 542760"/>
              <a:gd name="connsiteX54" fmla="*/ 952452 w 1291050"/>
              <a:gd name="connsiteY54" fmla="*/ 33723 h 542760"/>
              <a:gd name="connsiteX55" fmla="*/ 1237732 w 1291050"/>
              <a:gd name="connsiteY55" fmla="*/ 33723 h 542760"/>
              <a:gd name="connsiteX56" fmla="*/ 1152512 w 1291050"/>
              <a:gd name="connsiteY56" fmla="*/ 211909 h 542760"/>
              <a:gd name="connsiteX57" fmla="*/ 1111953 w 1291050"/>
              <a:gd name="connsiteY57" fmla="*/ 254291 h 542760"/>
              <a:gd name="connsiteX58" fmla="*/ 1154335 w 1291050"/>
              <a:gd name="connsiteY58" fmla="*/ 296673 h 542760"/>
              <a:gd name="connsiteX59" fmla="*/ 1196717 w 1291050"/>
              <a:gd name="connsiteY59" fmla="*/ 254291 h 542760"/>
              <a:gd name="connsiteX60" fmla="*/ 1185324 w 1291050"/>
              <a:gd name="connsiteY60" fmla="*/ 225125 h 542760"/>
              <a:gd name="connsiteX61" fmla="*/ 1291051 w 1291050"/>
              <a:gd name="connsiteY61" fmla="*/ 0 h 542760"/>
              <a:gd name="connsiteX62" fmla="*/ 917362 w 1291050"/>
              <a:gd name="connsiteY62" fmla="*/ 0 h 542760"/>
              <a:gd name="connsiteX63" fmla="*/ 917362 w 1291050"/>
              <a:gd name="connsiteY63" fmla="*/ 101625 h 542760"/>
              <a:gd name="connsiteX64" fmla="*/ 1129271 w 1291050"/>
              <a:gd name="connsiteY64" fmla="*/ 101625 h 542760"/>
              <a:gd name="connsiteX65" fmla="*/ 916450 w 1291050"/>
              <a:gd name="connsiteY65" fmla="*/ 542305 h 542760"/>
              <a:gd name="connsiteX66" fmla="*/ 940603 w 1291050"/>
              <a:gd name="connsiteY66" fmla="*/ 542761 h 542760"/>
              <a:gd name="connsiteX67" fmla="*/ 1271911 w 1291050"/>
              <a:gd name="connsiteY67" fmla="*/ 542761 h 542760"/>
              <a:gd name="connsiteX68" fmla="*/ 1271911 w 1291050"/>
              <a:gd name="connsiteY68" fmla="*/ 441135 h 542760"/>
              <a:gd name="connsiteX69" fmla="*/ 1077775 w 1291050"/>
              <a:gd name="connsiteY69" fmla="*/ 441135 h 542760"/>
              <a:gd name="connsiteX70" fmla="*/ 1140208 w 1291050"/>
              <a:gd name="connsiteY70" fmla="*/ 314901 h 542760"/>
              <a:gd name="connsiteX71" fmla="*/ 1154791 w 1291050"/>
              <a:gd name="connsiteY71" fmla="*/ 272520 h 542760"/>
              <a:gd name="connsiteX72" fmla="*/ 1136107 w 1291050"/>
              <a:gd name="connsiteY72" fmla="*/ 253835 h 542760"/>
              <a:gd name="connsiteX73" fmla="*/ 1154791 w 1291050"/>
              <a:gd name="connsiteY73" fmla="*/ 235151 h 542760"/>
              <a:gd name="connsiteX74" fmla="*/ 1173475 w 1291050"/>
              <a:gd name="connsiteY74" fmla="*/ 253835 h 542760"/>
              <a:gd name="connsiteX75" fmla="*/ 1154791 w 1291050"/>
              <a:gd name="connsiteY75" fmla="*/ 272520 h 54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291050" h="542760">
                <a:moveTo>
                  <a:pt x="372778" y="542305"/>
                </a:moveTo>
                <a:lnTo>
                  <a:pt x="0" y="542305"/>
                </a:lnTo>
                <a:lnTo>
                  <a:pt x="0" y="0"/>
                </a:lnTo>
                <a:lnTo>
                  <a:pt x="339055" y="0"/>
                </a:lnTo>
                <a:lnTo>
                  <a:pt x="339055" y="101625"/>
                </a:lnTo>
                <a:lnTo>
                  <a:pt x="101170" y="101625"/>
                </a:lnTo>
                <a:lnTo>
                  <a:pt x="101170" y="271608"/>
                </a:lnTo>
                <a:lnTo>
                  <a:pt x="271153" y="271608"/>
                </a:lnTo>
                <a:lnTo>
                  <a:pt x="271153" y="237885"/>
                </a:lnTo>
                <a:lnTo>
                  <a:pt x="134893" y="237885"/>
                </a:lnTo>
                <a:lnTo>
                  <a:pt x="134893" y="204162"/>
                </a:lnTo>
                <a:lnTo>
                  <a:pt x="304876" y="204162"/>
                </a:lnTo>
                <a:lnTo>
                  <a:pt x="304876" y="305787"/>
                </a:lnTo>
                <a:lnTo>
                  <a:pt x="67446" y="305787"/>
                </a:lnTo>
                <a:lnTo>
                  <a:pt x="67446" y="67446"/>
                </a:lnTo>
                <a:lnTo>
                  <a:pt x="304876" y="67446"/>
                </a:lnTo>
                <a:lnTo>
                  <a:pt x="304876" y="33723"/>
                </a:lnTo>
                <a:lnTo>
                  <a:pt x="33723" y="33723"/>
                </a:lnTo>
                <a:lnTo>
                  <a:pt x="33723" y="508582"/>
                </a:lnTo>
                <a:lnTo>
                  <a:pt x="338599" y="508582"/>
                </a:lnTo>
                <a:lnTo>
                  <a:pt x="338599" y="474859"/>
                </a:lnTo>
                <a:lnTo>
                  <a:pt x="67446" y="474859"/>
                </a:lnTo>
                <a:lnTo>
                  <a:pt x="67446" y="338599"/>
                </a:lnTo>
                <a:lnTo>
                  <a:pt x="101170" y="338599"/>
                </a:lnTo>
                <a:lnTo>
                  <a:pt x="101170" y="441135"/>
                </a:lnTo>
                <a:lnTo>
                  <a:pt x="372778" y="441135"/>
                </a:lnTo>
                <a:lnTo>
                  <a:pt x="372778" y="542305"/>
                </a:lnTo>
                <a:close/>
                <a:moveTo>
                  <a:pt x="867688" y="101169"/>
                </a:moveTo>
                <a:lnTo>
                  <a:pt x="631170" y="101169"/>
                </a:lnTo>
                <a:lnTo>
                  <a:pt x="631170" y="508582"/>
                </a:lnTo>
                <a:lnTo>
                  <a:pt x="664893" y="508582"/>
                </a:lnTo>
                <a:lnTo>
                  <a:pt x="664893" y="134893"/>
                </a:lnTo>
                <a:lnTo>
                  <a:pt x="697705" y="134893"/>
                </a:lnTo>
                <a:lnTo>
                  <a:pt x="697705" y="542305"/>
                </a:lnTo>
                <a:lnTo>
                  <a:pt x="596080" y="542305"/>
                </a:lnTo>
                <a:lnTo>
                  <a:pt x="596080" y="67446"/>
                </a:lnTo>
                <a:lnTo>
                  <a:pt x="833509" y="67446"/>
                </a:lnTo>
                <a:lnTo>
                  <a:pt x="833509" y="33723"/>
                </a:lnTo>
                <a:lnTo>
                  <a:pt x="426097" y="33723"/>
                </a:lnTo>
                <a:lnTo>
                  <a:pt x="426097" y="67446"/>
                </a:lnTo>
                <a:lnTo>
                  <a:pt x="562357" y="67446"/>
                </a:lnTo>
                <a:lnTo>
                  <a:pt x="562357" y="101169"/>
                </a:lnTo>
                <a:lnTo>
                  <a:pt x="393285" y="101169"/>
                </a:lnTo>
                <a:lnTo>
                  <a:pt x="393285" y="0"/>
                </a:lnTo>
                <a:lnTo>
                  <a:pt x="867233" y="0"/>
                </a:lnTo>
                <a:lnTo>
                  <a:pt x="867233" y="101169"/>
                </a:lnTo>
                <a:close/>
                <a:moveTo>
                  <a:pt x="1140208" y="314901"/>
                </a:moveTo>
                <a:cubicBezTo>
                  <a:pt x="1128815" y="312167"/>
                  <a:pt x="1118789" y="306243"/>
                  <a:pt x="1110586" y="298496"/>
                </a:cubicBezTo>
                <a:lnTo>
                  <a:pt x="1024911" y="474859"/>
                </a:lnTo>
                <a:lnTo>
                  <a:pt x="1239099" y="474859"/>
                </a:lnTo>
                <a:lnTo>
                  <a:pt x="1239099" y="508582"/>
                </a:lnTo>
                <a:lnTo>
                  <a:pt x="971592" y="508582"/>
                </a:lnTo>
                <a:lnTo>
                  <a:pt x="1183501" y="67446"/>
                </a:lnTo>
                <a:lnTo>
                  <a:pt x="952452" y="67446"/>
                </a:lnTo>
                <a:lnTo>
                  <a:pt x="952452" y="33723"/>
                </a:lnTo>
                <a:lnTo>
                  <a:pt x="1237732" y="33723"/>
                </a:lnTo>
                <a:lnTo>
                  <a:pt x="1152512" y="211909"/>
                </a:lnTo>
                <a:cubicBezTo>
                  <a:pt x="1130182" y="212820"/>
                  <a:pt x="1111953" y="231505"/>
                  <a:pt x="1111953" y="254291"/>
                </a:cubicBezTo>
                <a:cubicBezTo>
                  <a:pt x="1111953" y="277988"/>
                  <a:pt x="1131094" y="296673"/>
                  <a:pt x="1154335" y="296673"/>
                </a:cubicBezTo>
                <a:cubicBezTo>
                  <a:pt x="1178033" y="296673"/>
                  <a:pt x="1196717" y="277532"/>
                  <a:pt x="1196717" y="254291"/>
                </a:cubicBezTo>
                <a:cubicBezTo>
                  <a:pt x="1196717" y="242898"/>
                  <a:pt x="1192160" y="232872"/>
                  <a:pt x="1185324" y="225125"/>
                </a:cubicBezTo>
                <a:lnTo>
                  <a:pt x="1291051" y="0"/>
                </a:lnTo>
                <a:lnTo>
                  <a:pt x="917362" y="0"/>
                </a:lnTo>
                <a:lnTo>
                  <a:pt x="917362" y="101625"/>
                </a:lnTo>
                <a:lnTo>
                  <a:pt x="1129271" y="101625"/>
                </a:lnTo>
                <a:lnTo>
                  <a:pt x="916450" y="542305"/>
                </a:lnTo>
                <a:lnTo>
                  <a:pt x="940603" y="542761"/>
                </a:lnTo>
                <a:lnTo>
                  <a:pt x="1271911" y="542761"/>
                </a:lnTo>
                <a:lnTo>
                  <a:pt x="1271911" y="441135"/>
                </a:lnTo>
                <a:lnTo>
                  <a:pt x="1077775" y="441135"/>
                </a:lnTo>
                <a:lnTo>
                  <a:pt x="1140208" y="314901"/>
                </a:lnTo>
                <a:close/>
                <a:moveTo>
                  <a:pt x="1154791" y="272520"/>
                </a:moveTo>
                <a:cubicBezTo>
                  <a:pt x="1144309" y="272520"/>
                  <a:pt x="1136107" y="264317"/>
                  <a:pt x="1136107" y="253835"/>
                </a:cubicBezTo>
                <a:cubicBezTo>
                  <a:pt x="1136107" y="243354"/>
                  <a:pt x="1144309" y="235151"/>
                  <a:pt x="1154791" y="235151"/>
                </a:cubicBezTo>
                <a:cubicBezTo>
                  <a:pt x="1165272" y="235151"/>
                  <a:pt x="1173475" y="243354"/>
                  <a:pt x="1173475" y="253835"/>
                </a:cubicBezTo>
                <a:cubicBezTo>
                  <a:pt x="1173475" y="264317"/>
                  <a:pt x="1165272" y="272520"/>
                  <a:pt x="1154791" y="272520"/>
                </a:cubicBezTo>
                <a:close/>
              </a:path>
            </a:pathLst>
          </a:custGeom>
          <a:gradFill>
            <a:gsLst>
              <a:gs pos="0">
                <a:schemeClr val="accent1"/>
              </a:gs>
              <a:gs pos="50000">
                <a:schemeClr val="accent2"/>
              </a:gs>
              <a:gs pos="100000">
                <a:schemeClr val="accent3"/>
              </a:gs>
            </a:gsLst>
            <a:lin ang="0" scaled="0"/>
          </a:gradFill>
          <a:ln w="4549" cap="flat">
            <a:noFill/>
            <a:prstDash val="solid"/>
            <a:miter/>
          </a:ln>
        </p:spPr>
        <p:txBody>
          <a:bodyPr rtlCol="0" anchor="ctr"/>
          <a:lstStyle/>
          <a:p>
            <a:endParaRPr lang="en-US"/>
          </a:p>
        </p:txBody>
      </p:sp>
      <p:cxnSp>
        <p:nvCxnSpPr>
          <p:cNvPr id="8" name="Straight Connector 7">
            <a:extLst>
              <a:ext uri="{FF2B5EF4-FFF2-40B4-BE49-F238E27FC236}">
                <a16:creationId xmlns:a16="http://schemas.microsoft.com/office/drawing/2014/main" id="{385B0704-626B-074B-A14D-AF9819EB9FCD}"/>
              </a:ext>
            </a:extLst>
          </p:cNvPr>
          <p:cNvCxnSpPr/>
          <p:nvPr userDrawn="1"/>
        </p:nvCxnSpPr>
        <p:spPr>
          <a:xfrm>
            <a:off x="373251" y="1137138"/>
            <a:ext cx="11257888"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1771961"/>
      </p:ext>
    </p:extLst>
  </p:cSld>
  <p:clrMap bg1="lt1" tx1="dk1" bg2="lt2" tx2="dk2" accent1="accent1" accent2="accent2" accent3="accent3" accent4="accent4" accent5="accent5" accent6="accent6" hlink="hlink" folHlink="folHlink"/>
  <p:sldLayoutIdLst>
    <p:sldLayoutId id="2147483836" r:id="rId1"/>
    <p:sldLayoutId id="2147483858" r:id="rId2"/>
  </p:sldLayoutIdLst>
  <p:txStyles>
    <p:titleStyle>
      <a:lvl1pPr algn="l" defTabSz="914400" rtl="0" eaLnBrk="1" latinLnBrk="0" hangingPunct="1">
        <a:lnSpc>
          <a:spcPct val="90000"/>
        </a:lnSpc>
        <a:spcBef>
          <a:spcPct val="0"/>
        </a:spcBef>
        <a:buNone/>
        <a:defRPr sz="3600" b="1" i="0" kern="1200">
          <a:gradFill>
            <a:gsLst>
              <a:gs pos="0">
                <a:schemeClr val="accent1"/>
              </a:gs>
              <a:gs pos="50000">
                <a:schemeClr val="accent2"/>
              </a:gs>
              <a:gs pos="100000">
                <a:schemeClr val="accent3"/>
              </a:gs>
            </a:gsLst>
            <a:lin ang="0" scaled="0"/>
          </a:gradFill>
          <a:latin typeface="+mn-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2"/>
        </a:buClr>
        <a:buSzPct val="68000"/>
        <a:buFont typeface="Courier New" panose="02070309020205020404" pitchFamily="49" charset="0"/>
        <a:buChar char="o"/>
        <a:defRPr sz="2400" kern="1200">
          <a:solidFill>
            <a:schemeClr val="tx2"/>
          </a:solidFill>
          <a:latin typeface="+mj-lt"/>
          <a:ea typeface="+mn-ea"/>
          <a:cs typeface="+mn-cs"/>
        </a:defRPr>
      </a:lvl1pPr>
      <a:lvl2pPr marL="685800" indent="-228600" algn="l" defTabSz="914400" rtl="0" eaLnBrk="1" latinLnBrk="0" hangingPunct="1">
        <a:lnSpc>
          <a:spcPct val="90000"/>
        </a:lnSpc>
        <a:spcBef>
          <a:spcPts val="500"/>
        </a:spcBef>
        <a:buClr>
          <a:schemeClr val="accent2"/>
        </a:buClr>
        <a:buSzPct val="68000"/>
        <a:buFont typeface="Courier New" panose="02070309020205020404" pitchFamily="49" charset="0"/>
        <a:buChar char="o"/>
        <a:defRPr sz="2200" kern="1200">
          <a:solidFill>
            <a:schemeClr val="tx2"/>
          </a:solidFill>
          <a:latin typeface="+mj-lt"/>
          <a:ea typeface="+mn-ea"/>
          <a:cs typeface="+mn-cs"/>
        </a:defRPr>
      </a:lvl2pPr>
      <a:lvl3pPr marL="1143000" indent="-228600" algn="l" defTabSz="914400" rtl="0" eaLnBrk="1" latinLnBrk="0" hangingPunct="1">
        <a:lnSpc>
          <a:spcPct val="90000"/>
        </a:lnSpc>
        <a:spcBef>
          <a:spcPts val="500"/>
        </a:spcBef>
        <a:buClr>
          <a:schemeClr val="accent2"/>
        </a:buClr>
        <a:buSzPct val="68000"/>
        <a:buFont typeface="Courier New" panose="02070309020205020404" pitchFamily="49" charset="0"/>
        <a:buChar char="o"/>
        <a:defRPr sz="2000" kern="1200">
          <a:solidFill>
            <a:schemeClr val="tx2"/>
          </a:solidFill>
          <a:latin typeface="+mj-lt"/>
          <a:ea typeface="+mn-ea"/>
          <a:cs typeface="+mn-cs"/>
        </a:defRPr>
      </a:lvl3pPr>
      <a:lvl4pPr marL="1600200" indent="-228600" algn="l" defTabSz="914400" rtl="0" eaLnBrk="1" latinLnBrk="0" hangingPunct="1">
        <a:lnSpc>
          <a:spcPct val="90000"/>
        </a:lnSpc>
        <a:spcBef>
          <a:spcPts val="500"/>
        </a:spcBef>
        <a:buClr>
          <a:schemeClr val="accent2"/>
        </a:buClr>
        <a:buSzPct val="68000"/>
        <a:buFont typeface="Courier New" panose="02070309020205020404" pitchFamily="49" charset="0"/>
        <a:buChar char="o"/>
        <a:defRPr sz="1800" kern="1200">
          <a:solidFill>
            <a:schemeClr val="tx2"/>
          </a:solidFill>
          <a:latin typeface="+mj-lt"/>
          <a:ea typeface="+mn-ea"/>
          <a:cs typeface="+mn-cs"/>
        </a:defRPr>
      </a:lvl4pPr>
      <a:lvl5pPr marL="2057400" indent="-228600" algn="l" defTabSz="914400" rtl="0" eaLnBrk="1" latinLnBrk="0" hangingPunct="1">
        <a:lnSpc>
          <a:spcPct val="90000"/>
        </a:lnSpc>
        <a:spcBef>
          <a:spcPts val="500"/>
        </a:spcBef>
        <a:buClr>
          <a:schemeClr val="accent2"/>
        </a:buClr>
        <a:buSzPct val="68000"/>
        <a:buFont typeface="Courier New" panose="02070309020205020404" pitchFamily="49" charset="0"/>
        <a:buChar char="o"/>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tags" Target="../tags/tag2.xml"/><Relationship Id="rId7" Type="http://schemas.openxmlformats.org/officeDocument/2006/relationships/image" Target="../media/image6.e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notesSlide" Target="../notesSlides/notesSlide2.xml"/><Relationship Id="rId4"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11.jpeg"/><Relationship Id="rId11" Type="http://schemas.openxmlformats.org/officeDocument/2006/relationships/image" Target="../media/image16.jpeg"/><Relationship Id="rId5" Type="http://schemas.openxmlformats.org/officeDocument/2006/relationships/image" Target="../media/image10.jpeg"/><Relationship Id="rId10" Type="http://schemas.openxmlformats.org/officeDocument/2006/relationships/image" Target="../media/image15.png"/><Relationship Id="rId4" Type="http://schemas.openxmlformats.org/officeDocument/2006/relationships/image" Target="../media/image9.jpe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30.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8.xml"/><Relationship Id="rId6" Type="http://schemas.openxmlformats.org/officeDocument/2006/relationships/image" Target="../media/image28.svg"/><Relationship Id="rId11" Type="http://schemas.openxmlformats.org/officeDocument/2006/relationships/image" Target="../media/image33.svg"/><Relationship Id="rId5" Type="http://schemas.openxmlformats.org/officeDocument/2006/relationships/image" Target="../media/image27.png"/><Relationship Id="rId10" Type="http://schemas.openxmlformats.org/officeDocument/2006/relationships/image" Target="../media/image30.png"/><Relationship Id="rId4" Type="http://schemas.openxmlformats.org/officeDocument/2006/relationships/image" Target="../media/image26.png"/><Relationship Id="rId9"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tags" Target="../tags/tag4.xml"/><Relationship Id="rId7" Type="http://schemas.openxmlformats.org/officeDocument/2006/relationships/image" Target="../media/image6.emf"/><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notesSlide" Target="../notesSlides/notesSlide10.xml"/><Relationship Id="rId4"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jpeg"/><Relationship Id="rId7"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38.jpe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32.xml"/><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8" Type="http://schemas.openxmlformats.org/officeDocument/2006/relationships/hyperlink" Target="mailto:Amy.Perry@etzltd.com" TargetMode="External"/><Relationship Id="rId3" Type="http://schemas.openxmlformats.org/officeDocument/2006/relationships/tags" Target="../tags/tag6.xml"/><Relationship Id="rId7" Type="http://schemas.openxmlformats.org/officeDocument/2006/relationships/image" Target="../media/image6.emf"/><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notesSlide" Target="../notesSlides/notesSlide17.xml"/><Relationship Id="rId4"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A8425FE-229C-2544-8E3A-9913A426B618}"/>
              </a:ext>
            </a:extLst>
          </p:cNvPr>
          <p:cNvPicPr>
            <a:picLocks noChangeAspect="1"/>
          </p:cNvPicPr>
          <p:nvPr/>
        </p:nvPicPr>
        <p:blipFill rotWithShape="1">
          <a:blip r:embed="rId3" cstate="email">
            <a:alphaModFix amt="15000"/>
            <a:extLst>
              <a:ext uri="{28A0092B-C50C-407E-A947-70E740481C1C}">
                <a14:useLocalDpi xmlns:a14="http://schemas.microsoft.com/office/drawing/2010/main"/>
              </a:ext>
            </a:extLst>
          </a:blip>
          <a:srcRect l="48612" t="31221"/>
          <a:stretch/>
        </p:blipFill>
        <p:spPr>
          <a:xfrm>
            <a:off x="0" y="0"/>
            <a:ext cx="7977032" cy="6858000"/>
          </a:xfrm>
          <a:prstGeom prst="rect">
            <a:avLst/>
          </a:prstGeom>
        </p:spPr>
      </p:pic>
      <p:sp>
        <p:nvSpPr>
          <p:cNvPr id="6" name="Title 5">
            <a:extLst>
              <a:ext uri="{FF2B5EF4-FFF2-40B4-BE49-F238E27FC236}">
                <a16:creationId xmlns:a16="http://schemas.microsoft.com/office/drawing/2014/main" id="{E471FBD3-C4F4-614E-B241-0F3E99288E87}"/>
              </a:ext>
            </a:extLst>
          </p:cNvPr>
          <p:cNvSpPr>
            <a:spLocks noGrp="1"/>
          </p:cNvSpPr>
          <p:nvPr>
            <p:ph type="ctrTitle"/>
          </p:nvPr>
        </p:nvSpPr>
        <p:spPr>
          <a:xfrm>
            <a:off x="544693" y="1964611"/>
            <a:ext cx="8552548" cy="1634138"/>
          </a:xfrm>
        </p:spPr>
        <p:txBody>
          <a:bodyPr>
            <a:normAutofit fontScale="90000"/>
          </a:bodyPr>
          <a:lstStyle/>
          <a:p>
            <a:r>
              <a:rPr lang="en-US" sz="6000" dirty="0" err="1"/>
              <a:t>Energiewendezone</a:t>
            </a:r>
            <a:r>
              <a:rPr lang="en-US" sz="6000" dirty="0"/>
              <a:t> </a:t>
            </a:r>
            <a:r>
              <a:rPr lang="en-US" sz="6000" dirty="0" smtClean="0"/>
              <a:t>Ltd</a:t>
            </a:r>
            <a:br>
              <a:rPr lang="en-US" sz="6000" dirty="0" smtClean="0"/>
            </a:br>
            <a:r>
              <a:rPr lang="en-US" sz="5300" dirty="0" err="1" smtClean="0"/>
              <a:t>Eine</a:t>
            </a:r>
            <a:r>
              <a:rPr lang="en-US" sz="5300" dirty="0" smtClean="0"/>
              <a:t> </a:t>
            </a:r>
            <a:r>
              <a:rPr lang="en-US" sz="5300" dirty="0" err="1" smtClean="0"/>
              <a:t>Fallstudie</a:t>
            </a:r>
            <a:endParaRPr lang="en-US" sz="6000" dirty="0"/>
          </a:p>
        </p:txBody>
      </p:sp>
      <p:sp>
        <p:nvSpPr>
          <p:cNvPr id="7" name="Subtitle 6">
            <a:extLst>
              <a:ext uri="{FF2B5EF4-FFF2-40B4-BE49-F238E27FC236}">
                <a16:creationId xmlns:a16="http://schemas.microsoft.com/office/drawing/2014/main" id="{E308AD78-DA00-294A-9FA1-D728EA75FE5C}"/>
              </a:ext>
            </a:extLst>
          </p:cNvPr>
          <p:cNvSpPr>
            <a:spLocks noGrp="1"/>
          </p:cNvSpPr>
          <p:nvPr>
            <p:ph type="subTitle" idx="1"/>
          </p:nvPr>
        </p:nvSpPr>
        <p:spPr>
          <a:xfrm>
            <a:off x="601843" y="4858595"/>
            <a:ext cx="7657939" cy="1133248"/>
          </a:xfrm>
        </p:spPr>
        <p:txBody>
          <a:bodyPr vert="horz" lIns="91440" tIns="45720" rIns="91440" bIns="45720" rtlCol="0" anchor="t">
            <a:normAutofit/>
          </a:bodyPr>
          <a:lstStyle/>
          <a:p>
            <a:pPr>
              <a:lnSpc>
                <a:spcPct val="80000"/>
              </a:lnSpc>
              <a:spcBef>
                <a:spcPts val="0"/>
              </a:spcBef>
            </a:pPr>
            <a:r>
              <a:rPr lang="en-GB" dirty="0"/>
              <a:t>Amy Perry, </a:t>
            </a:r>
            <a:r>
              <a:rPr lang="en-GB" dirty="0" err="1" smtClean="0"/>
              <a:t>Leiterin</a:t>
            </a:r>
            <a:r>
              <a:rPr lang="en-GB" dirty="0" smtClean="0"/>
              <a:t> </a:t>
            </a:r>
            <a:r>
              <a:rPr lang="en-GB" dirty="0" err="1"/>
              <a:t>Projektentwicklung</a:t>
            </a:r>
            <a:r>
              <a:rPr lang="en-GB" dirty="0"/>
              <a:t> (</a:t>
            </a:r>
            <a:r>
              <a:rPr lang="en-GB" dirty="0" err="1"/>
              <a:t>Wasserstoff</a:t>
            </a:r>
            <a:r>
              <a:rPr lang="en-GB" dirty="0"/>
              <a:t>)</a:t>
            </a:r>
          </a:p>
        </p:txBody>
      </p:sp>
    </p:spTree>
    <p:extLst>
      <p:ext uri="{BB962C8B-B14F-4D97-AF65-F5344CB8AC3E}">
        <p14:creationId xmlns:p14="http://schemas.microsoft.com/office/powerpoint/2010/main" val="23604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Object 26" hidden="1">
            <a:extLst>
              <a:ext uri="{FF2B5EF4-FFF2-40B4-BE49-F238E27FC236}">
                <a16:creationId xmlns:a16="http://schemas.microsoft.com/office/drawing/2014/main" id="{5BBA14A7-816D-4B4E-9A2D-43929CC6A46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50" name="think-cell Slide" r:id="rId6" imgW="498" imgH="499" progId="TCLayout.ActiveDocument.1">
                  <p:embed/>
                </p:oleObj>
              </mc:Choice>
              <mc:Fallback>
                <p:oleObj name="think-cell Slide" r:id="rId6" imgW="498" imgH="499" progId="TCLayout.ActiveDocument.1">
                  <p:embed/>
                  <p:pic>
                    <p:nvPicPr>
                      <p:cNvPr id="27" name="Object 26" hidden="1">
                        <a:extLst>
                          <a:ext uri="{FF2B5EF4-FFF2-40B4-BE49-F238E27FC236}">
                            <a16:creationId xmlns:a16="http://schemas.microsoft.com/office/drawing/2014/main" id="{5BBA14A7-816D-4B4E-9A2D-43929CC6A46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6" name="Rectangle 25" hidden="1">
            <a:extLst>
              <a:ext uri="{FF2B5EF4-FFF2-40B4-BE49-F238E27FC236}">
                <a16:creationId xmlns:a16="http://schemas.microsoft.com/office/drawing/2014/main" id="{BE49150D-1ADA-4EA7-BEFA-94FAF7AA85FA}"/>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000" b="1" i="0" u="none" strike="noStrike" kern="1200" cap="none" spc="0" normalizeH="0" baseline="0" noProof="0">
              <a:ln>
                <a:noFill/>
              </a:ln>
              <a:solidFill>
                <a:srgbClr val="FFFFFF"/>
              </a:solidFill>
              <a:effectLst/>
              <a:uLnTx/>
              <a:uFillTx/>
              <a:latin typeface="Calibri" panose="020F0502020204030204" pitchFamily="34" charset="0"/>
              <a:ea typeface="+mn-ea"/>
              <a:cs typeface="+mn-cs"/>
              <a:sym typeface="Calibri" panose="020F0502020204030204" pitchFamily="34" charset="0"/>
            </a:endParaRPr>
          </a:p>
        </p:txBody>
      </p:sp>
      <p:sp>
        <p:nvSpPr>
          <p:cNvPr id="2" name="Title 1">
            <a:extLst>
              <a:ext uri="{FF2B5EF4-FFF2-40B4-BE49-F238E27FC236}">
                <a16:creationId xmlns:a16="http://schemas.microsoft.com/office/drawing/2014/main" id="{45C6EC71-024F-4E0F-A1CB-6CB5677CBBD8}"/>
              </a:ext>
            </a:extLst>
          </p:cNvPr>
          <p:cNvSpPr>
            <a:spLocks noGrp="1"/>
          </p:cNvSpPr>
          <p:nvPr>
            <p:ph type="title"/>
          </p:nvPr>
        </p:nvSpPr>
        <p:spPr>
          <a:xfrm>
            <a:off x="496575" y="1277672"/>
            <a:ext cx="6787093" cy="1506168"/>
          </a:xfrm>
        </p:spPr>
        <p:txBody>
          <a:bodyPr vert="horz" lIns="91440" tIns="45720" rIns="91440" bIns="45720" rtlCol="0" anchor="t">
            <a:normAutofit fontScale="90000"/>
          </a:bodyPr>
          <a:lstStyle/>
          <a:p>
            <a:pPr>
              <a:lnSpc>
                <a:spcPts val="4150"/>
              </a:lnSpc>
            </a:pPr>
            <a:r>
              <a:rPr lang="de-DE" sz="4400" dirty="0" smtClean="0"/>
              <a:t>REGIONAL </a:t>
            </a:r>
            <a:r>
              <a:rPr lang="de-DE" sz="4400" dirty="0"/>
              <a:t>FOKUSSIERT, GLOBAL IN DER PERSPEKTIVE </a:t>
            </a:r>
            <a:endParaRPr lang="en-GB" sz="4400" dirty="0"/>
          </a:p>
        </p:txBody>
      </p:sp>
      <p:sp>
        <p:nvSpPr>
          <p:cNvPr id="3" name="Slide Number Placeholder 2">
            <a:extLst>
              <a:ext uri="{FF2B5EF4-FFF2-40B4-BE49-F238E27FC236}">
                <a16:creationId xmlns:a16="http://schemas.microsoft.com/office/drawing/2014/main" id="{2E610734-2664-684A-A258-0F8F0C202113}"/>
              </a:ext>
            </a:extLst>
          </p:cNvPr>
          <p:cNvSpPr>
            <a:spLocks noGrp="1"/>
          </p:cNvSpPr>
          <p:nvPr>
            <p:ph type="sldNum" sz="quarter" idx="12"/>
          </p:nvPr>
        </p:nvSpPr>
        <p:spPr/>
        <p:txBody>
          <a:bodyPr/>
          <a:lstStyle/>
          <a:p>
            <a:fld id="{2870298B-F04A-1D41-9FC5-3E52403BA86D}" type="slidenum">
              <a:rPr lang="en-US" smtClean="0"/>
              <a:t>2</a:t>
            </a:fld>
            <a:endParaRPr lang="en-US"/>
          </a:p>
        </p:txBody>
      </p:sp>
      <p:sp>
        <p:nvSpPr>
          <p:cNvPr id="4" name="TextBox 3">
            <a:extLst>
              <a:ext uri="{FF2B5EF4-FFF2-40B4-BE49-F238E27FC236}">
                <a16:creationId xmlns:a16="http://schemas.microsoft.com/office/drawing/2014/main" id="{11C7E434-9FAC-7146-ABD8-5A88B16A994A}"/>
              </a:ext>
            </a:extLst>
          </p:cNvPr>
          <p:cNvSpPr txBox="1"/>
          <p:nvPr/>
        </p:nvSpPr>
        <p:spPr>
          <a:xfrm>
            <a:off x="496576" y="2640126"/>
            <a:ext cx="4974058" cy="2554545"/>
          </a:xfrm>
          <a:prstGeom prst="rect">
            <a:avLst/>
          </a:prstGeom>
          <a:noFill/>
        </p:spPr>
        <p:txBody>
          <a:bodyPr wrap="square" lIns="91440" tIns="45720" rIns="91440" bIns="45720" rtlCol="0" anchor="t">
            <a:spAutoFit/>
          </a:bodyPr>
          <a:lstStyle/>
          <a:p>
            <a:r>
              <a:rPr lang="en-GB" sz="2000" dirty="0" smtClean="0">
                <a:solidFill>
                  <a:schemeClr val="tx2"/>
                </a:solidFill>
              </a:rPr>
              <a:t>ETZ Ltd </a:t>
            </a:r>
            <a:r>
              <a:rPr lang="en-GB" sz="2000" dirty="0" err="1">
                <a:solidFill>
                  <a:schemeClr val="tx2"/>
                </a:solidFill>
              </a:rPr>
              <a:t>w</a:t>
            </a:r>
            <a:r>
              <a:rPr lang="en-GB" sz="2000" dirty="0" err="1" smtClean="0">
                <a:solidFill>
                  <a:schemeClr val="tx2"/>
                </a:solidFill>
              </a:rPr>
              <a:t>ird</a:t>
            </a:r>
            <a:r>
              <a:rPr lang="en-GB" sz="2000" dirty="0" smtClean="0">
                <a:solidFill>
                  <a:schemeClr val="tx2"/>
                </a:solidFill>
              </a:rPr>
              <a:t> den </a:t>
            </a:r>
            <a:r>
              <a:rPr lang="en-GB" sz="2000" dirty="0" err="1" smtClean="0">
                <a:solidFill>
                  <a:schemeClr val="tx2"/>
                </a:solidFill>
              </a:rPr>
              <a:t>Nordosten</a:t>
            </a:r>
            <a:r>
              <a:rPr lang="en-GB" sz="2000" dirty="0" smtClean="0">
                <a:solidFill>
                  <a:schemeClr val="tx2"/>
                </a:solidFill>
              </a:rPr>
              <a:t> </a:t>
            </a:r>
            <a:r>
              <a:rPr lang="en-GB" sz="2000" dirty="0" err="1" smtClean="0">
                <a:solidFill>
                  <a:schemeClr val="tx2"/>
                </a:solidFill>
              </a:rPr>
              <a:t>Schottlands</a:t>
            </a:r>
            <a:r>
              <a:rPr lang="en-GB" sz="2000" dirty="0" smtClean="0">
                <a:solidFill>
                  <a:schemeClr val="tx2"/>
                </a:solidFill>
              </a:rPr>
              <a:t> </a:t>
            </a:r>
            <a:r>
              <a:rPr lang="en-GB" sz="2000" dirty="0" err="1" smtClean="0">
                <a:solidFill>
                  <a:schemeClr val="tx2"/>
                </a:solidFill>
              </a:rPr>
              <a:t>als</a:t>
            </a:r>
            <a:r>
              <a:rPr lang="en-GB" sz="2000" dirty="0">
                <a:solidFill>
                  <a:schemeClr val="tx2"/>
                </a:solidFill>
              </a:rPr>
              <a:t> </a:t>
            </a:r>
            <a:r>
              <a:rPr lang="de-DE" sz="2000" b="1" dirty="0" smtClean="0">
                <a:gradFill flip="none" rotWithShape="1">
                  <a:gsLst>
                    <a:gs pos="0">
                      <a:schemeClr val="accent1"/>
                    </a:gs>
                    <a:gs pos="50000">
                      <a:schemeClr val="accent2"/>
                    </a:gs>
                    <a:gs pos="100000">
                      <a:schemeClr val="accent3"/>
                    </a:gs>
                  </a:gsLst>
                  <a:lin ang="0" scaled="1"/>
                  <a:tileRect/>
                </a:gradFill>
              </a:rPr>
              <a:t>weltweit </a:t>
            </a:r>
            <a:r>
              <a:rPr lang="de-DE" sz="2000" b="1" dirty="0">
                <a:gradFill flip="none" rotWithShape="1">
                  <a:gsLst>
                    <a:gs pos="0">
                      <a:schemeClr val="accent1"/>
                    </a:gs>
                    <a:gs pos="50000">
                      <a:schemeClr val="accent2"/>
                    </a:gs>
                    <a:gs pos="100000">
                      <a:schemeClr val="accent3"/>
                    </a:gs>
                  </a:gsLst>
                  <a:lin ang="0" scaled="1"/>
                  <a:tileRect/>
                </a:gradFill>
              </a:rPr>
              <a:t>anerkanntes integriertes </a:t>
            </a:r>
            <a:r>
              <a:rPr lang="de-DE" sz="2000" b="1" dirty="0" smtClean="0">
                <a:gradFill flip="none" rotWithShape="1">
                  <a:gsLst>
                    <a:gs pos="0">
                      <a:schemeClr val="accent1"/>
                    </a:gs>
                    <a:gs pos="50000">
                      <a:schemeClr val="accent2"/>
                    </a:gs>
                    <a:gs pos="100000">
                      <a:schemeClr val="accent3"/>
                    </a:gs>
                  </a:gsLst>
                  <a:lin ang="0" scaled="1"/>
                  <a:tileRect/>
                </a:gradFill>
              </a:rPr>
              <a:t>Energiecluster neu positionieren, </a:t>
            </a:r>
            <a:r>
              <a:rPr lang="de-DE" sz="2000" b="1" dirty="0">
                <a:gradFill flip="none" rotWithShape="1">
                  <a:gsLst>
                    <a:gs pos="0">
                      <a:schemeClr val="accent1"/>
                    </a:gs>
                    <a:gs pos="50000">
                      <a:schemeClr val="accent2"/>
                    </a:gs>
                    <a:gs pos="100000">
                      <a:schemeClr val="accent3"/>
                    </a:gs>
                  </a:gsLst>
                  <a:lin ang="0" scaled="1"/>
                  <a:tileRect/>
                </a:gradFill>
              </a:rPr>
              <a:t>das sich auf die Erreichung von Netto-Null konzentriert</a:t>
            </a:r>
            <a:r>
              <a:rPr lang="en-GB" sz="2000" dirty="0" smtClean="0">
                <a:solidFill>
                  <a:schemeClr val="tx2"/>
                </a:solidFill>
              </a:rPr>
              <a:t>, </a:t>
            </a:r>
            <a:r>
              <a:rPr lang="de-DE" sz="2000" dirty="0">
                <a:solidFill>
                  <a:schemeClr val="tx2"/>
                </a:solidFill>
              </a:rPr>
              <a:t>und eine langfristige internationale Industriebasis </a:t>
            </a:r>
            <a:r>
              <a:rPr lang="de-DE" sz="2000" dirty="0" smtClean="0">
                <a:solidFill>
                  <a:schemeClr val="tx2"/>
                </a:solidFill>
              </a:rPr>
              <a:t>aufbauen, </a:t>
            </a:r>
            <a:r>
              <a:rPr lang="de-DE" sz="2000" dirty="0">
                <a:solidFill>
                  <a:schemeClr val="tx2"/>
                </a:solidFill>
              </a:rPr>
              <a:t>die nachhaltige Arbeitsplätze </a:t>
            </a:r>
            <a:r>
              <a:rPr lang="de-DE" sz="2000" dirty="0" smtClean="0">
                <a:solidFill>
                  <a:schemeClr val="tx2"/>
                </a:solidFill>
              </a:rPr>
              <a:t>und Wachstum </a:t>
            </a:r>
            <a:r>
              <a:rPr lang="de-DE" sz="2000" dirty="0">
                <a:solidFill>
                  <a:schemeClr val="tx2"/>
                </a:solidFill>
              </a:rPr>
              <a:t>in Schottland und </a:t>
            </a:r>
            <a:r>
              <a:rPr lang="de-DE" sz="2000" dirty="0" smtClean="0">
                <a:solidFill>
                  <a:schemeClr val="tx2"/>
                </a:solidFill>
              </a:rPr>
              <a:t>Großbritannien schafft.</a:t>
            </a:r>
            <a:endParaRPr lang="en-GB" sz="2000" dirty="0">
              <a:solidFill>
                <a:schemeClr val="tx2"/>
              </a:solidFill>
            </a:endParaRPr>
          </a:p>
        </p:txBody>
      </p:sp>
      <p:pic>
        <p:nvPicPr>
          <p:cNvPr id="15" name="Picture Placeholder 14">
            <a:extLst>
              <a:ext uri="{FF2B5EF4-FFF2-40B4-BE49-F238E27FC236}">
                <a16:creationId xmlns:a16="http://schemas.microsoft.com/office/drawing/2014/main" id="{40EF905F-57A1-1F4C-880A-CCA81C031078}"/>
              </a:ext>
            </a:extLst>
          </p:cNvPr>
          <p:cNvPicPr>
            <a:picLocks noGrp="1" noChangeAspect="1"/>
          </p:cNvPicPr>
          <p:nvPr>
            <p:ph type="pic" sz="quarter" idx="13"/>
          </p:nvPr>
        </p:nvPicPr>
        <p:blipFill rotWithShape="1">
          <a:blip r:embed="rId8" cstate="email">
            <a:extLst>
              <a:ext uri="{28A0092B-C50C-407E-A947-70E740481C1C}">
                <a14:useLocalDpi xmlns:a14="http://schemas.microsoft.com/office/drawing/2010/main"/>
              </a:ext>
            </a:extLst>
          </a:blip>
          <a:srcRect/>
          <a:stretch/>
        </p:blipFill>
        <p:spPr>
          <a:xfrm>
            <a:off x="5052646" y="1409121"/>
            <a:ext cx="7139354" cy="4676118"/>
          </a:xfrm>
        </p:spPr>
      </p:pic>
    </p:spTree>
    <p:extLst>
      <p:ext uri="{BB962C8B-B14F-4D97-AF65-F5344CB8AC3E}">
        <p14:creationId xmlns:p14="http://schemas.microsoft.com/office/powerpoint/2010/main" val="186531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3000"/>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CF9B043F-B23A-4B1D-A451-39412DA14937}"/>
              </a:ext>
            </a:extLst>
          </p:cNvPr>
          <p:cNvSpPr>
            <a:spLocks noGrp="1"/>
          </p:cNvSpPr>
          <p:nvPr>
            <p:ph type="title"/>
          </p:nvPr>
        </p:nvSpPr>
        <p:spPr>
          <a:xfrm>
            <a:off x="373253" y="191226"/>
            <a:ext cx="9527492" cy="781750"/>
          </a:xfrm>
        </p:spPr>
        <p:txBody>
          <a:bodyPr>
            <a:normAutofit fontScale="90000"/>
          </a:bodyPr>
          <a:lstStyle/>
          <a:p>
            <a:r>
              <a:rPr lang="de-DE" dirty="0"/>
              <a:t>Ein Überblick über die Stärken von Nordostschottland</a:t>
            </a:r>
            <a:endParaRPr lang="en-GB" dirty="0"/>
          </a:p>
        </p:txBody>
      </p:sp>
      <p:sp>
        <p:nvSpPr>
          <p:cNvPr id="24" name="Rectangle 23">
            <a:extLst>
              <a:ext uri="{FF2B5EF4-FFF2-40B4-BE49-F238E27FC236}">
                <a16:creationId xmlns:a16="http://schemas.microsoft.com/office/drawing/2014/main" id="{558F6517-25EA-4101-9DE2-033A1A6818DF}"/>
              </a:ext>
            </a:extLst>
          </p:cNvPr>
          <p:cNvSpPr/>
          <p:nvPr/>
        </p:nvSpPr>
        <p:spPr>
          <a:xfrm>
            <a:off x="776" y="6287785"/>
            <a:ext cx="12192000" cy="570215"/>
          </a:xfrm>
          <a:prstGeom prst="rect">
            <a:avLst/>
          </a:prstGeom>
          <a:gradFill>
            <a:gsLst>
              <a:gs pos="0">
                <a:schemeClr val="accent1"/>
              </a:gs>
              <a:gs pos="31000">
                <a:schemeClr val="accent2"/>
              </a:gs>
              <a:gs pos="75000">
                <a:schemeClr val="accent3"/>
              </a:gs>
            </a:gsLst>
            <a:lin ang="0" scaled="0"/>
          </a:gra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a:t>Eine Region mit den richtigen Referenzen und einer starken Erfolgsbilanz bei der Umsetzung einer kohlenstoffarmen </a:t>
            </a:r>
            <a:r>
              <a:rPr lang="de-DE" sz="1600" b="1" dirty="0" smtClean="0"/>
              <a:t>Energiezukunft.</a:t>
            </a:r>
            <a:endParaRPr lang="de-DE" sz="1600" b="1" dirty="0"/>
          </a:p>
        </p:txBody>
      </p:sp>
      <p:pic>
        <p:nvPicPr>
          <p:cNvPr id="6" name="Picture 5">
            <a:extLst>
              <a:ext uri="{FF2B5EF4-FFF2-40B4-BE49-F238E27FC236}">
                <a16:creationId xmlns:a16="http://schemas.microsoft.com/office/drawing/2014/main" id="{5F289BCB-F444-FD4A-A876-3186B75F78F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695"/>
          <a:stretch/>
        </p:blipFill>
        <p:spPr>
          <a:xfrm>
            <a:off x="5730645" y="1413974"/>
            <a:ext cx="2736616" cy="1794368"/>
          </a:xfrm>
          <a:prstGeom prst="rect">
            <a:avLst/>
          </a:prstGeom>
        </p:spPr>
      </p:pic>
      <p:pic>
        <p:nvPicPr>
          <p:cNvPr id="15" name="Picture 14">
            <a:extLst>
              <a:ext uri="{FF2B5EF4-FFF2-40B4-BE49-F238E27FC236}">
                <a16:creationId xmlns:a16="http://schemas.microsoft.com/office/drawing/2014/main" id="{BA30ED0D-7B4B-654A-B0DB-B242941B94A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45334" y="3833303"/>
            <a:ext cx="2595067" cy="1689811"/>
          </a:xfrm>
          <a:prstGeom prst="rect">
            <a:avLst/>
          </a:prstGeom>
        </p:spPr>
      </p:pic>
      <p:pic>
        <p:nvPicPr>
          <p:cNvPr id="18" name="Picture 17">
            <a:extLst>
              <a:ext uri="{FF2B5EF4-FFF2-40B4-BE49-F238E27FC236}">
                <a16:creationId xmlns:a16="http://schemas.microsoft.com/office/drawing/2014/main" id="{9BE8EECA-13F2-C149-9728-A8CCC7A2059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056636" y="3833303"/>
            <a:ext cx="1277234" cy="1672255"/>
          </a:xfrm>
          <a:prstGeom prst="rect">
            <a:avLst/>
          </a:prstGeom>
        </p:spPr>
      </p:pic>
      <p:pic>
        <p:nvPicPr>
          <p:cNvPr id="19" name="Picture 18">
            <a:extLst>
              <a:ext uri="{FF2B5EF4-FFF2-40B4-BE49-F238E27FC236}">
                <a16:creationId xmlns:a16="http://schemas.microsoft.com/office/drawing/2014/main" id="{4062F0BB-A00A-CB43-9316-1FA0CC4F209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326482" y="3834237"/>
            <a:ext cx="1302349" cy="1674449"/>
          </a:xfrm>
          <a:prstGeom prst="rect">
            <a:avLst/>
          </a:prstGeom>
        </p:spPr>
      </p:pic>
      <p:pic>
        <p:nvPicPr>
          <p:cNvPr id="17" name="Picture 16">
            <a:extLst>
              <a:ext uri="{FF2B5EF4-FFF2-40B4-BE49-F238E27FC236}">
                <a16:creationId xmlns:a16="http://schemas.microsoft.com/office/drawing/2014/main" id="{E729232F-23DE-9440-BBF9-3BF899ECB39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34632" y="1441824"/>
            <a:ext cx="2608478" cy="1689811"/>
          </a:xfrm>
          <a:prstGeom prst="rect">
            <a:avLst/>
          </a:prstGeom>
        </p:spPr>
      </p:pic>
      <p:sp>
        <p:nvSpPr>
          <p:cNvPr id="20" name="Rectangle 19">
            <a:extLst>
              <a:ext uri="{FF2B5EF4-FFF2-40B4-BE49-F238E27FC236}">
                <a16:creationId xmlns:a16="http://schemas.microsoft.com/office/drawing/2014/main" id="{2EE3796C-9469-294A-AB83-665B6916DA4C}"/>
              </a:ext>
            </a:extLst>
          </p:cNvPr>
          <p:cNvSpPr/>
          <p:nvPr/>
        </p:nvSpPr>
        <p:spPr>
          <a:xfrm>
            <a:off x="309107" y="2978407"/>
            <a:ext cx="2608477" cy="568596"/>
          </a:xfrm>
          <a:prstGeom prst="rect">
            <a:avLst/>
          </a:prstGeom>
          <a:gradFill>
            <a:gsLst>
              <a:gs pos="0">
                <a:schemeClr val="accent1"/>
              </a:gs>
              <a:gs pos="31000">
                <a:schemeClr val="accent2"/>
              </a:gs>
              <a:gs pos="75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err="1" smtClean="0">
                <a:solidFill>
                  <a:schemeClr val="bg1"/>
                </a:solidFill>
                <a:latin typeface="Helvetica" pitchFamily="2" charset="0"/>
              </a:rPr>
              <a:t>Öl</a:t>
            </a:r>
            <a:r>
              <a:rPr lang="en-US" sz="1400" b="1" dirty="0" smtClean="0">
                <a:solidFill>
                  <a:schemeClr val="bg1"/>
                </a:solidFill>
                <a:latin typeface="Helvetica" pitchFamily="2" charset="0"/>
              </a:rPr>
              <a:t> &amp; </a:t>
            </a:r>
            <a:r>
              <a:rPr lang="en-US" sz="1400" b="1" dirty="0">
                <a:solidFill>
                  <a:schemeClr val="bg1"/>
                </a:solidFill>
                <a:latin typeface="Helvetica" pitchFamily="2" charset="0"/>
              </a:rPr>
              <a:t>Gas </a:t>
            </a:r>
          </a:p>
          <a:p>
            <a:pPr algn="ctr"/>
            <a:r>
              <a:rPr lang="en-US" sz="1400" b="1" dirty="0" err="1">
                <a:solidFill>
                  <a:schemeClr val="bg1"/>
                </a:solidFill>
                <a:latin typeface="Helvetica" pitchFamily="2" charset="0"/>
              </a:rPr>
              <a:t>Infrastruktur</a:t>
            </a:r>
            <a:r>
              <a:rPr lang="en-US" sz="1400" b="1" dirty="0">
                <a:solidFill>
                  <a:schemeClr val="bg1"/>
                </a:solidFill>
                <a:latin typeface="Helvetica" pitchFamily="2" charset="0"/>
              </a:rPr>
              <a:t> </a:t>
            </a:r>
          </a:p>
          <a:p>
            <a:pPr algn="ctr"/>
            <a:r>
              <a:rPr lang="en-US" sz="1400" b="1" dirty="0">
                <a:solidFill>
                  <a:schemeClr val="bg1"/>
                </a:solidFill>
                <a:latin typeface="Helvetica" pitchFamily="2" charset="0"/>
              </a:rPr>
              <a:t>und Expertise</a:t>
            </a:r>
          </a:p>
        </p:txBody>
      </p:sp>
      <p:sp>
        <p:nvSpPr>
          <p:cNvPr id="23" name="Rectangle 22">
            <a:extLst>
              <a:ext uri="{FF2B5EF4-FFF2-40B4-BE49-F238E27FC236}">
                <a16:creationId xmlns:a16="http://schemas.microsoft.com/office/drawing/2014/main" id="{316D7297-71D1-1844-AC5C-EC05A9BD9353}"/>
              </a:ext>
            </a:extLst>
          </p:cNvPr>
          <p:cNvSpPr/>
          <p:nvPr/>
        </p:nvSpPr>
        <p:spPr>
          <a:xfrm>
            <a:off x="8623594" y="2975581"/>
            <a:ext cx="3233774" cy="568596"/>
          </a:xfrm>
          <a:prstGeom prst="rect">
            <a:avLst/>
          </a:prstGeom>
          <a:gradFill>
            <a:gsLst>
              <a:gs pos="0">
                <a:schemeClr val="accent1"/>
              </a:gs>
              <a:gs pos="31000">
                <a:schemeClr val="accent2"/>
              </a:gs>
              <a:gs pos="75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err="1">
                <a:solidFill>
                  <a:schemeClr val="bg1"/>
                </a:solidFill>
                <a:latin typeface="Helvetica" pitchFamily="2" charset="0"/>
              </a:rPr>
              <a:t>Energiewendezone</a:t>
            </a:r>
            <a:endParaRPr lang="en-US" sz="1400" b="1" dirty="0">
              <a:solidFill>
                <a:schemeClr val="bg1"/>
              </a:solidFill>
              <a:latin typeface="Helvetica" pitchFamily="2" charset="0"/>
            </a:endParaRPr>
          </a:p>
        </p:txBody>
      </p:sp>
      <p:pic>
        <p:nvPicPr>
          <p:cNvPr id="4" name="Picture 3">
            <a:extLst>
              <a:ext uri="{FF2B5EF4-FFF2-40B4-BE49-F238E27FC236}">
                <a16:creationId xmlns:a16="http://schemas.microsoft.com/office/drawing/2014/main" id="{560B0CCD-794F-4C14-BAA6-8EBD0EF16BA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695724" y="3830808"/>
            <a:ext cx="2799779" cy="1866519"/>
          </a:xfrm>
          <a:prstGeom prst="rect">
            <a:avLst/>
          </a:prstGeom>
        </p:spPr>
      </p:pic>
      <p:pic>
        <p:nvPicPr>
          <p:cNvPr id="2" name="Picture 1">
            <a:extLst>
              <a:ext uri="{FF2B5EF4-FFF2-40B4-BE49-F238E27FC236}">
                <a16:creationId xmlns:a16="http://schemas.microsoft.com/office/drawing/2014/main" id="{588A6E60-2A16-D1C2-E5B7-FE979BAE317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623594" y="1430688"/>
            <a:ext cx="3233774" cy="1549400"/>
          </a:xfrm>
          <a:prstGeom prst="rect">
            <a:avLst/>
          </a:prstGeom>
        </p:spPr>
      </p:pic>
      <p:pic>
        <p:nvPicPr>
          <p:cNvPr id="8" name="Picture 7">
            <a:extLst>
              <a:ext uri="{FF2B5EF4-FFF2-40B4-BE49-F238E27FC236}">
                <a16:creationId xmlns:a16="http://schemas.microsoft.com/office/drawing/2014/main" id="{8F1AE044-6D41-7A0E-3C77-1F056DDFBF0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624349" y="3839594"/>
            <a:ext cx="3181022" cy="2033265"/>
          </a:xfrm>
          <a:prstGeom prst="rect">
            <a:avLst/>
          </a:prstGeom>
        </p:spPr>
      </p:pic>
      <p:sp>
        <p:nvSpPr>
          <p:cNvPr id="7" name="Rectangle 6">
            <a:extLst>
              <a:ext uri="{FF2B5EF4-FFF2-40B4-BE49-F238E27FC236}">
                <a16:creationId xmlns:a16="http://schemas.microsoft.com/office/drawing/2014/main" id="{F365C034-A82F-094F-8FA3-90E5F4794482}"/>
              </a:ext>
            </a:extLst>
          </p:cNvPr>
          <p:cNvSpPr/>
          <p:nvPr/>
        </p:nvSpPr>
        <p:spPr>
          <a:xfrm>
            <a:off x="8625667" y="5495443"/>
            <a:ext cx="3181021" cy="570215"/>
          </a:xfrm>
          <a:prstGeom prst="rect">
            <a:avLst/>
          </a:prstGeom>
          <a:gradFill>
            <a:gsLst>
              <a:gs pos="0">
                <a:schemeClr val="accent1"/>
              </a:gs>
              <a:gs pos="31000">
                <a:schemeClr val="accent2"/>
              </a:gs>
              <a:gs pos="75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err="1">
                <a:solidFill>
                  <a:schemeClr val="bg1"/>
                </a:solidFill>
                <a:latin typeface="Helvetica" pitchFamily="2" charset="0"/>
              </a:rPr>
              <a:t>Hafeninfrastruktur</a:t>
            </a:r>
            <a:r>
              <a:rPr lang="en-US" sz="1400" b="1" dirty="0">
                <a:solidFill>
                  <a:schemeClr val="bg1"/>
                </a:solidFill>
                <a:latin typeface="Helvetica" pitchFamily="2" charset="0"/>
              </a:rPr>
              <a:t> </a:t>
            </a:r>
            <a:r>
              <a:rPr lang="en-US" sz="1400" b="1" dirty="0" smtClean="0">
                <a:solidFill>
                  <a:schemeClr val="bg1"/>
                </a:solidFill>
                <a:latin typeface="Helvetica" pitchFamily="2" charset="0"/>
              </a:rPr>
              <a:t>und -</a:t>
            </a:r>
            <a:r>
              <a:rPr lang="en-US" sz="1400" b="1" dirty="0" err="1" smtClean="0">
                <a:solidFill>
                  <a:schemeClr val="bg1"/>
                </a:solidFill>
                <a:latin typeface="Helvetica" pitchFamily="2" charset="0"/>
              </a:rPr>
              <a:t>tauglichkeit</a:t>
            </a:r>
            <a:r>
              <a:rPr lang="en-US" sz="1400" b="1" dirty="0" smtClean="0">
                <a:solidFill>
                  <a:schemeClr val="bg1"/>
                </a:solidFill>
                <a:latin typeface="Helvetica" pitchFamily="2" charset="0"/>
              </a:rPr>
              <a:t> </a:t>
            </a:r>
            <a:endParaRPr lang="en-US" sz="1400" b="1" dirty="0">
              <a:solidFill>
                <a:schemeClr val="bg1"/>
              </a:solidFill>
              <a:latin typeface="Helvetica" pitchFamily="2" charset="0"/>
            </a:endParaRPr>
          </a:p>
        </p:txBody>
      </p:sp>
      <p:sp>
        <p:nvSpPr>
          <p:cNvPr id="5" name="Rectangle 4">
            <a:extLst>
              <a:ext uri="{FF2B5EF4-FFF2-40B4-BE49-F238E27FC236}">
                <a16:creationId xmlns:a16="http://schemas.microsoft.com/office/drawing/2014/main" id="{85A44303-1BD2-1048-B678-82D42FE54EC2}"/>
              </a:ext>
            </a:extLst>
          </p:cNvPr>
          <p:cNvSpPr/>
          <p:nvPr/>
        </p:nvSpPr>
        <p:spPr>
          <a:xfrm>
            <a:off x="5730645" y="2973962"/>
            <a:ext cx="2738997" cy="570215"/>
          </a:xfrm>
          <a:prstGeom prst="rect">
            <a:avLst/>
          </a:prstGeom>
          <a:gradFill>
            <a:gsLst>
              <a:gs pos="0">
                <a:schemeClr val="accent1"/>
              </a:gs>
              <a:gs pos="31000">
                <a:schemeClr val="accent2"/>
              </a:gs>
              <a:gs pos="75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err="1">
                <a:solidFill>
                  <a:schemeClr val="bg1"/>
                </a:solidFill>
                <a:latin typeface="Helvetica" pitchFamily="2" charset="0"/>
              </a:rPr>
              <a:t>Integrierte</a:t>
            </a:r>
            <a:r>
              <a:rPr lang="en-US" sz="1400" b="1" dirty="0">
                <a:solidFill>
                  <a:schemeClr val="bg1"/>
                </a:solidFill>
                <a:latin typeface="Helvetica" pitchFamily="2" charset="0"/>
              </a:rPr>
              <a:t> </a:t>
            </a:r>
            <a:r>
              <a:rPr lang="en-US" sz="1400" b="1" dirty="0" err="1">
                <a:solidFill>
                  <a:schemeClr val="bg1"/>
                </a:solidFill>
                <a:latin typeface="Helvetica" pitchFamily="2" charset="0"/>
              </a:rPr>
              <a:t>Energieversorgungskette</a:t>
            </a:r>
            <a:endParaRPr lang="en-US" sz="1400" b="1" dirty="0">
              <a:solidFill>
                <a:schemeClr val="bg1"/>
              </a:solidFill>
              <a:latin typeface="Helvetica" pitchFamily="2" charset="0"/>
            </a:endParaRPr>
          </a:p>
        </p:txBody>
      </p:sp>
      <p:pic>
        <p:nvPicPr>
          <p:cNvPr id="10" name="Picture 9">
            <a:extLst>
              <a:ext uri="{FF2B5EF4-FFF2-40B4-BE49-F238E27FC236}">
                <a16:creationId xmlns:a16="http://schemas.microsoft.com/office/drawing/2014/main" id="{CE2FB1A2-14A2-C742-BF1C-A7B2EF7B3AB6}"/>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3026581" y="1428413"/>
            <a:ext cx="2608478" cy="1703222"/>
          </a:xfrm>
          <a:prstGeom prst="rect">
            <a:avLst/>
          </a:prstGeom>
        </p:spPr>
      </p:pic>
      <p:sp>
        <p:nvSpPr>
          <p:cNvPr id="12" name="Rectangle 11">
            <a:extLst>
              <a:ext uri="{FF2B5EF4-FFF2-40B4-BE49-F238E27FC236}">
                <a16:creationId xmlns:a16="http://schemas.microsoft.com/office/drawing/2014/main" id="{FC80B65E-EF58-6C4E-9BB3-FCE8BDF1F24F}"/>
              </a:ext>
            </a:extLst>
          </p:cNvPr>
          <p:cNvSpPr/>
          <p:nvPr/>
        </p:nvSpPr>
        <p:spPr>
          <a:xfrm>
            <a:off x="3026581" y="2969137"/>
            <a:ext cx="2608479" cy="568596"/>
          </a:xfrm>
          <a:prstGeom prst="rect">
            <a:avLst/>
          </a:prstGeom>
          <a:gradFill>
            <a:gsLst>
              <a:gs pos="0">
                <a:schemeClr val="accent1"/>
              </a:gs>
              <a:gs pos="31000">
                <a:schemeClr val="accent2"/>
              </a:gs>
              <a:gs pos="75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err="1">
                <a:solidFill>
                  <a:schemeClr val="bg1"/>
                </a:solidFill>
                <a:latin typeface="Helvetica" pitchFamily="2" charset="0"/>
              </a:rPr>
              <a:t>Netto</a:t>
            </a:r>
            <a:r>
              <a:rPr lang="en-US" sz="1400" b="1" dirty="0">
                <a:solidFill>
                  <a:schemeClr val="bg1"/>
                </a:solidFill>
                <a:latin typeface="Helvetica" pitchFamily="2" charset="0"/>
              </a:rPr>
              <a:t>-Null </a:t>
            </a:r>
          </a:p>
          <a:p>
            <a:pPr algn="ctr"/>
            <a:r>
              <a:rPr lang="en-US" sz="1400" b="1" dirty="0" err="1">
                <a:solidFill>
                  <a:schemeClr val="bg1"/>
                </a:solidFill>
                <a:latin typeface="Helvetica" pitchFamily="2" charset="0"/>
              </a:rPr>
              <a:t>Technologiezentrum</a:t>
            </a:r>
            <a:endParaRPr lang="en-US" sz="1400" b="1" dirty="0">
              <a:solidFill>
                <a:schemeClr val="bg1"/>
              </a:solidFill>
              <a:latin typeface="Helvetica" pitchFamily="2" charset="0"/>
            </a:endParaRPr>
          </a:p>
        </p:txBody>
      </p:sp>
      <p:sp>
        <p:nvSpPr>
          <p:cNvPr id="22" name="Rectangle 21">
            <a:extLst>
              <a:ext uri="{FF2B5EF4-FFF2-40B4-BE49-F238E27FC236}">
                <a16:creationId xmlns:a16="http://schemas.microsoft.com/office/drawing/2014/main" id="{95388DE8-3EC1-6F4C-8F4D-912A03C38217}"/>
              </a:ext>
            </a:extLst>
          </p:cNvPr>
          <p:cNvSpPr/>
          <p:nvPr/>
        </p:nvSpPr>
        <p:spPr>
          <a:xfrm>
            <a:off x="5695725" y="5495443"/>
            <a:ext cx="2799778" cy="570215"/>
          </a:xfrm>
          <a:prstGeom prst="rect">
            <a:avLst/>
          </a:prstGeom>
          <a:gradFill>
            <a:gsLst>
              <a:gs pos="0">
                <a:schemeClr val="accent1"/>
              </a:gs>
              <a:gs pos="31000">
                <a:schemeClr val="accent2"/>
              </a:gs>
              <a:gs pos="75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err="1">
                <a:solidFill>
                  <a:schemeClr val="bg1"/>
                </a:solidFill>
                <a:latin typeface="Helvetica" pitchFamily="2" charset="0"/>
              </a:rPr>
              <a:t>Laufende</a:t>
            </a:r>
            <a:r>
              <a:rPr lang="en-US" sz="1400" b="1" dirty="0">
                <a:solidFill>
                  <a:schemeClr val="bg1"/>
                </a:solidFill>
                <a:latin typeface="Helvetica" pitchFamily="2" charset="0"/>
              </a:rPr>
              <a:t> </a:t>
            </a:r>
            <a:r>
              <a:rPr lang="en-US" sz="1400" b="1" dirty="0" err="1">
                <a:solidFill>
                  <a:schemeClr val="bg1"/>
                </a:solidFill>
                <a:latin typeface="Helvetica" pitchFamily="2" charset="0"/>
              </a:rPr>
              <a:t>Projekte</a:t>
            </a:r>
            <a:r>
              <a:rPr lang="en-US" sz="1400" b="1" dirty="0">
                <a:solidFill>
                  <a:schemeClr val="bg1"/>
                </a:solidFill>
                <a:latin typeface="Helvetica" pitchFamily="2" charset="0"/>
              </a:rPr>
              <a:t> der </a:t>
            </a:r>
            <a:r>
              <a:rPr lang="en-US" sz="1400" b="1" dirty="0" err="1">
                <a:solidFill>
                  <a:schemeClr val="bg1"/>
                </a:solidFill>
                <a:latin typeface="Helvetica" pitchFamily="2" charset="0"/>
              </a:rPr>
              <a:t>Energiewende</a:t>
            </a:r>
            <a:endParaRPr lang="en-US" sz="1400" b="1" dirty="0">
              <a:solidFill>
                <a:schemeClr val="bg1"/>
              </a:solidFill>
              <a:latin typeface="Helvetica" pitchFamily="2" charset="0"/>
            </a:endParaRPr>
          </a:p>
        </p:txBody>
      </p:sp>
      <p:sp>
        <p:nvSpPr>
          <p:cNvPr id="9" name="Rectangle 8">
            <a:extLst>
              <a:ext uri="{FF2B5EF4-FFF2-40B4-BE49-F238E27FC236}">
                <a16:creationId xmlns:a16="http://schemas.microsoft.com/office/drawing/2014/main" id="{BD82D243-0F19-4946-8CEF-75DF44E57B22}"/>
              </a:ext>
            </a:extLst>
          </p:cNvPr>
          <p:cNvSpPr/>
          <p:nvPr/>
        </p:nvSpPr>
        <p:spPr>
          <a:xfrm>
            <a:off x="3056637" y="5494657"/>
            <a:ext cx="2572194" cy="570215"/>
          </a:xfrm>
          <a:prstGeom prst="rect">
            <a:avLst/>
          </a:prstGeom>
          <a:gradFill>
            <a:gsLst>
              <a:gs pos="0">
                <a:schemeClr val="accent1"/>
              </a:gs>
              <a:gs pos="31000">
                <a:schemeClr val="accent2"/>
              </a:gs>
              <a:gs pos="75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err="1">
                <a:solidFill>
                  <a:schemeClr val="bg1"/>
                </a:solidFill>
                <a:latin typeface="Helvetica" pitchFamily="2" charset="0"/>
              </a:rPr>
              <a:t>Industrieorientierte</a:t>
            </a:r>
            <a:r>
              <a:rPr lang="en-US" sz="1400" b="1" dirty="0">
                <a:solidFill>
                  <a:schemeClr val="bg1"/>
                </a:solidFill>
                <a:latin typeface="Helvetica" pitchFamily="2" charset="0"/>
              </a:rPr>
              <a:t> </a:t>
            </a:r>
            <a:r>
              <a:rPr lang="en-US" sz="1400" b="1" dirty="0" err="1">
                <a:solidFill>
                  <a:schemeClr val="bg1"/>
                </a:solidFill>
                <a:latin typeface="Helvetica" pitchFamily="2" charset="0"/>
              </a:rPr>
              <a:t>Universitäten</a:t>
            </a:r>
            <a:r>
              <a:rPr lang="en-US" sz="1400" b="1" dirty="0">
                <a:solidFill>
                  <a:schemeClr val="bg1"/>
                </a:solidFill>
                <a:latin typeface="Helvetica" pitchFamily="2" charset="0"/>
              </a:rPr>
              <a:t> und </a:t>
            </a:r>
            <a:r>
              <a:rPr lang="en-US" sz="1400" b="1" dirty="0" smtClean="0">
                <a:solidFill>
                  <a:schemeClr val="bg1"/>
                </a:solidFill>
                <a:latin typeface="Helvetica" pitchFamily="2" charset="0"/>
              </a:rPr>
              <a:t>FE-</a:t>
            </a:r>
            <a:r>
              <a:rPr lang="en-US" sz="1400" b="1" dirty="0" err="1" smtClean="0">
                <a:solidFill>
                  <a:schemeClr val="bg1"/>
                </a:solidFill>
                <a:latin typeface="Helvetica" pitchFamily="2" charset="0"/>
              </a:rPr>
              <a:t>Hochschulen</a:t>
            </a:r>
            <a:endParaRPr lang="en-US" sz="1400" b="1" dirty="0">
              <a:solidFill>
                <a:schemeClr val="bg1"/>
              </a:solidFill>
              <a:latin typeface="Helvetica" pitchFamily="2" charset="0"/>
            </a:endParaRPr>
          </a:p>
        </p:txBody>
      </p:sp>
      <p:sp>
        <p:nvSpPr>
          <p:cNvPr id="21" name="Rectangle 20">
            <a:extLst>
              <a:ext uri="{FF2B5EF4-FFF2-40B4-BE49-F238E27FC236}">
                <a16:creationId xmlns:a16="http://schemas.microsoft.com/office/drawing/2014/main" id="{13E1FB5D-1917-0442-A0E7-D65E86BA9EE9}"/>
              </a:ext>
            </a:extLst>
          </p:cNvPr>
          <p:cNvSpPr/>
          <p:nvPr/>
        </p:nvSpPr>
        <p:spPr>
          <a:xfrm>
            <a:off x="353179" y="5490194"/>
            <a:ext cx="2587222" cy="570215"/>
          </a:xfrm>
          <a:prstGeom prst="rect">
            <a:avLst/>
          </a:prstGeom>
          <a:gradFill>
            <a:gsLst>
              <a:gs pos="0">
                <a:schemeClr val="accent1"/>
              </a:gs>
              <a:gs pos="31000">
                <a:schemeClr val="accent2"/>
              </a:gs>
              <a:gs pos="75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err="1" smtClean="0">
                <a:solidFill>
                  <a:schemeClr val="bg1"/>
                </a:solidFill>
                <a:latin typeface="Helvetica" pitchFamily="2" charset="0"/>
              </a:rPr>
              <a:t>Unterwasseringenieurwesen</a:t>
            </a:r>
            <a:r>
              <a:rPr lang="en-US" sz="1400" b="1" dirty="0" smtClean="0">
                <a:solidFill>
                  <a:schemeClr val="bg1"/>
                </a:solidFill>
                <a:latin typeface="Helvetica" pitchFamily="2" charset="0"/>
              </a:rPr>
              <a:t> </a:t>
            </a:r>
            <a:r>
              <a:rPr lang="en-US" sz="1400" b="1" dirty="0">
                <a:solidFill>
                  <a:schemeClr val="bg1"/>
                </a:solidFill>
                <a:latin typeface="Helvetica" pitchFamily="2" charset="0"/>
              </a:rPr>
              <a:t>und -</a:t>
            </a:r>
            <a:r>
              <a:rPr lang="en-US" sz="1400" b="1" dirty="0" err="1">
                <a:solidFill>
                  <a:schemeClr val="bg1"/>
                </a:solidFill>
                <a:latin typeface="Helvetica" pitchFamily="2" charset="0"/>
              </a:rPr>
              <a:t>technik</a:t>
            </a:r>
            <a:endParaRPr lang="en-US" sz="1400" b="1" dirty="0">
              <a:solidFill>
                <a:schemeClr val="bg1"/>
              </a:solidFill>
              <a:latin typeface="Helvetica" pitchFamily="2" charset="0"/>
            </a:endParaRPr>
          </a:p>
        </p:txBody>
      </p:sp>
    </p:spTree>
    <p:extLst>
      <p:ext uri="{BB962C8B-B14F-4D97-AF65-F5344CB8AC3E}">
        <p14:creationId xmlns:p14="http://schemas.microsoft.com/office/powerpoint/2010/main" val="353650070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3E8B0-9660-4060-9F09-1DF86A7AF63D}"/>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18DBE2B5-CD32-5822-653A-943972B836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447691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57D49-430F-4C44-99D0-F6604D37C2E8}"/>
              </a:ext>
            </a:extLst>
          </p:cNvPr>
          <p:cNvSpPr>
            <a:spLocks noGrp="1"/>
          </p:cNvSpPr>
          <p:nvPr>
            <p:ph type="title" idx="4294967295"/>
          </p:nvPr>
        </p:nvSpPr>
        <p:spPr>
          <a:xfrm>
            <a:off x="466688" y="238417"/>
            <a:ext cx="9677258" cy="782638"/>
          </a:xfrm>
        </p:spPr>
        <p:txBody>
          <a:bodyPr>
            <a:normAutofit fontScale="90000"/>
          </a:bodyPr>
          <a:lstStyle/>
          <a:p>
            <a:r>
              <a:rPr lang="en-GB" sz="4000" dirty="0"/>
              <a:t>ETZ Focus areas </a:t>
            </a:r>
            <a:br>
              <a:rPr lang="en-GB" sz="4000" dirty="0"/>
            </a:br>
            <a:r>
              <a:rPr lang="en-GB" sz="3100" dirty="0"/>
              <a:t>Regional catalyst and Energy Transition Zone</a:t>
            </a:r>
            <a:endParaRPr lang="en-US" sz="3100" dirty="0"/>
          </a:p>
        </p:txBody>
      </p:sp>
      <p:sp>
        <p:nvSpPr>
          <p:cNvPr id="13" name="TextBox 12">
            <a:extLst>
              <a:ext uri="{FF2B5EF4-FFF2-40B4-BE49-F238E27FC236}">
                <a16:creationId xmlns:a16="http://schemas.microsoft.com/office/drawing/2014/main" id="{DCBB0AE2-927B-794C-83B1-61A2CE7B376E}"/>
              </a:ext>
            </a:extLst>
          </p:cNvPr>
          <p:cNvSpPr txBox="1"/>
          <p:nvPr/>
        </p:nvSpPr>
        <p:spPr>
          <a:xfrm>
            <a:off x="584106" y="1269946"/>
            <a:ext cx="2512062" cy="2651988"/>
          </a:xfrm>
          <a:prstGeom prst="rect">
            <a:avLst/>
          </a:prstGeom>
          <a:noFill/>
          <a:ln>
            <a:noFill/>
          </a:ln>
        </p:spPr>
        <p:txBody>
          <a:bodyPr wrap="square" lIns="36000" rIns="36000" rtlCol="0" anchor="t">
            <a:noAutofit/>
          </a:bodyPr>
          <a:lstStyle/>
          <a:p>
            <a:pPr marL="180000" indent="-180000">
              <a:spcBef>
                <a:spcPts val="200"/>
              </a:spcBef>
              <a:spcAft>
                <a:spcPts val="200"/>
              </a:spcAft>
              <a:buClr>
                <a:schemeClr val="accent4"/>
              </a:buClr>
              <a:buFont typeface="Arial" panose="020B0604020202020204" pitchFamily="34" charset="0"/>
              <a:buChar char="•"/>
            </a:pPr>
            <a:r>
              <a:rPr lang="en-GB" sz="1100" b="1" dirty="0" err="1" smtClean="0">
                <a:solidFill>
                  <a:schemeClr val="accent1"/>
                </a:solidFill>
                <a:latin typeface="Calibri" panose="020F0502020204030204" pitchFamily="34" charset="0"/>
                <a:cs typeface="Calibri" panose="020F0502020204030204" pitchFamily="34" charset="0"/>
              </a:rPr>
              <a:t>Erhöhung</a:t>
            </a:r>
            <a:r>
              <a:rPr lang="en-GB" sz="1100" b="1" dirty="0" smtClean="0">
                <a:solidFill>
                  <a:schemeClr val="accent1"/>
                </a:solidFill>
                <a:latin typeface="Calibri" panose="020F0502020204030204" pitchFamily="34" charset="0"/>
                <a:cs typeface="Calibri" panose="020F0502020204030204" pitchFamily="34" charset="0"/>
              </a:rPr>
              <a:t> der </a:t>
            </a:r>
            <a:r>
              <a:rPr lang="de-DE" sz="1100" b="1" dirty="0">
                <a:solidFill>
                  <a:schemeClr val="accent1"/>
                </a:solidFill>
                <a:latin typeface="Calibri" panose="020F0502020204030204" pitchFamily="34" charset="0"/>
                <a:cs typeface="Calibri" panose="020F0502020204030204" pitchFamily="34" charset="0"/>
              </a:rPr>
              <a:t>Investition in Höhe von 400 Millionen Pfund </a:t>
            </a:r>
            <a:r>
              <a:rPr lang="de-DE" sz="1100" b="1" dirty="0" smtClean="0">
                <a:solidFill>
                  <a:schemeClr val="accent1"/>
                </a:solidFill>
                <a:latin typeface="Calibri" panose="020F0502020204030204" pitchFamily="34" charset="0"/>
                <a:cs typeface="Calibri" panose="020F0502020204030204" pitchFamily="34" charset="0"/>
              </a:rPr>
              <a:t>im Aberdeen </a:t>
            </a:r>
            <a:r>
              <a:rPr lang="de-DE" sz="1100" b="1" dirty="0">
                <a:solidFill>
                  <a:schemeClr val="accent1"/>
                </a:solidFill>
                <a:latin typeface="Calibri" panose="020F0502020204030204" pitchFamily="34" charset="0"/>
                <a:cs typeface="Calibri" panose="020F0502020204030204" pitchFamily="34" charset="0"/>
              </a:rPr>
              <a:t>South Harbour (ASH</a:t>
            </a:r>
            <a:r>
              <a:rPr lang="de-DE" sz="1100" b="1" dirty="0" smtClean="0">
                <a:solidFill>
                  <a:schemeClr val="accent1"/>
                </a:solidFill>
                <a:latin typeface="Calibri" panose="020F0502020204030204" pitchFamily="34" charset="0"/>
                <a:cs typeface="Calibri" panose="020F0502020204030204" pitchFamily="34" charset="0"/>
              </a:rPr>
              <a:t>)</a:t>
            </a:r>
          </a:p>
          <a:p>
            <a:pPr marL="180000" indent="-180000">
              <a:spcBef>
                <a:spcPts val="200"/>
              </a:spcBef>
              <a:spcAft>
                <a:spcPts val="200"/>
              </a:spcAft>
              <a:buClr>
                <a:schemeClr val="accent4"/>
              </a:buClr>
              <a:buFont typeface="Arial" panose="020B0604020202020204" pitchFamily="34" charset="0"/>
              <a:buChar char="•"/>
            </a:pPr>
            <a:r>
              <a:rPr lang="de-DE" sz="1100" b="1" dirty="0">
                <a:solidFill>
                  <a:schemeClr val="accent1"/>
                </a:solidFill>
                <a:latin typeface="Calibri" panose="020F0502020204030204" pitchFamily="34" charset="0"/>
                <a:cs typeface="Calibri" panose="020F0502020204030204" pitchFamily="34" charset="0"/>
              </a:rPr>
              <a:t>Bereitstellung eines Campus-Modells in der </a:t>
            </a:r>
            <a:r>
              <a:rPr lang="de-DE" sz="1100" b="1" dirty="0" smtClean="0">
                <a:solidFill>
                  <a:schemeClr val="accent1"/>
                </a:solidFill>
                <a:latin typeface="Calibri" panose="020F0502020204030204" pitchFamily="34" charset="0"/>
                <a:cs typeface="Calibri" panose="020F0502020204030204" pitchFamily="34" charset="0"/>
              </a:rPr>
              <a:t>Energiewendezone</a:t>
            </a:r>
          </a:p>
          <a:p>
            <a:pPr marL="180000" indent="-180000">
              <a:spcBef>
                <a:spcPts val="200"/>
              </a:spcBef>
              <a:spcAft>
                <a:spcPts val="200"/>
              </a:spcAft>
              <a:buClr>
                <a:schemeClr val="accent4"/>
              </a:buClr>
              <a:buFont typeface="Arial" panose="020B0604020202020204" pitchFamily="34" charset="0"/>
              <a:buChar char="•"/>
            </a:pPr>
            <a:r>
              <a:rPr lang="de-DE" sz="1100" b="1" dirty="0">
                <a:solidFill>
                  <a:schemeClr val="accent1"/>
                </a:solidFill>
              </a:rPr>
              <a:t>Weg zum Netto-Null-Betrieb bis 2030 und Verankerung von </a:t>
            </a:r>
            <a:r>
              <a:rPr lang="de-DE" sz="1100" b="1" dirty="0" smtClean="0">
                <a:solidFill>
                  <a:schemeClr val="accent1"/>
                </a:solidFill>
              </a:rPr>
              <a:t>Netto-Null</a:t>
            </a:r>
          </a:p>
          <a:p>
            <a:pPr marL="180000" indent="-180000">
              <a:spcBef>
                <a:spcPts val="200"/>
              </a:spcBef>
              <a:spcAft>
                <a:spcPts val="200"/>
              </a:spcAft>
              <a:buClr>
                <a:schemeClr val="accent4"/>
              </a:buClr>
              <a:buFont typeface="Arial" panose="020B0604020202020204" pitchFamily="34" charset="0"/>
              <a:buChar char="•"/>
            </a:pPr>
            <a:r>
              <a:rPr lang="en-GB" sz="1100" b="1" dirty="0" err="1" smtClean="0">
                <a:solidFill>
                  <a:schemeClr val="accent1"/>
                </a:solidFill>
                <a:latin typeface="Calibri" panose="020F0502020204030204" pitchFamily="34" charset="0"/>
                <a:cs typeface="Calibri" panose="020F0502020204030204" pitchFamily="34" charset="0"/>
              </a:rPr>
              <a:t>Ermöglichung</a:t>
            </a:r>
            <a:r>
              <a:rPr lang="en-GB" sz="1100" b="1" dirty="0" smtClean="0">
                <a:solidFill>
                  <a:schemeClr val="accent1"/>
                </a:solidFill>
                <a:latin typeface="Calibri" panose="020F0502020204030204" pitchFamily="34" charset="0"/>
                <a:cs typeface="Calibri" panose="020F0502020204030204" pitchFamily="34" charset="0"/>
              </a:rPr>
              <a:t> von </a:t>
            </a:r>
            <a:r>
              <a:rPr lang="de-DE" sz="1100" b="1" dirty="0" smtClean="0">
                <a:solidFill>
                  <a:schemeClr val="accent1"/>
                </a:solidFill>
                <a:latin typeface="Calibri" panose="020F0502020204030204" pitchFamily="34" charset="0"/>
                <a:cs typeface="Calibri" panose="020F0502020204030204" pitchFamily="34" charset="0"/>
              </a:rPr>
              <a:t>hochwertigen Fertigungen </a:t>
            </a:r>
            <a:r>
              <a:rPr lang="de-DE" sz="1100" b="1" dirty="0">
                <a:solidFill>
                  <a:schemeClr val="accent1"/>
                </a:solidFill>
                <a:latin typeface="Calibri" panose="020F0502020204030204" pitchFamily="34" charset="0"/>
                <a:cs typeface="Calibri" panose="020F0502020204030204" pitchFamily="34" charset="0"/>
              </a:rPr>
              <a:t>von Offshore-Wind und Wasserstoff</a:t>
            </a:r>
            <a:endParaRPr lang="en-GB" sz="1100" b="1" dirty="0" smtClean="0">
              <a:solidFill>
                <a:schemeClr val="accent1"/>
              </a:solidFill>
              <a:latin typeface="Calibri" panose="020F0502020204030204" pitchFamily="34" charset="0"/>
              <a:cs typeface="Calibri" panose="020F0502020204030204" pitchFamily="34" charset="0"/>
            </a:endParaRPr>
          </a:p>
          <a:p>
            <a:pPr marL="180000" indent="-180000">
              <a:spcBef>
                <a:spcPts val="200"/>
              </a:spcBef>
              <a:spcAft>
                <a:spcPts val="200"/>
              </a:spcAft>
              <a:buClr>
                <a:schemeClr val="accent4"/>
              </a:buClr>
              <a:buFont typeface="Arial" panose="020B0604020202020204" pitchFamily="34" charset="0"/>
              <a:buChar char="•"/>
            </a:pPr>
            <a:r>
              <a:rPr lang="de-DE" sz="1100" b="1" dirty="0">
                <a:solidFill>
                  <a:schemeClr val="accent1"/>
                </a:solidFill>
                <a:latin typeface="Calibri" panose="020F0502020204030204" pitchFamily="34" charset="0"/>
                <a:cs typeface="Calibri" panose="020F0502020204030204" pitchFamily="34" charset="0"/>
              </a:rPr>
              <a:t>Bereitstellung von Grünflächen und Gemeinschaftseinrichtungen</a:t>
            </a:r>
            <a:endParaRPr lang="en-GB" sz="1100" b="1" dirty="0">
              <a:solidFill>
                <a:schemeClr val="accent1"/>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426E505B-D658-DB4E-899A-4B8356239442}"/>
              </a:ext>
            </a:extLst>
          </p:cNvPr>
          <p:cNvSpPr txBox="1"/>
          <p:nvPr/>
        </p:nvSpPr>
        <p:spPr>
          <a:xfrm>
            <a:off x="8858808" y="1272621"/>
            <a:ext cx="2843489" cy="2525486"/>
          </a:xfrm>
          <a:prstGeom prst="rect">
            <a:avLst/>
          </a:prstGeom>
          <a:noFill/>
          <a:ln>
            <a:noFill/>
          </a:ln>
        </p:spPr>
        <p:txBody>
          <a:bodyPr wrap="square" lIns="36000" rIns="36000" rtlCol="0" anchor="t">
            <a:noAutofit/>
          </a:bodyPr>
          <a:lstStyle/>
          <a:p>
            <a:pPr marL="180000" indent="-180000">
              <a:spcBef>
                <a:spcPts val="200"/>
              </a:spcBef>
              <a:spcAft>
                <a:spcPts val="200"/>
              </a:spcAft>
              <a:buClr>
                <a:schemeClr val="accent4"/>
              </a:buClr>
              <a:buFont typeface="Arial" panose="020B0604020202020204" pitchFamily="34" charset="0"/>
              <a:buChar char="•"/>
            </a:pPr>
            <a:r>
              <a:rPr lang="de-DE" sz="1200" b="1" dirty="0" smtClean="0">
                <a:solidFill>
                  <a:schemeClr val="accent1"/>
                </a:solidFill>
                <a:latin typeface="Calibri" panose="020F0502020204030204" pitchFamily="34" charset="0"/>
                <a:cs typeface="Calibri" panose="020F0502020204030204" pitchFamily="34" charset="0"/>
              </a:rPr>
              <a:t>Anreize </a:t>
            </a:r>
            <a:r>
              <a:rPr lang="de-DE" sz="1200" b="1" smtClean="0">
                <a:solidFill>
                  <a:schemeClr val="accent1"/>
                </a:solidFill>
                <a:latin typeface="Calibri" panose="020F0502020204030204" pitchFamily="34" charset="0"/>
                <a:cs typeface="Calibri" panose="020F0502020204030204" pitchFamily="34" charset="0"/>
              </a:rPr>
              <a:t>schaffen für Investitionen </a:t>
            </a:r>
            <a:r>
              <a:rPr lang="de-DE" sz="1200" b="1" dirty="0">
                <a:solidFill>
                  <a:schemeClr val="accent1"/>
                </a:solidFill>
                <a:latin typeface="Calibri" panose="020F0502020204030204" pitchFamily="34" charset="0"/>
                <a:cs typeface="Calibri" panose="020F0502020204030204" pitchFamily="34" charset="0"/>
              </a:rPr>
              <a:t>aus dem Ausland für hochwertige </a:t>
            </a:r>
            <a:r>
              <a:rPr lang="de-DE" sz="1200" b="1" dirty="0" smtClean="0">
                <a:solidFill>
                  <a:schemeClr val="accent1"/>
                </a:solidFill>
                <a:latin typeface="Calibri" panose="020F0502020204030204" pitchFamily="34" charset="0"/>
                <a:cs typeface="Calibri" panose="020F0502020204030204" pitchFamily="34" charset="0"/>
              </a:rPr>
              <a:t>Produktion</a:t>
            </a:r>
          </a:p>
          <a:p>
            <a:pPr marL="180000" indent="-180000">
              <a:spcBef>
                <a:spcPts val="200"/>
              </a:spcBef>
              <a:spcAft>
                <a:spcPts val="200"/>
              </a:spcAft>
              <a:buClr>
                <a:schemeClr val="accent4"/>
              </a:buClr>
              <a:buFont typeface="Arial" panose="020B0604020202020204" pitchFamily="34" charset="0"/>
              <a:buChar char="•"/>
            </a:pPr>
            <a:r>
              <a:rPr lang="de-DE" sz="1200" b="1" dirty="0">
                <a:solidFill>
                  <a:schemeClr val="accent1"/>
                </a:solidFill>
                <a:latin typeface="Calibri" panose="020F0502020204030204" pitchFamily="34" charset="0"/>
                <a:cs typeface="Calibri" panose="020F0502020204030204" pitchFamily="34" charset="0"/>
              </a:rPr>
              <a:t>Unterstützung der Infrastruktur für das aufstrebende Geschäft der Wasserstoffproduktion, -speicherung und </a:t>
            </a:r>
            <a:r>
              <a:rPr lang="de-DE" sz="1200" b="1" dirty="0" smtClean="0">
                <a:solidFill>
                  <a:schemeClr val="accent1"/>
                </a:solidFill>
                <a:latin typeface="Calibri" panose="020F0502020204030204" pitchFamily="34" charset="0"/>
                <a:cs typeface="Calibri" panose="020F0502020204030204" pitchFamily="34" charset="0"/>
              </a:rPr>
              <a:t>– </a:t>
            </a:r>
            <a:r>
              <a:rPr lang="de-DE" sz="1200" b="1" dirty="0" err="1" smtClean="0">
                <a:solidFill>
                  <a:schemeClr val="accent1"/>
                </a:solidFill>
                <a:latin typeface="Calibri" panose="020F0502020204030204" pitchFamily="34" charset="0"/>
                <a:cs typeface="Calibri" panose="020F0502020204030204" pitchFamily="34" charset="0"/>
              </a:rPr>
              <a:t>verteilung</a:t>
            </a:r>
            <a:endParaRPr lang="de-DE" sz="1200" b="1" dirty="0" smtClean="0">
              <a:solidFill>
                <a:schemeClr val="accent1"/>
              </a:solidFill>
              <a:latin typeface="Calibri" panose="020F0502020204030204" pitchFamily="34" charset="0"/>
              <a:cs typeface="Calibri" panose="020F0502020204030204" pitchFamily="34" charset="0"/>
            </a:endParaRPr>
          </a:p>
          <a:p>
            <a:pPr marL="180000" indent="-180000">
              <a:spcBef>
                <a:spcPts val="200"/>
              </a:spcBef>
              <a:spcAft>
                <a:spcPts val="200"/>
              </a:spcAft>
              <a:buClr>
                <a:schemeClr val="accent4"/>
              </a:buClr>
              <a:buFont typeface="Arial" panose="020B0604020202020204" pitchFamily="34" charset="0"/>
              <a:buChar char="•"/>
            </a:pPr>
            <a:r>
              <a:rPr lang="en-GB" sz="1200" b="1" dirty="0" err="1" smtClean="0">
                <a:solidFill>
                  <a:schemeClr val="accent1"/>
                </a:solidFill>
                <a:latin typeface="Calibri" panose="020F0502020204030204" pitchFamily="34" charset="0"/>
                <a:cs typeface="Calibri" panose="020F0502020204030204" pitchFamily="34" charset="0"/>
              </a:rPr>
              <a:t>Gerechter</a:t>
            </a:r>
            <a:r>
              <a:rPr lang="en-GB" sz="1200" b="1" dirty="0" smtClean="0">
                <a:solidFill>
                  <a:schemeClr val="accent1"/>
                </a:solidFill>
                <a:latin typeface="Calibri" panose="020F0502020204030204" pitchFamily="34" charset="0"/>
                <a:cs typeface="Calibri" panose="020F0502020204030204" pitchFamily="34" charset="0"/>
              </a:rPr>
              <a:t> </a:t>
            </a:r>
            <a:r>
              <a:rPr lang="en-GB" sz="1200" b="1" dirty="0" err="1" smtClean="0">
                <a:solidFill>
                  <a:schemeClr val="accent1"/>
                </a:solidFill>
                <a:latin typeface="Calibri" panose="020F0502020204030204" pitchFamily="34" charset="0"/>
                <a:cs typeface="Calibri" panose="020F0502020204030204" pitchFamily="34" charset="0"/>
              </a:rPr>
              <a:t>Weg</a:t>
            </a:r>
            <a:r>
              <a:rPr lang="en-GB" sz="1200" b="1" dirty="0" smtClean="0">
                <a:solidFill>
                  <a:schemeClr val="accent1"/>
                </a:solidFill>
                <a:latin typeface="Calibri" panose="020F0502020204030204" pitchFamily="34" charset="0"/>
                <a:cs typeface="Calibri" panose="020F0502020204030204" pitchFamily="34" charset="0"/>
              </a:rPr>
              <a:t> </a:t>
            </a:r>
            <a:r>
              <a:rPr lang="en-GB" sz="1200" b="1" dirty="0" err="1" smtClean="0">
                <a:solidFill>
                  <a:schemeClr val="accent1"/>
                </a:solidFill>
                <a:latin typeface="Calibri" panose="020F0502020204030204" pitchFamily="34" charset="0"/>
                <a:cs typeface="Calibri" panose="020F0502020204030204" pitchFamily="34" charset="0"/>
              </a:rPr>
              <a:t>zur</a:t>
            </a:r>
            <a:r>
              <a:rPr lang="en-GB" sz="1200" b="1" dirty="0" smtClean="0">
                <a:solidFill>
                  <a:schemeClr val="accent1"/>
                </a:solidFill>
                <a:latin typeface="Calibri" panose="020F0502020204030204" pitchFamily="34" charset="0"/>
                <a:cs typeface="Calibri" panose="020F0502020204030204" pitchFamily="34" charset="0"/>
              </a:rPr>
              <a:t> </a:t>
            </a:r>
            <a:r>
              <a:rPr lang="en-GB" sz="1200" b="1" dirty="0" err="1" smtClean="0">
                <a:solidFill>
                  <a:schemeClr val="accent1"/>
                </a:solidFill>
                <a:latin typeface="Calibri" panose="020F0502020204030204" pitchFamily="34" charset="0"/>
                <a:cs typeface="Calibri" panose="020F0502020204030204" pitchFamily="34" charset="0"/>
              </a:rPr>
              <a:t>Lieferkettentransition</a:t>
            </a:r>
            <a:r>
              <a:rPr lang="en-GB" sz="1200" b="1" dirty="0" smtClean="0">
                <a:solidFill>
                  <a:schemeClr val="accent1"/>
                </a:solidFill>
                <a:latin typeface="Calibri" panose="020F0502020204030204" pitchFamily="34" charset="0"/>
                <a:cs typeface="Calibri" panose="020F0502020204030204" pitchFamily="34" charset="0"/>
              </a:rPr>
              <a:t> &amp; </a:t>
            </a:r>
            <a:r>
              <a:rPr lang="en-GB" sz="1200" b="1" dirty="0" err="1" smtClean="0">
                <a:solidFill>
                  <a:schemeClr val="accent1"/>
                </a:solidFill>
                <a:latin typeface="Calibri" panose="020F0502020204030204" pitchFamily="34" charset="0"/>
                <a:cs typeface="Calibri" panose="020F0502020204030204" pitchFamily="34" charset="0"/>
              </a:rPr>
              <a:t>Finanzierung</a:t>
            </a:r>
            <a:r>
              <a:rPr lang="en-GB" sz="1200" b="1" dirty="0" smtClean="0">
                <a:solidFill>
                  <a:schemeClr val="accent1"/>
                </a:solidFill>
                <a:latin typeface="Calibri" panose="020F0502020204030204" pitchFamily="34" charset="0"/>
                <a:cs typeface="Calibri" panose="020F0502020204030204" pitchFamily="34" charset="0"/>
              </a:rPr>
              <a:t> </a:t>
            </a:r>
            <a:r>
              <a:rPr lang="en-GB" sz="1200" b="1" dirty="0" err="1" smtClean="0">
                <a:solidFill>
                  <a:schemeClr val="accent1"/>
                </a:solidFill>
                <a:latin typeface="Calibri" panose="020F0502020204030204" pitchFamily="34" charset="0"/>
                <a:cs typeface="Calibri" panose="020F0502020204030204" pitchFamily="34" charset="0"/>
              </a:rPr>
              <a:t>für</a:t>
            </a:r>
            <a:r>
              <a:rPr lang="en-GB" sz="1200" b="1" dirty="0" smtClean="0">
                <a:solidFill>
                  <a:schemeClr val="accent1"/>
                </a:solidFill>
                <a:latin typeface="Calibri" panose="020F0502020204030204" pitchFamily="34" charset="0"/>
                <a:cs typeface="Calibri" panose="020F0502020204030204" pitchFamily="34" charset="0"/>
              </a:rPr>
              <a:t> die </a:t>
            </a:r>
            <a:r>
              <a:rPr lang="en-GB" sz="1200" b="1" dirty="0" err="1" smtClean="0">
                <a:solidFill>
                  <a:schemeClr val="accent1"/>
                </a:solidFill>
                <a:latin typeface="Calibri" panose="020F0502020204030204" pitchFamily="34" charset="0"/>
                <a:cs typeface="Calibri" panose="020F0502020204030204" pitchFamily="34" charset="0"/>
              </a:rPr>
              <a:t>Herausforderungen</a:t>
            </a:r>
            <a:r>
              <a:rPr lang="en-GB" sz="1200" b="1" dirty="0" smtClean="0">
                <a:solidFill>
                  <a:schemeClr val="accent1"/>
                </a:solidFill>
                <a:latin typeface="Calibri" panose="020F0502020204030204" pitchFamily="34" charset="0"/>
                <a:cs typeface="Calibri" panose="020F0502020204030204" pitchFamily="34" charset="0"/>
              </a:rPr>
              <a:t> der </a:t>
            </a:r>
            <a:r>
              <a:rPr lang="en-GB" sz="1200" b="1" dirty="0" err="1" smtClean="0">
                <a:solidFill>
                  <a:schemeClr val="accent1"/>
                </a:solidFill>
                <a:latin typeface="Calibri" panose="020F0502020204030204" pitchFamily="34" charset="0"/>
                <a:cs typeface="Calibri" panose="020F0502020204030204" pitchFamily="34" charset="0"/>
              </a:rPr>
              <a:t>Energiewende</a:t>
            </a:r>
            <a:endParaRPr lang="en-GB" sz="1200" b="1" dirty="0">
              <a:solidFill>
                <a:schemeClr val="accent1"/>
              </a:solidFill>
              <a:latin typeface="Calibri" panose="020F0502020204030204" pitchFamily="34" charset="0"/>
              <a:cs typeface="Calibri" panose="020F0502020204030204" pitchFamily="34" charset="0"/>
            </a:endParaRPr>
          </a:p>
          <a:p>
            <a:pPr marL="180000" indent="-180000">
              <a:spcBef>
                <a:spcPts val="200"/>
              </a:spcBef>
              <a:spcAft>
                <a:spcPts val="200"/>
              </a:spcAft>
              <a:buClr>
                <a:schemeClr val="accent4"/>
              </a:buClr>
              <a:buFont typeface="Arial" panose="020B0604020202020204" pitchFamily="34" charset="0"/>
              <a:buChar char="•"/>
            </a:pPr>
            <a:r>
              <a:rPr lang="de-DE" sz="1200" b="1" dirty="0">
                <a:solidFill>
                  <a:schemeClr val="accent1"/>
                </a:solidFill>
                <a:latin typeface="Calibri" panose="020F0502020204030204" pitchFamily="34" charset="0"/>
                <a:cs typeface="Calibri" panose="020F0502020204030204" pitchFamily="34" charset="0"/>
              </a:rPr>
              <a:t>Internationalisierung der Offshore-Technik, der Herstellung von Produkten</a:t>
            </a:r>
            <a:endParaRPr lang="en-GB" sz="1200" b="1" dirty="0">
              <a:solidFill>
                <a:schemeClr val="accent1"/>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A7FAA991-5732-244A-AEC6-09D4C0C8FE64}"/>
              </a:ext>
            </a:extLst>
          </p:cNvPr>
          <p:cNvSpPr txBox="1"/>
          <p:nvPr/>
        </p:nvSpPr>
        <p:spPr>
          <a:xfrm>
            <a:off x="563670" y="3736313"/>
            <a:ext cx="2740440" cy="2430098"/>
          </a:xfrm>
          <a:prstGeom prst="rect">
            <a:avLst/>
          </a:prstGeom>
          <a:noFill/>
          <a:ln>
            <a:noFill/>
          </a:ln>
        </p:spPr>
        <p:txBody>
          <a:bodyPr wrap="square" lIns="36000" rIns="36000" rtlCol="0" anchor="t">
            <a:noAutofit/>
          </a:bodyPr>
          <a:lstStyle/>
          <a:p>
            <a:pPr marL="180000" indent="-180000">
              <a:spcBef>
                <a:spcPts val="200"/>
              </a:spcBef>
              <a:spcAft>
                <a:spcPts val="200"/>
              </a:spcAft>
              <a:buClr>
                <a:schemeClr val="accent4"/>
              </a:buClr>
              <a:buFont typeface="Arial" panose="020B0604020202020204" pitchFamily="34" charset="0"/>
              <a:buChar char="•"/>
            </a:pPr>
            <a:r>
              <a:rPr lang="en-US" sz="1200" b="1" dirty="0" err="1">
                <a:solidFill>
                  <a:schemeClr val="accent6"/>
                </a:solidFill>
                <a:latin typeface="Calibri" panose="020F0502020204030204" pitchFamily="34" charset="0"/>
                <a:cs typeface="Calibri" panose="020F0502020204030204" pitchFamily="34" charset="0"/>
              </a:rPr>
              <a:t>Sitz</a:t>
            </a:r>
            <a:r>
              <a:rPr lang="en-US" sz="1200" b="1" dirty="0">
                <a:solidFill>
                  <a:schemeClr val="accent6"/>
                </a:solidFill>
                <a:latin typeface="Calibri" panose="020F0502020204030204" pitchFamily="34" charset="0"/>
                <a:cs typeface="Calibri" panose="020F0502020204030204" pitchFamily="34" charset="0"/>
              </a:rPr>
              <a:t> des National Floating Wind Innovation Centre (FLOWIC</a:t>
            </a:r>
            <a:r>
              <a:rPr lang="en-US" sz="1200" b="1" dirty="0" smtClean="0">
                <a:solidFill>
                  <a:schemeClr val="accent6"/>
                </a:solidFill>
                <a:latin typeface="Calibri" panose="020F0502020204030204" pitchFamily="34" charset="0"/>
                <a:cs typeface="Calibri" panose="020F0502020204030204" pitchFamily="34" charset="0"/>
              </a:rPr>
              <a:t>)</a:t>
            </a:r>
          </a:p>
          <a:p>
            <a:pPr marL="180000" indent="-180000">
              <a:spcBef>
                <a:spcPts val="200"/>
              </a:spcBef>
              <a:spcAft>
                <a:spcPts val="200"/>
              </a:spcAft>
              <a:buClr>
                <a:schemeClr val="accent4"/>
              </a:buClr>
              <a:buFont typeface="Arial" panose="020B0604020202020204" pitchFamily="34" charset="0"/>
              <a:buChar char="•"/>
            </a:pPr>
            <a:r>
              <a:rPr lang="de-DE" sz="1200" b="1" dirty="0">
                <a:solidFill>
                  <a:schemeClr val="accent6"/>
                </a:solidFill>
                <a:latin typeface="Calibri" panose="020F0502020204030204" pitchFamily="34" charset="0"/>
                <a:cs typeface="Calibri" panose="020F0502020204030204" pitchFamily="34" charset="0"/>
              </a:rPr>
              <a:t>Standort der vorgeschlagenen Test- und Demonstrationsanlagen für grünen Wasserstoff (</a:t>
            </a:r>
            <a:r>
              <a:rPr lang="de-DE" sz="1200" b="1" dirty="0" smtClean="0">
                <a:solidFill>
                  <a:schemeClr val="accent6"/>
                </a:solidFill>
                <a:latin typeface="Calibri" panose="020F0502020204030204" pitchFamily="34" charset="0"/>
                <a:cs typeface="Calibri" panose="020F0502020204030204" pitchFamily="34" charset="0"/>
              </a:rPr>
              <a:t>GHTDF</a:t>
            </a:r>
            <a:r>
              <a:rPr lang="en-US" sz="1200" b="1" dirty="0" smtClean="0">
                <a:solidFill>
                  <a:schemeClr val="accent6"/>
                </a:solidFill>
                <a:latin typeface="Calibri" panose="020F0502020204030204" pitchFamily="34" charset="0"/>
                <a:cs typeface="Calibri" panose="020F0502020204030204" pitchFamily="34" charset="0"/>
              </a:rPr>
              <a:t>)</a:t>
            </a:r>
            <a:endParaRPr lang="en-US" sz="1200" b="1" dirty="0">
              <a:solidFill>
                <a:schemeClr val="accent6"/>
              </a:solidFill>
              <a:latin typeface="Calibri" panose="020F0502020204030204" pitchFamily="34" charset="0"/>
              <a:cs typeface="Calibri" panose="020F0502020204030204" pitchFamily="34" charset="0"/>
            </a:endParaRPr>
          </a:p>
          <a:p>
            <a:pPr marL="180000" indent="-180000">
              <a:spcBef>
                <a:spcPts val="200"/>
              </a:spcBef>
              <a:spcAft>
                <a:spcPts val="200"/>
              </a:spcAft>
              <a:buClr>
                <a:schemeClr val="accent4"/>
              </a:buClr>
              <a:buFont typeface="Arial" panose="020B0604020202020204" pitchFamily="34" charset="0"/>
              <a:buChar char="•"/>
            </a:pPr>
            <a:r>
              <a:rPr lang="de-DE" sz="1200" b="1" dirty="0" err="1">
                <a:solidFill>
                  <a:schemeClr val="accent6"/>
                </a:solidFill>
                <a:latin typeface="Calibri" panose="020F0502020204030204" pitchFamily="34" charset="0"/>
                <a:cs typeface="Calibri" panose="020F0502020204030204" pitchFamily="34" charset="0"/>
              </a:rPr>
              <a:t>Energy</a:t>
            </a:r>
            <a:r>
              <a:rPr lang="de-DE" sz="1200" b="1" dirty="0">
                <a:solidFill>
                  <a:schemeClr val="accent6"/>
                </a:solidFill>
                <a:latin typeface="Calibri" panose="020F0502020204030204" pitchFamily="34" charset="0"/>
                <a:cs typeface="Calibri" panose="020F0502020204030204" pitchFamily="34" charset="0"/>
              </a:rPr>
              <a:t> </a:t>
            </a:r>
            <a:r>
              <a:rPr lang="de-DE" sz="1200" b="1" dirty="0" err="1">
                <a:solidFill>
                  <a:schemeClr val="accent6"/>
                </a:solidFill>
                <a:latin typeface="Calibri" panose="020F0502020204030204" pitchFamily="34" charset="0"/>
                <a:cs typeface="Calibri" panose="020F0502020204030204" pitchFamily="34" charset="0"/>
              </a:rPr>
              <a:t>Incubator</a:t>
            </a:r>
            <a:r>
              <a:rPr lang="de-DE" sz="1200" b="1" dirty="0">
                <a:solidFill>
                  <a:schemeClr val="accent6"/>
                </a:solidFill>
                <a:latin typeface="Calibri" panose="020F0502020204030204" pitchFamily="34" charset="0"/>
                <a:cs typeface="Calibri" panose="020F0502020204030204" pitchFamily="34" charset="0"/>
              </a:rPr>
              <a:t> &amp; </a:t>
            </a:r>
            <a:r>
              <a:rPr lang="de-DE" sz="1200" b="1" dirty="0" err="1">
                <a:solidFill>
                  <a:schemeClr val="accent6"/>
                </a:solidFill>
                <a:latin typeface="Calibri" panose="020F0502020204030204" pitchFamily="34" charset="0"/>
                <a:cs typeface="Calibri" panose="020F0502020204030204" pitchFamily="34" charset="0"/>
              </a:rPr>
              <a:t>Scale-up</a:t>
            </a:r>
            <a:r>
              <a:rPr lang="de-DE" sz="1200" b="1" dirty="0">
                <a:solidFill>
                  <a:schemeClr val="accent6"/>
                </a:solidFill>
                <a:latin typeface="Calibri" panose="020F0502020204030204" pitchFamily="34" charset="0"/>
                <a:cs typeface="Calibri" panose="020F0502020204030204" pitchFamily="34" charset="0"/>
              </a:rPr>
              <a:t> Hub zur Unterstützung von grünen Start-ups und </a:t>
            </a:r>
            <a:r>
              <a:rPr lang="de-DE" sz="1200" b="1" dirty="0" err="1">
                <a:solidFill>
                  <a:schemeClr val="accent6"/>
                </a:solidFill>
                <a:latin typeface="Calibri" panose="020F0502020204030204" pitchFamily="34" charset="0"/>
                <a:cs typeface="Calibri" panose="020F0502020204030204" pitchFamily="34" charset="0"/>
              </a:rPr>
              <a:t>Scale-ups</a:t>
            </a:r>
            <a:r>
              <a:rPr lang="de-DE" sz="1200" b="1" dirty="0">
                <a:solidFill>
                  <a:schemeClr val="accent6"/>
                </a:solidFill>
                <a:latin typeface="Calibri" panose="020F0502020204030204" pitchFamily="34" charset="0"/>
                <a:cs typeface="Calibri" panose="020F0502020204030204" pitchFamily="34" charset="0"/>
              </a:rPr>
              <a:t> (EISH)</a:t>
            </a:r>
            <a:endParaRPr lang="en-US" sz="1200" b="1" dirty="0">
              <a:solidFill>
                <a:schemeClr val="accent6"/>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53EFE365-C337-DE43-893F-A4F778939B19}"/>
              </a:ext>
            </a:extLst>
          </p:cNvPr>
          <p:cNvSpPr txBox="1"/>
          <p:nvPr/>
        </p:nvSpPr>
        <p:spPr>
          <a:xfrm>
            <a:off x="8873153" y="3921934"/>
            <a:ext cx="2950954" cy="2525486"/>
          </a:xfrm>
          <a:prstGeom prst="rect">
            <a:avLst/>
          </a:prstGeom>
          <a:noFill/>
          <a:ln>
            <a:noFill/>
          </a:ln>
        </p:spPr>
        <p:txBody>
          <a:bodyPr wrap="square" lIns="36000" rIns="36000" rtlCol="0" anchor="t">
            <a:noAutofit/>
          </a:bodyPr>
          <a:lstStyle/>
          <a:p>
            <a:pPr marL="180000" indent="-180000">
              <a:spcBef>
                <a:spcPts val="100"/>
              </a:spcBef>
              <a:spcAft>
                <a:spcPts val="100"/>
              </a:spcAft>
              <a:buClr>
                <a:schemeClr val="accent4"/>
              </a:buClr>
              <a:buFont typeface="Arial" panose="020B0604020202020204" pitchFamily="34" charset="0"/>
              <a:buChar char="•"/>
            </a:pPr>
            <a:r>
              <a:rPr lang="de-DE" sz="1200" b="1" dirty="0">
                <a:solidFill>
                  <a:schemeClr val="accent6"/>
                </a:solidFill>
                <a:latin typeface="Calibri" panose="020F0502020204030204" pitchFamily="34" charset="0"/>
                <a:cs typeface="Calibri" panose="020F0502020204030204" pitchFamily="34" charset="0"/>
              </a:rPr>
              <a:t> Zusammenarbeit mit der lokalen Gemeinschaft, um integrative Beschäftigungsmöglichkeiten zu </a:t>
            </a:r>
            <a:r>
              <a:rPr lang="de-DE" sz="1200" b="1" dirty="0" smtClean="0">
                <a:solidFill>
                  <a:schemeClr val="accent6"/>
                </a:solidFill>
                <a:latin typeface="Calibri" panose="020F0502020204030204" pitchFamily="34" charset="0"/>
                <a:cs typeface="Calibri" panose="020F0502020204030204" pitchFamily="34" charset="0"/>
              </a:rPr>
              <a:t>schaffen</a:t>
            </a:r>
          </a:p>
          <a:p>
            <a:pPr marL="180000" indent="-180000">
              <a:spcBef>
                <a:spcPts val="100"/>
              </a:spcBef>
              <a:spcAft>
                <a:spcPts val="100"/>
              </a:spcAft>
              <a:buClr>
                <a:schemeClr val="accent4"/>
              </a:buClr>
              <a:buFont typeface="Arial" panose="020B0604020202020204" pitchFamily="34" charset="0"/>
              <a:buChar char="•"/>
            </a:pPr>
            <a:r>
              <a:rPr lang="de-DE" sz="1200" b="1" dirty="0">
                <a:solidFill>
                  <a:schemeClr val="accent6"/>
                </a:solidFill>
                <a:latin typeface="Calibri" panose="020F0502020204030204" pitchFamily="34" charset="0"/>
                <a:cs typeface="Calibri" panose="020F0502020204030204" pitchFamily="34" charset="0"/>
              </a:rPr>
              <a:t>Durchführung des National </a:t>
            </a:r>
            <a:r>
              <a:rPr lang="de-DE" sz="1200" b="1" dirty="0" err="1">
                <a:solidFill>
                  <a:schemeClr val="accent6"/>
                </a:solidFill>
                <a:latin typeface="Calibri" panose="020F0502020204030204" pitchFamily="34" charset="0"/>
                <a:cs typeface="Calibri" panose="020F0502020204030204" pitchFamily="34" charset="0"/>
              </a:rPr>
              <a:t>Energy</a:t>
            </a:r>
            <a:r>
              <a:rPr lang="de-DE" sz="1200" b="1" dirty="0">
                <a:solidFill>
                  <a:schemeClr val="accent6"/>
                </a:solidFill>
                <a:latin typeface="Calibri" panose="020F0502020204030204" pitchFamily="34" charset="0"/>
                <a:cs typeface="Calibri" panose="020F0502020204030204" pitchFamily="34" charset="0"/>
              </a:rPr>
              <a:t> Skills </a:t>
            </a:r>
            <a:r>
              <a:rPr lang="de-DE" sz="1200" b="1" dirty="0" err="1">
                <a:solidFill>
                  <a:schemeClr val="accent6"/>
                </a:solidFill>
                <a:latin typeface="Calibri" panose="020F0502020204030204" pitchFamily="34" charset="0"/>
                <a:cs typeface="Calibri" panose="020F0502020204030204" pitchFamily="34" charset="0"/>
              </a:rPr>
              <a:t>Accelerator</a:t>
            </a:r>
            <a:r>
              <a:rPr lang="de-DE" sz="1200" b="1" dirty="0">
                <a:solidFill>
                  <a:schemeClr val="accent6"/>
                </a:solidFill>
                <a:latin typeface="Calibri" panose="020F0502020204030204" pitchFamily="34" charset="0"/>
                <a:cs typeface="Calibri" panose="020F0502020204030204" pitchFamily="34" charset="0"/>
              </a:rPr>
              <a:t> (NESA) und des Pilotprogramms für einen gerechten </a:t>
            </a:r>
            <a:r>
              <a:rPr lang="de-DE" sz="1200" b="1" dirty="0" smtClean="0">
                <a:solidFill>
                  <a:schemeClr val="accent6"/>
                </a:solidFill>
                <a:latin typeface="Calibri" panose="020F0502020204030204" pitchFamily="34" charset="0"/>
                <a:cs typeface="Calibri" panose="020F0502020204030204" pitchFamily="34" charset="0"/>
              </a:rPr>
              <a:t>Übergang</a:t>
            </a:r>
          </a:p>
          <a:p>
            <a:pPr marL="180000" indent="-180000">
              <a:spcBef>
                <a:spcPts val="100"/>
              </a:spcBef>
              <a:spcAft>
                <a:spcPts val="100"/>
              </a:spcAft>
              <a:buClr>
                <a:schemeClr val="accent4"/>
              </a:buClr>
              <a:buFont typeface="Arial" panose="020B0604020202020204" pitchFamily="34" charset="0"/>
              <a:buChar char="•"/>
            </a:pPr>
            <a:r>
              <a:rPr lang="de-DE" sz="1200" b="1" dirty="0">
                <a:solidFill>
                  <a:schemeClr val="accent6"/>
                </a:solidFill>
                <a:latin typeface="Calibri" panose="020F0502020204030204" pitchFamily="34" charset="0"/>
                <a:cs typeface="Calibri" panose="020F0502020204030204" pitchFamily="34" charset="0"/>
              </a:rPr>
              <a:t>Schottlands erstes </a:t>
            </a:r>
            <a:r>
              <a:rPr lang="de-DE" sz="1200" b="1" dirty="0" err="1">
                <a:solidFill>
                  <a:schemeClr val="accent6"/>
                </a:solidFill>
                <a:latin typeface="Calibri" panose="020F0502020204030204" pitchFamily="34" charset="0"/>
                <a:cs typeface="Calibri" panose="020F0502020204030204" pitchFamily="34" charset="0"/>
              </a:rPr>
              <a:t>Advanced</a:t>
            </a:r>
            <a:r>
              <a:rPr lang="de-DE" sz="1200" b="1" dirty="0">
                <a:solidFill>
                  <a:schemeClr val="accent6"/>
                </a:solidFill>
                <a:latin typeface="Calibri" panose="020F0502020204030204" pitchFamily="34" charset="0"/>
                <a:cs typeface="Calibri" panose="020F0502020204030204" pitchFamily="34" charset="0"/>
              </a:rPr>
              <a:t> Manufacturing Skills Hub (AMSH) – Finanzierung eines gerechten Übergangs</a:t>
            </a:r>
            <a:endParaRPr lang="en-US" sz="1200" b="1" dirty="0">
              <a:solidFill>
                <a:schemeClr val="accent6"/>
              </a:solidFill>
              <a:latin typeface="Calibri" panose="020F0502020204030204" pitchFamily="34" charset="0"/>
              <a:cs typeface="Calibri" panose="020F0502020204030204" pitchFamily="34" charset="0"/>
            </a:endParaRPr>
          </a:p>
        </p:txBody>
      </p:sp>
      <p:pic>
        <p:nvPicPr>
          <p:cNvPr id="6" name="Picture Placeholder 4">
            <a:extLst>
              <a:ext uri="{FF2B5EF4-FFF2-40B4-BE49-F238E27FC236}">
                <a16:creationId xmlns:a16="http://schemas.microsoft.com/office/drawing/2014/main" id="{6C24C2FC-D06A-6549-BBAE-EEDCC8CBC1D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674554" y="1356804"/>
            <a:ext cx="4884634" cy="4886143"/>
          </a:xfrm>
          <a:custGeom>
            <a:avLst/>
            <a:gdLst>
              <a:gd name="connsiteX0" fmla="*/ 2568723 w 5137444"/>
              <a:gd name="connsiteY0" fmla="*/ 1617025 h 5139094"/>
              <a:gd name="connsiteX1" fmla="*/ 1624820 w 5137444"/>
              <a:gd name="connsiteY1" fmla="*/ 2565650 h 5139094"/>
              <a:gd name="connsiteX2" fmla="*/ 2568723 w 5137444"/>
              <a:gd name="connsiteY2" fmla="*/ 3514275 h 5139094"/>
              <a:gd name="connsiteX3" fmla="*/ 3512626 w 5137444"/>
              <a:gd name="connsiteY3" fmla="*/ 2565650 h 5139094"/>
              <a:gd name="connsiteX4" fmla="*/ 2568723 w 5137444"/>
              <a:gd name="connsiteY4" fmla="*/ 1617025 h 5139094"/>
              <a:gd name="connsiteX5" fmla="*/ 2414638 w 5137444"/>
              <a:gd name="connsiteY5" fmla="*/ 0 h 5139094"/>
              <a:gd name="connsiteX6" fmla="*/ 2722808 w 5137444"/>
              <a:gd name="connsiteY6" fmla="*/ 0 h 5139094"/>
              <a:gd name="connsiteX7" fmla="*/ 2831360 w 5137444"/>
              <a:gd name="connsiteY7" fmla="*/ 5492 h 5139094"/>
              <a:gd name="connsiteX8" fmla="*/ 5124184 w 5137444"/>
              <a:gd name="connsiteY8" fmla="*/ 2302530 h 5139094"/>
              <a:gd name="connsiteX9" fmla="*/ 5137444 w 5137444"/>
              <a:gd name="connsiteY9" fmla="*/ 2565611 h 5139094"/>
              <a:gd name="connsiteX10" fmla="*/ 5137444 w 5137444"/>
              <a:gd name="connsiteY10" fmla="*/ 2565690 h 5139094"/>
              <a:gd name="connsiteX11" fmla="*/ 5124184 w 5137444"/>
              <a:gd name="connsiteY11" fmla="*/ 2828770 h 5139094"/>
              <a:gd name="connsiteX12" fmla="*/ 2831360 w 5137444"/>
              <a:gd name="connsiteY12" fmla="*/ 5125809 h 5139094"/>
              <a:gd name="connsiteX13" fmla="*/ 2568744 w 5137444"/>
              <a:gd name="connsiteY13" fmla="*/ 5139094 h 5139094"/>
              <a:gd name="connsiteX14" fmla="*/ 2568702 w 5137444"/>
              <a:gd name="connsiteY14" fmla="*/ 5139094 h 5139094"/>
              <a:gd name="connsiteX15" fmla="*/ 2306086 w 5137444"/>
              <a:gd name="connsiteY15" fmla="*/ 5125809 h 5139094"/>
              <a:gd name="connsiteX16" fmla="*/ 0 w 5137444"/>
              <a:gd name="connsiteY16" fmla="*/ 2565650 h 5139094"/>
              <a:gd name="connsiteX17" fmla="*/ 2306086 w 5137444"/>
              <a:gd name="connsiteY17" fmla="*/ 5492 h 5139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37444" h="5139094">
                <a:moveTo>
                  <a:pt x="2568723" y="1617025"/>
                </a:moveTo>
                <a:cubicBezTo>
                  <a:pt x="2047420" y="1617025"/>
                  <a:pt x="1624820" y="2041739"/>
                  <a:pt x="1624820" y="2565650"/>
                </a:cubicBezTo>
                <a:cubicBezTo>
                  <a:pt x="1624820" y="3089561"/>
                  <a:pt x="2047420" y="3514275"/>
                  <a:pt x="2568723" y="3514275"/>
                </a:cubicBezTo>
                <a:cubicBezTo>
                  <a:pt x="3090026" y="3514275"/>
                  <a:pt x="3512626" y="3089561"/>
                  <a:pt x="3512626" y="2565650"/>
                </a:cubicBezTo>
                <a:cubicBezTo>
                  <a:pt x="3512626" y="2041739"/>
                  <a:pt x="3090026" y="1617025"/>
                  <a:pt x="2568723" y="1617025"/>
                </a:cubicBezTo>
                <a:close/>
                <a:moveTo>
                  <a:pt x="2414638" y="0"/>
                </a:moveTo>
                <a:lnTo>
                  <a:pt x="2722808" y="0"/>
                </a:lnTo>
                <a:lnTo>
                  <a:pt x="2831360" y="5492"/>
                </a:lnTo>
                <a:cubicBezTo>
                  <a:pt x="4040302" y="128492"/>
                  <a:pt x="5001409" y="1091367"/>
                  <a:pt x="5124184" y="2302530"/>
                </a:cubicBezTo>
                <a:lnTo>
                  <a:pt x="5137444" y="2565611"/>
                </a:lnTo>
                <a:lnTo>
                  <a:pt x="5137444" y="2565690"/>
                </a:lnTo>
                <a:lnTo>
                  <a:pt x="5124184" y="2828770"/>
                </a:lnTo>
                <a:cubicBezTo>
                  <a:pt x="5001409" y="4039933"/>
                  <a:pt x="4040302" y="5002808"/>
                  <a:pt x="2831360" y="5125809"/>
                </a:cubicBezTo>
                <a:lnTo>
                  <a:pt x="2568744" y="5139094"/>
                </a:lnTo>
                <a:lnTo>
                  <a:pt x="2568702" y="5139094"/>
                </a:lnTo>
                <a:lnTo>
                  <a:pt x="2306086" y="5125809"/>
                </a:lnTo>
                <a:cubicBezTo>
                  <a:pt x="1010792" y="4994023"/>
                  <a:pt x="0" y="3898095"/>
                  <a:pt x="0" y="2565650"/>
                </a:cubicBezTo>
                <a:cubicBezTo>
                  <a:pt x="0" y="1233206"/>
                  <a:pt x="1010792" y="137278"/>
                  <a:pt x="2306086" y="5492"/>
                </a:cubicBezTo>
                <a:close/>
              </a:path>
            </a:pathLst>
          </a:custGeom>
        </p:spPr>
      </p:pic>
      <p:sp>
        <p:nvSpPr>
          <p:cNvPr id="4" name="Oval 3">
            <a:extLst>
              <a:ext uri="{FF2B5EF4-FFF2-40B4-BE49-F238E27FC236}">
                <a16:creationId xmlns:a16="http://schemas.microsoft.com/office/drawing/2014/main" id="{355D7918-A8B1-0642-933D-D464F3371170}"/>
              </a:ext>
            </a:extLst>
          </p:cNvPr>
          <p:cNvSpPr/>
          <p:nvPr/>
        </p:nvSpPr>
        <p:spPr>
          <a:xfrm>
            <a:off x="4056478" y="1741178"/>
            <a:ext cx="4120746" cy="4120746"/>
          </a:xfrm>
          <a:prstGeom prst="ellipse">
            <a:avLst/>
          </a:prstGeom>
          <a:noFill/>
          <a:ln w="774700">
            <a:solidFill>
              <a:schemeClr val="accent1">
                <a:shade val="50000"/>
                <a:alpha val="43705"/>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C355EA4-55BE-FA4F-8785-A2FDE5F4A253}"/>
              </a:ext>
            </a:extLst>
          </p:cNvPr>
          <p:cNvSpPr/>
          <p:nvPr/>
        </p:nvSpPr>
        <p:spPr>
          <a:xfrm rot="2791674">
            <a:off x="3780963" y="1860381"/>
            <a:ext cx="4281593" cy="4326673"/>
          </a:xfrm>
          <a:prstGeom prst="rect">
            <a:avLst/>
          </a:prstGeom>
          <a:noFill/>
        </p:spPr>
        <p:txBody>
          <a:bodyPr wrap="none" lIns="91440" tIns="45720" rIns="91440" bIns="45720">
            <a:prstTxWarp prst="textArchUp">
              <a:avLst>
                <a:gd name="adj" fmla="val 11367091"/>
              </a:avLst>
            </a:prstTxWarp>
            <a:spAutoFit/>
          </a:bodyPr>
          <a:lstStyle/>
          <a:p>
            <a:pPr algn="ctr"/>
            <a:r>
              <a:rPr lang="en-GB" b="1" dirty="0">
                <a:ln w="0"/>
                <a:solidFill>
                  <a:schemeClr val="bg1">
                    <a:lumMod val="95000"/>
                  </a:schemeClr>
                </a:solidFill>
                <a:latin typeface="Calibri" panose="020F0502020204030204" pitchFamily="34" charset="0"/>
                <a:cs typeface="Calibri" panose="020F0502020204030204" pitchFamily="34" charset="0"/>
              </a:rPr>
              <a:t>HOCHWERTIGE HERSTELLUNG</a:t>
            </a:r>
          </a:p>
          <a:p>
            <a:pPr algn="ctr">
              <a:lnSpc>
                <a:spcPts val="1860"/>
              </a:lnSpc>
            </a:pPr>
            <a:r>
              <a:rPr lang="en-GB" b="1" cap="none" spc="0" dirty="0" smtClean="0">
                <a:ln w="0"/>
                <a:solidFill>
                  <a:schemeClr val="bg1">
                    <a:lumMod val="95000"/>
                  </a:schemeClr>
                </a:solidFill>
                <a:latin typeface="Calibri" panose="020F0502020204030204" pitchFamily="34" charset="0"/>
                <a:cs typeface="Calibri" panose="020F0502020204030204" pitchFamily="34" charset="0"/>
              </a:rPr>
              <a:t>&amp; SUPPLY CHAIN</a:t>
            </a:r>
            <a:endParaRPr lang="en-GB" b="1" cap="none" spc="0" dirty="0">
              <a:ln w="0"/>
              <a:solidFill>
                <a:schemeClr val="bg1">
                  <a:lumMod val="95000"/>
                </a:schemeClr>
              </a:solidFill>
              <a:latin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ABF97EDE-E5BA-7744-8C40-E3951EF031ED}"/>
              </a:ext>
            </a:extLst>
          </p:cNvPr>
          <p:cNvSpPr/>
          <p:nvPr/>
        </p:nvSpPr>
        <p:spPr>
          <a:xfrm>
            <a:off x="4064504" y="1714586"/>
            <a:ext cx="4281593" cy="4326673"/>
          </a:xfrm>
          <a:prstGeom prst="rect">
            <a:avLst/>
          </a:prstGeom>
          <a:noFill/>
        </p:spPr>
        <p:txBody>
          <a:bodyPr wrap="none" lIns="91440" tIns="45720" rIns="91440" bIns="45720">
            <a:prstTxWarp prst="textArchUp">
              <a:avLst>
                <a:gd name="adj" fmla="val 11473745"/>
              </a:avLst>
            </a:prstTxWarp>
            <a:spAutoFit/>
          </a:bodyPr>
          <a:lstStyle/>
          <a:p>
            <a:r>
              <a:rPr lang="en-GB" b="1" cap="none" spc="0" dirty="0">
                <a:ln w="0"/>
                <a:solidFill>
                  <a:schemeClr val="bg1">
                    <a:lumMod val="95000"/>
                  </a:schemeClr>
                </a:solidFill>
                <a:latin typeface="Calibri" panose="020F0502020204030204" pitchFamily="34" charset="0"/>
                <a:cs typeface="Calibri" panose="020F0502020204030204" pitchFamily="34" charset="0"/>
              </a:rPr>
              <a:t>LAND &amp; </a:t>
            </a:r>
            <a:r>
              <a:rPr lang="en-GB" b="1" dirty="0" smtClean="0">
                <a:ln w="0"/>
                <a:solidFill>
                  <a:schemeClr val="bg1">
                    <a:lumMod val="95000"/>
                  </a:schemeClr>
                </a:solidFill>
                <a:latin typeface="Calibri" panose="020F0502020204030204" pitchFamily="34" charset="0"/>
                <a:cs typeface="Calibri" panose="020F0502020204030204" pitchFamily="34" charset="0"/>
              </a:rPr>
              <a:t>INFRASTRUKTUR</a:t>
            </a:r>
            <a:endParaRPr lang="en-GB" b="1" cap="none" spc="0" dirty="0">
              <a:ln w="0"/>
              <a:solidFill>
                <a:schemeClr val="bg1">
                  <a:lumMod val="95000"/>
                </a:schemeClr>
              </a:solidFill>
              <a:latin typeface="Calibri" panose="020F0502020204030204" pitchFamily="34" charset="0"/>
              <a:cs typeface="Calibri" panose="020F0502020204030204" pitchFamily="34" charset="0"/>
            </a:endParaRPr>
          </a:p>
        </p:txBody>
      </p:sp>
      <p:sp>
        <p:nvSpPr>
          <p:cNvPr id="19" name="Rectangle 18">
            <a:extLst>
              <a:ext uri="{FF2B5EF4-FFF2-40B4-BE49-F238E27FC236}">
                <a16:creationId xmlns:a16="http://schemas.microsoft.com/office/drawing/2014/main" id="{7908925A-396B-D54A-878D-280C1BD8CF58}"/>
              </a:ext>
            </a:extLst>
          </p:cNvPr>
          <p:cNvSpPr/>
          <p:nvPr/>
        </p:nvSpPr>
        <p:spPr>
          <a:xfrm rot="2700000">
            <a:off x="4064503" y="1495198"/>
            <a:ext cx="4281593" cy="4326673"/>
          </a:xfrm>
          <a:prstGeom prst="rect">
            <a:avLst/>
          </a:prstGeom>
          <a:noFill/>
        </p:spPr>
        <p:txBody>
          <a:bodyPr wrap="none" lIns="91440" tIns="45720" rIns="91440" bIns="45720">
            <a:prstTxWarp prst="textArchDown">
              <a:avLst/>
            </a:prstTxWarp>
            <a:spAutoFit/>
          </a:bodyPr>
          <a:lstStyle/>
          <a:p>
            <a:pPr algn="ctr">
              <a:lnSpc>
                <a:spcPts val="1760"/>
              </a:lnSpc>
            </a:pPr>
            <a:r>
              <a:rPr lang="en-GB" b="1" cap="none" spc="0" dirty="0">
                <a:ln w="0"/>
                <a:solidFill>
                  <a:schemeClr val="bg1">
                    <a:lumMod val="95000"/>
                  </a:schemeClr>
                </a:solidFill>
                <a:latin typeface="Calibri" panose="020F0502020204030204" pitchFamily="34" charset="0"/>
                <a:cs typeface="Calibri" panose="020F0502020204030204" pitchFamily="34" charset="0"/>
              </a:rPr>
              <a:t>INNOVATION, R&amp;D</a:t>
            </a:r>
          </a:p>
          <a:p>
            <a:pPr algn="ctr">
              <a:lnSpc>
                <a:spcPts val="1760"/>
              </a:lnSpc>
            </a:pPr>
            <a:r>
              <a:rPr lang="en-GB" b="1" cap="none" spc="0" dirty="0">
                <a:ln w="0"/>
                <a:solidFill>
                  <a:schemeClr val="bg1">
                    <a:lumMod val="95000"/>
                  </a:schemeClr>
                </a:solidFill>
                <a:latin typeface="Calibri" panose="020F0502020204030204" pitchFamily="34" charset="0"/>
                <a:cs typeface="Calibri" panose="020F0502020204030204" pitchFamily="34" charset="0"/>
              </a:rPr>
              <a:t>&amp; </a:t>
            </a:r>
            <a:r>
              <a:rPr lang="en-GB" b="1" cap="none" spc="0" dirty="0" smtClean="0">
                <a:ln w="0"/>
                <a:solidFill>
                  <a:schemeClr val="bg1">
                    <a:lumMod val="95000"/>
                  </a:schemeClr>
                </a:solidFill>
                <a:latin typeface="Calibri" panose="020F0502020204030204" pitchFamily="34" charset="0"/>
                <a:cs typeface="Calibri" panose="020F0502020204030204" pitchFamily="34" charset="0"/>
              </a:rPr>
              <a:t>TECHNOLOGIE</a:t>
            </a:r>
            <a:endParaRPr lang="en-GB" b="1" cap="none" spc="0" dirty="0">
              <a:ln w="0"/>
              <a:solidFill>
                <a:schemeClr val="bg1">
                  <a:lumMod val="95000"/>
                </a:schemeClr>
              </a:solidFill>
              <a:latin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AFB2F114-26BE-434F-87E8-4A50E6F2BE21}"/>
              </a:ext>
            </a:extLst>
          </p:cNvPr>
          <p:cNvSpPr/>
          <p:nvPr/>
        </p:nvSpPr>
        <p:spPr>
          <a:xfrm rot="18966872">
            <a:off x="3864214" y="1646354"/>
            <a:ext cx="4281593" cy="4189010"/>
          </a:xfrm>
          <a:prstGeom prst="rect">
            <a:avLst/>
          </a:prstGeom>
          <a:noFill/>
        </p:spPr>
        <p:txBody>
          <a:bodyPr wrap="none" lIns="91440" tIns="45720" rIns="91440" bIns="45720">
            <a:prstTxWarp prst="textArchDown">
              <a:avLst/>
            </a:prstTxWarp>
            <a:spAutoFit/>
          </a:bodyPr>
          <a:lstStyle/>
          <a:p>
            <a:pPr algn="ctr"/>
            <a:r>
              <a:rPr lang="en-GB" b="1" dirty="0" smtClean="0">
                <a:ln w="0"/>
                <a:solidFill>
                  <a:schemeClr val="bg1">
                    <a:lumMod val="95000"/>
                  </a:schemeClr>
                </a:solidFill>
                <a:latin typeface="Calibri" panose="020F0502020204030204" pitchFamily="34" charset="0"/>
                <a:cs typeface="Calibri" panose="020F0502020204030204" pitchFamily="34" charset="0"/>
              </a:rPr>
              <a:t>KOMPETENZEN </a:t>
            </a:r>
            <a:r>
              <a:rPr lang="en-GB" b="1" dirty="0">
                <a:ln w="0"/>
                <a:solidFill>
                  <a:schemeClr val="bg1">
                    <a:lumMod val="95000"/>
                  </a:schemeClr>
                </a:solidFill>
                <a:latin typeface="Calibri" panose="020F0502020204030204" pitchFamily="34" charset="0"/>
                <a:cs typeface="Calibri" panose="020F0502020204030204" pitchFamily="34" charset="0"/>
              </a:rPr>
              <a:t>&amp; </a:t>
            </a:r>
            <a:endParaRPr lang="en-GB" b="1" dirty="0" smtClean="0">
              <a:ln w="0"/>
              <a:solidFill>
                <a:schemeClr val="bg1">
                  <a:lumMod val="95000"/>
                </a:schemeClr>
              </a:solidFill>
              <a:latin typeface="Calibri" panose="020F0502020204030204" pitchFamily="34" charset="0"/>
              <a:cs typeface="Calibri" panose="020F0502020204030204" pitchFamily="34" charset="0"/>
            </a:endParaRPr>
          </a:p>
          <a:p>
            <a:pPr algn="ctr"/>
            <a:r>
              <a:rPr lang="en-GB" b="1" dirty="0" smtClean="0">
                <a:ln w="0"/>
                <a:solidFill>
                  <a:schemeClr val="bg1">
                    <a:lumMod val="95000"/>
                  </a:schemeClr>
                </a:solidFill>
                <a:latin typeface="Calibri" panose="020F0502020204030204" pitchFamily="34" charset="0"/>
                <a:cs typeface="Calibri" panose="020F0502020204030204" pitchFamily="34" charset="0"/>
              </a:rPr>
              <a:t>QUALIFIKATIONEN</a:t>
            </a:r>
            <a:r>
              <a:rPr lang="en-GB" sz="2000" b="1" dirty="0" smtClean="0">
                <a:ln w="0"/>
                <a:solidFill>
                  <a:schemeClr val="bg1">
                    <a:lumMod val="95000"/>
                  </a:schemeClr>
                </a:solidFill>
                <a:latin typeface="Calibri" panose="020F0502020204030204" pitchFamily="34" charset="0"/>
                <a:cs typeface="Calibri" panose="020F0502020204030204" pitchFamily="34" charset="0"/>
              </a:rPr>
              <a:t> </a:t>
            </a:r>
            <a:endParaRPr lang="en-GB" sz="2000" b="1" cap="none" spc="0" dirty="0">
              <a:ln w="0"/>
              <a:solidFill>
                <a:schemeClr val="bg1">
                  <a:lumMod val="95000"/>
                </a:schemeClr>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6207C3AC-4CEB-1542-87BD-27F2603E3881}"/>
              </a:ext>
            </a:extLst>
          </p:cNvPr>
          <p:cNvCxnSpPr>
            <a:cxnSpLocks/>
          </p:cNvCxnSpPr>
          <p:nvPr/>
        </p:nvCxnSpPr>
        <p:spPr>
          <a:xfrm flipV="1">
            <a:off x="6087336" y="1293004"/>
            <a:ext cx="8664" cy="496879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3FBAD50-8E94-AE49-A8AB-B90C6389D95F}"/>
              </a:ext>
            </a:extLst>
          </p:cNvPr>
          <p:cNvCxnSpPr>
            <a:cxnSpLocks/>
          </p:cNvCxnSpPr>
          <p:nvPr/>
        </p:nvCxnSpPr>
        <p:spPr>
          <a:xfrm>
            <a:off x="3598399" y="3790468"/>
            <a:ext cx="5213804" cy="151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28E3EE7C-09A8-6042-8C11-415D3077D321}"/>
              </a:ext>
            </a:extLst>
          </p:cNvPr>
          <p:cNvSpPr/>
          <p:nvPr/>
        </p:nvSpPr>
        <p:spPr>
          <a:xfrm>
            <a:off x="5383147" y="3134116"/>
            <a:ext cx="1443543" cy="1458751"/>
          </a:xfrm>
          <a:prstGeom prst="rect">
            <a:avLst/>
          </a:prstGeom>
          <a:noFill/>
        </p:spPr>
        <p:txBody>
          <a:bodyPr wrap="none" lIns="91440" tIns="45720" rIns="91440" bIns="45720">
            <a:prstTxWarp prst="textArchUp">
              <a:avLst>
                <a:gd name="adj" fmla="val 13089279"/>
              </a:avLst>
            </a:prstTxWarp>
            <a:spAutoFit/>
          </a:bodyPr>
          <a:lstStyle/>
          <a:p>
            <a:pPr algn="ctr"/>
            <a:r>
              <a:rPr lang="en-GB" b="1" cap="none" spc="0" dirty="0">
                <a:ln w="0"/>
                <a:solidFill>
                  <a:schemeClr val="accent1"/>
                </a:solidFill>
                <a:latin typeface="Calibri" panose="020F0502020204030204" pitchFamily="34" charset="0"/>
                <a:cs typeface="Calibri" panose="020F0502020204030204" pitchFamily="34" charset="0"/>
              </a:rPr>
              <a:t>LOCATION</a:t>
            </a:r>
          </a:p>
        </p:txBody>
      </p:sp>
      <p:sp>
        <p:nvSpPr>
          <p:cNvPr id="12" name="Rectangle 11">
            <a:extLst>
              <a:ext uri="{FF2B5EF4-FFF2-40B4-BE49-F238E27FC236}">
                <a16:creationId xmlns:a16="http://schemas.microsoft.com/office/drawing/2014/main" id="{F28FB2C4-CF09-EB42-B6DD-937C635E1E38}"/>
              </a:ext>
            </a:extLst>
          </p:cNvPr>
          <p:cNvSpPr/>
          <p:nvPr/>
        </p:nvSpPr>
        <p:spPr>
          <a:xfrm>
            <a:off x="5395100" y="3099492"/>
            <a:ext cx="1443543" cy="1458751"/>
          </a:xfrm>
          <a:prstGeom prst="rect">
            <a:avLst/>
          </a:prstGeom>
          <a:noFill/>
        </p:spPr>
        <p:txBody>
          <a:bodyPr wrap="none" lIns="91440" tIns="45720" rIns="91440" bIns="45720">
            <a:prstTxWarp prst="textArchDown">
              <a:avLst/>
            </a:prstTxWarp>
            <a:spAutoFit/>
          </a:bodyPr>
          <a:lstStyle/>
          <a:p>
            <a:pPr algn="ctr"/>
            <a:r>
              <a:rPr lang="en-GB" b="1" spc="200">
                <a:ln w="0"/>
                <a:solidFill>
                  <a:schemeClr val="accent3"/>
                </a:solidFill>
                <a:latin typeface="Calibri" panose="020F0502020204030204" pitchFamily="34" charset="0"/>
                <a:cs typeface="Calibri" panose="020F0502020204030204" pitchFamily="34" charset="0"/>
              </a:rPr>
              <a:t>COMMUNITY</a:t>
            </a:r>
            <a:endParaRPr lang="en-GB" b="1" cap="none" spc="200">
              <a:ln w="0"/>
              <a:solidFill>
                <a:schemeClr val="accent3"/>
              </a:solidFill>
              <a:latin typeface="Calibri" panose="020F0502020204030204" pitchFamily="34" charset="0"/>
              <a:cs typeface="Calibri" panose="020F0502020204030204" pitchFamily="34" charset="0"/>
            </a:endParaRPr>
          </a:p>
        </p:txBody>
      </p:sp>
      <p:sp>
        <p:nvSpPr>
          <p:cNvPr id="21" name="Freeform 20">
            <a:extLst>
              <a:ext uri="{FF2B5EF4-FFF2-40B4-BE49-F238E27FC236}">
                <a16:creationId xmlns:a16="http://schemas.microsoft.com/office/drawing/2014/main" id="{840CEDD4-E08D-8E4F-9C72-8E161CD3B248}"/>
              </a:ext>
            </a:extLst>
          </p:cNvPr>
          <p:cNvSpPr/>
          <p:nvPr/>
        </p:nvSpPr>
        <p:spPr>
          <a:xfrm>
            <a:off x="5493055" y="3002898"/>
            <a:ext cx="1205890" cy="1590418"/>
          </a:xfrm>
          <a:custGeom>
            <a:avLst/>
            <a:gdLst>
              <a:gd name="connsiteX0" fmla="*/ 2528493 w 2638429"/>
              <a:gd name="connsiteY0" fmla="*/ 3367333 h 3479760"/>
              <a:gd name="connsiteX1" fmla="*/ 2583457 w 2638429"/>
              <a:gd name="connsiteY1" fmla="*/ 3367333 h 3479760"/>
              <a:gd name="connsiteX2" fmla="*/ 2638429 w 2638429"/>
              <a:gd name="connsiteY2" fmla="*/ 3367333 h 3479760"/>
              <a:gd name="connsiteX3" fmla="*/ 2583457 w 2638429"/>
              <a:gd name="connsiteY3" fmla="*/ 3479760 h 3479760"/>
              <a:gd name="connsiteX4" fmla="*/ 2418557 w 2638429"/>
              <a:gd name="connsiteY4" fmla="*/ 3367333 h 3479760"/>
              <a:gd name="connsiteX5" fmla="*/ 2418558 w 2638429"/>
              <a:gd name="connsiteY5" fmla="*/ 3367333 h 3479760"/>
              <a:gd name="connsiteX6" fmla="*/ 2473529 w 2638429"/>
              <a:gd name="connsiteY6" fmla="*/ 3367333 h 3479760"/>
              <a:gd name="connsiteX7" fmla="*/ 2528493 w 2638429"/>
              <a:gd name="connsiteY7" fmla="*/ 3367333 h 3479760"/>
              <a:gd name="connsiteX8" fmla="*/ 2473529 w 2638429"/>
              <a:gd name="connsiteY8" fmla="*/ 3479760 h 3479760"/>
              <a:gd name="connsiteX9" fmla="*/ 2198695 w 2638429"/>
              <a:gd name="connsiteY9" fmla="*/ 3367333 h 3479760"/>
              <a:gd name="connsiteX10" fmla="*/ 2253658 w 2638429"/>
              <a:gd name="connsiteY10" fmla="*/ 3367333 h 3479760"/>
              <a:gd name="connsiteX11" fmla="*/ 2308621 w 2638429"/>
              <a:gd name="connsiteY11" fmla="*/ 3367333 h 3479760"/>
              <a:gd name="connsiteX12" fmla="*/ 2308622 w 2638429"/>
              <a:gd name="connsiteY12" fmla="*/ 3367333 h 3479760"/>
              <a:gd name="connsiteX13" fmla="*/ 2363594 w 2638429"/>
              <a:gd name="connsiteY13" fmla="*/ 3367333 h 3479760"/>
              <a:gd name="connsiteX14" fmla="*/ 2418557 w 2638429"/>
              <a:gd name="connsiteY14" fmla="*/ 3367333 h 3479760"/>
              <a:gd name="connsiteX15" fmla="*/ 2363594 w 2638429"/>
              <a:gd name="connsiteY15" fmla="*/ 3479760 h 3479760"/>
              <a:gd name="connsiteX16" fmla="*/ 2308622 w 2638429"/>
              <a:gd name="connsiteY16" fmla="*/ 3367334 h 3479760"/>
              <a:gd name="connsiteX17" fmla="*/ 2253658 w 2638429"/>
              <a:gd name="connsiteY17" fmla="*/ 3479760 h 3479760"/>
              <a:gd name="connsiteX18" fmla="*/ 2088758 w 2638429"/>
              <a:gd name="connsiteY18" fmla="*/ 3367333 h 3479760"/>
              <a:gd name="connsiteX19" fmla="*/ 2143721 w 2638429"/>
              <a:gd name="connsiteY19" fmla="*/ 3367333 h 3479760"/>
              <a:gd name="connsiteX20" fmla="*/ 2198694 w 2638429"/>
              <a:gd name="connsiteY20" fmla="*/ 3367333 h 3479760"/>
              <a:gd name="connsiteX21" fmla="*/ 2143721 w 2638429"/>
              <a:gd name="connsiteY21" fmla="*/ 3479760 h 3479760"/>
              <a:gd name="connsiteX22" fmla="*/ 1978822 w 2638429"/>
              <a:gd name="connsiteY22" fmla="*/ 3367333 h 3479760"/>
              <a:gd name="connsiteX23" fmla="*/ 2033785 w 2638429"/>
              <a:gd name="connsiteY23" fmla="*/ 3367333 h 3479760"/>
              <a:gd name="connsiteX24" fmla="*/ 2088758 w 2638429"/>
              <a:gd name="connsiteY24" fmla="*/ 3367333 h 3479760"/>
              <a:gd name="connsiteX25" fmla="*/ 2033785 w 2638429"/>
              <a:gd name="connsiteY25" fmla="*/ 3479760 h 3479760"/>
              <a:gd name="connsiteX26" fmla="*/ 1868886 w 2638429"/>
              <a:gd name="connsiteY26" fmla="*/ 3367333 h 3479760"/>
              <a:gd name="connsiteX27" fmla="*/ 1923859 w 2638429"/>
              <a:gd name="connsiteY27" fmla="*/ 3367333 h 3479760"/>
              <a:gd name="connsiteX28" fmla="*/ 1978822 w 2638429"/>
              <a:gd name="connsiteY28" fmla="*/ 3367333 h 3479760"/>
              <a:gd name="connsiteX29" fmla="*/ 1923859 w 2638429"/>
              <a:gd name="connsiteY29" fmla="*/ 3479760 h 3479760"/>
              <a:gd name="connsiteX30" fmla="*/ 1758950 w 2638429"/>
              <a:gd name="connsiteY30" fmla="*/ 3367333 h 3479760"/>
              <a:gd name="connsiteX31" fmla="*/ 1813923 w 2638429"/>
              <a:gd name="connsiteY31" fmla="*/ 3367333 h 3479760"/>
              <a:gd name="connsiteX32" fmla="*/ 1868886 w 2638429"/>
              <a:gd name="connsiteY32" fmla="*/ 3367333 h 3479760"/>
              <a:gd name="connsiteX33" fmla="*/ 1813923 w 2638429"/>
              <a:gd name="connsiteY33" fmla="*/ 3479760 h 3479760"/>
              <a:gd name="connsiteX34" fmla="*/ 1649023 w 2638429"/>
              <a:gd name="connsiteY34" fmla="*/ 3367333 h 3479760"/>
              <a:gd name="connsiteX35" fmla="*/ 1703987 w 2638429"/>
              <a:gd name="connsiteY35" fmla="*/ 3367333 h 3479760"/>
              <a:gd name="connsiteX36" fmla="*/ 1758949 w 2638429"/>
              <a:gd name="connsiteY36" fmla="*/ 3367333 h 3479760"/>
              <a:gd name="connsiteX37" fmla="*/ 1758950 w 2638429"/>
              <a:gd name="connsiteY37" fmla="*/ 3367333 h 3479760"/>
              <a:gd name="connsiteX38" fmla="*/ 1703987 w 2638429"/>
              <a:gd name="connsiteY38" fmla="*/ 3479760 h 3479760"/>
              <a:gd name="connsiteX39" fmla="*/ 1539087 w 2638429"/>
              <a:gd name="connsiteY39" fmla="*/ 3367333 h 3479760"/>
              <a:gd name="connsiteX40" fmla="*/ 1594050 w 2638429"/>
              <a:gd name="connsiteY40" fmla="*/ 3367333 h 3479760"/>
              <a:gd name="connsiteX41" fmla="*/ 1649023 w 2638429"/>
              <a:gd name="connsiteY41" fmla="*/ 3367333 h 3479760"/>
              <a:gd name="connsiteX42" fmla="*/ 1594050 w 2638429"/>
              <a:gd name="connsiteY42" fmla="*/ 3479760 h 3479760"/>
              <a:gd name="connsiteX43" fmla="*/ 2363594 w 2638429"/>
              <a:gd name="connsiteY43" fmla="*/ 3254906 h 3479760"/>
              <a:gd name="connsiteX44" fmla="*/ 2418558 w 2638429"/>
              <a:gd name="connsiteY44" fmla="*/ 3254906 h 3479760"/>
              <a:gd name="connsiteX45" fmla="*/ 2473529 w 2638429"/>
              <a:gd name="connsiteY45" fmla="*/ 3254906 h 3479760"/>
              <a:gd name="connsiteX46" fmla="*/ 2473530 w 2638429"/>
              <a:gd name="connsiteY46" fmla="*/ 3254906 h 3479760"/>
              <a:gd name="connsiteX47" fmla="*/ 2418558 w 2638429"/>
              <a:gd name="connsiteY47" fmla="*/ 3367333 h 3479760"/>
              <a:gd name="connsiteX48" fmla="*/ 2253657 w 2638429"/>
              <a:gd name="connsiteY48" fmla="*/ 3254906 h 3479760"/>
              <a:gd name="connsiteX49" fmla="*/ 2253658 w 2638429"/>
              <a:gd name="connsiteY49" fmla="*/ 3254906 h 3479760"/>
              <a:gd name="connsiteX50" fmla="*/ 2308621 w 2638429"/>
              <a:gd name="connsiteY50" fmla="*/ 3254906 h 3479760"/>
              <a:gd name="connsiteX51" fmla="*/ 2363593 w 2638429"/>
              <a:gd name="connsiteY51" fmla="*/ 3254906 h 3479760"/>
              <a:gd name="connsiteX52" fmla="*/ 2308621 w 2638429"/>
              <a:gd name="connsiteY52" fmla="*/ 3367333 h 3479760"/>
              <a:gd name="connsiteX53" fmla="*/ 2143721 w 2638429"/>
              <a:gd name="connsiteY53" fmla="*/ 3254906 h 3479760"/>
              <a:gd name="connsiteX54" fmla="*/ 2198694 w 2638429"/>
              <a:gd name="connsiteY54" fmla="*/ 3254906 h 3479760"/>
              <a:gd name="connsiteX55" fmla="*/ 2253657 w 2638429"/>
              <a:gd name="connsiteY55" fmla="*/ 3254906 h 3479760"/>
              <a:gd name="connsiteX56" fmla="*/ 2198694 w 2638429"/>
              <a:gd name="connsiteY56" fmla="*/ 3367333 h 3479760"/>
              <a:gd name="connsiteX57" fmla="*/ 1923859 w 2638429"/>
              <a:gd name="connsiteY57" fmla="*/ 3254906 h 3479760"/>
              <a:gd name="connsiteX58" fmla="*/ 1978822 w 2638429"/>
              <a:gd name="connsiteY58" fmla="*/ 3254906 h 3479760"/>
              <a:gd name="connsiteX59" fmla="*/ 2033785 w 2638429"/>
              <a:gd name="connsiteY59" fmla="*/ 3254906 h 3479760"/>
              <a:gd name="connsiteX60" fmla="*/ 2033786 w 2638429"/>
              <a:gd name="connsiteY60" fmla="*/ 3254906 h 3479760"/>
              <a:gd name="connsiteX61" fmla="*/ 2088758 w 2638429"/>
              <a:gd name="connsiteY61" fmla="*/ 3254906 h 3479760"/>
              <a:gd name="connsiteX62" fmla="*/ 2143721 w 2638429"/>
              <a:gd name="connsiteY62" fmla="*/ 3254906 h 3479760"/>
              <a:gd name="connsiteX63" fmla="*/ 2088758 w 2638429"/>
              <a:gd name="connsiteY63" fmla="*/ 3367333 h 3479760"/>
              <a:gd name="connsiteX64" fmla="*/ 2033786 w 2638429"/>
              <a:gd name="connsiteY64" fmla="*/ 3254907 h 3479760"/>
              <a:gd name="connsiteX65" fmla="*/ 1978822 w 2638429"/>
              <a:gd name="connsiteY65" fmla="*/ 3367333 h 3479760"/>
              <a:gd name="connsiteX66" fmla="*/ 1813923 w 2638429"/>
              <a:gd name="connsiteY66" fmla="*/ 3254906 h 3479760"/>
              <a:gd name="connsiteX67" fmla="*/ 1868886 w 2638429"/>
              <a:gd name="connsiteY67" fmla="*/ 3254906 h 3479760"/>
              <a:gd name="connsiteX68" fmla="*/ 1923859 w 2638429"/>
              <a:gd name="connsiteY68" fmla="*/ 3254906 h 3479760"/>
              <a:gd name="connsiteX69" fmla="*/ 1868886 w 2638429"/>
              <a:gd name="connsiteY69" fmla="*/ 3367333 h 3479760"/>
              <a:gd name="connsiteX70" fmla="*/ 1703986 w 2638429"/>
              <a:gd name="connsiteY70" fmla="*/ 3254906 h 3479760"/>
              <a:gd name="connsiteX71" fmla="*/ 1758949 w 2638429"/>
              <a:gd name="connsiteY71" fmla="*/ 3254906 h 3479760"/>
              <a:gd name="connsiteX72" fmla="*/ 1813922 w 2638429"/>
              <a:gd name="connsiteY72" fmla="*/ 3254906 h 3479760"/>
              <a:gd name="connsiteX73" fmla="*/ 1758949 w 2638429"/>
              <a:gd name="connsiteY73" fmla="*/ 3367333 h 3479760"/>
              <a:gd name="connsiteX74" fmla="*/ 1594050 w 2638429"/>
              <a:gd name="connsiteY74" fmla="*/ 3254906 h 3479760"/>
              <a:gd name="connsiteX75" fmla="*/ 1649023 w 2638429"/>
              <a:gd name="connsiteY75" fmla="*/ 3254906 h 3479760"/>
              <a:gd name="connsiteX76" fmla="*/ 1703986 w 2638429"/>
              <a:gd name="connsiteY76" fmla="*/ 3254906 h 3479760"/>
              <a:gd name="connsiteX77" fmla="*/ 1649023 w 2638429"/>
              <a:gd name="connsiteY77" fmla="*/ 3367333 h 3479760"/>
              <a:gd name="connsiteX78" fmla="*/ 1154315 w 2638429"/>
              <a:gd name="connsiteY78" fmla="*/ 3254906 h 3479760"/>
              <a:gd name="connsiteX79" fmla="*/ 1154316 w 2638429"/>
              <a:gd name="connsiteY79" fmla="*/ 3254906 h 3479760"/>
              <a:gd name="connsiteX80" fmla="*/ 1209278 w 2638429"/>
              <a:gd name="connsiteY80" fmla="*/ 3254906 h 3479760"/>
              <a:gd name="connsiteX81" fmla="*/ 1264251 w 2638429"/>
              <a:gd name="connsiteY81" fmla="*/ 3254906 h 3479760"/>
              <a:gd name="connsiteX82" fmla="*/ 1209278 w 2638429"/>
              <a:gd name="connsiteY82" fmla="*/ 3367333 h 3479760"/>
              <a:gd name="connsiteX83" fmla="*/ 1044379 w 2638429"/>
              <a:gd name="connsiteY83" fmla="*/ 3254906 h 3479760"/>
              <a:gd name="connsiteX84" fmla="*/ 1099352 w 2638429"/>
              <a:gd name="connsiteY84" fmla="*/ 3254906 h 3479760"/>
              <a:gd name="connsiteX85" fmla="*/ 1154315 w 2638429"/>
              <a:gd name="connsiteY85" fmla="*/ 3254906 h 3479760"/>
              <a:gd name="connsiteX86" fmla="*/ 1099352 w 2638429"/>
              <a:gd name="connsiteY86" fmla="*/ 3367333 h 3479760"/>
              <a:gd name="connsiteX87" fmla="*/ 934443 w 2638429"/>
              <a:gd name="connsiteY87" fmla="*/ 3254906 h 3479760"/>
              <a:gd name="connsiteX88" fmla="*/ 989416 w 2638429"/>
              <a:gd name="connsiteY88" fmla="*/ 3254906 h 3479760"/>
              <a:gd name="connsiteX89" fmla="*/ 1044379 w 2638429"/>
              <a:gd name="connsiteY89" fmla="*/ 3254906 h 3479760"/>
              <a:gd name="connsiteX90" fmla="*/ 989416 w 2638429"/>
              <a:gd name="connsiteY90" fmla="*/ 3367333 h 3479760"/>
              <a:gd name="connsiteX91" fmla="*/ 2418557 w 2638429"/>
              <a:gd name="connsiteY91" fmla="*/ 3142479 h 3479760"/>
              <a:gd name="connsiteX92" fmla="*/ 2418558 w 2638429"/>
              <a:gd name="connsiteY92" fmla="*/ 3142479 h 3479760"/>
              <a:gd name="connsiteX93" fmla="*/ 2473529 w 2638429"/>
              <a:gd name="connsiteY93" fmla="*/ 3142479 h 3479760"/>
              <a:gd name="connsiteX94" fmla="*/ 2528493 w 2638429"/>
              <a:gd name="connsiteY94" fmla="*/ 3142479 h 3479760"/>
              <a:gd name="connsiteX95" fmla="*/ 2473529 w 2638429"/>
              <a:gd name="connsiteY95" fmla="*/ 3254906 h 3479760"/>
              <a:gd name="connsiteX96" fmla="*/ 2198695 w 2638429"/>
              <a:gd name="connsiteY96" fmla="*/ 3142479 h 3479760"/>
              <a:gd name="connsiteX97" fmla="*/ 2253658 w 2638429"/>
              <a:gd name="connsiteY97" fmla="*/ 3142479 h 3479760"/>
              <a:gd name="connsiteX98" fmla="*/ 2308621 w 2638429"/>
              <a:gd name="connsiteY98" fmla="*/ 3142479 h 3479760"/>
              <a:gd name="connsiteX99" fmla="*/ 2308622 w 2638429"/>
              <a:gd name="connsiteY99" fmla="*/ 3142479 h 3479760"/>
              <a:gd name="connsiteX100" fmla="*/ 2363594 w 2638429"/>
              <a:gd name="connsiteY100" fmla="*/ 3142479 h 3479760"/>
              <a:gd name="connsiteX101" fmla="*/ 2418557 w 2638429"/>
              <a:gd name="connsiteY101" fmla="*/ 3142479 h 3479760"/>
              <a:gd name="connsiteX102" fmla="*/ 2363594 w 2638429"/>
              <a:gd name="connsiteY102" fmla="*/ 3254906 h 3479760"/>
              <a:gd name="connsiteX103" fmla="*/ 2308622 w 2638429"/>
              <a:gd name="connsiteY103" fmla="*/ 3142480 h 3479760"/>
              <a:gd name="connsiteX104" fmla="*/ 2253658 w 2638429"/>
              <a:gd name="connsiteY104" fmla="*/ 3254906 h 3479760"/>
              <a:gd name="connsiteX105" fmla="*/ 2088758 w 2638429"/>
              <a:gd name="connsiteY105" fmla="*/ 3142479 h 3479760"/>
              <a:gd name="connsiteX106" fmla="*/ 2143721 w 2638429"/>
              <a:gd name="connsiteY106" fmla="*/ 3142479 h 3479760"/>
              <a:gd name="connsiteX107" fmla="*/ 2198694 w 2638429"/>
              <a:gd name="connsiteY107" fmla="*/ 3142479 h 3479760"/>
              <a:gd name="connsiteX108" fmla="*/ 2143721 w 2638429"/>
              <a:gd name="connsiteY108" fmla="*/ 3254906 h 3479760"/>
              <a:gd name="connsiteX109" fmla="*/ 1978822 w 2638429"/>
              <a:gd name="connsiteY109" fmla="*/ 3142479 h 3479760"/>
              <a:gd name="connsiteX110" fmla="*/ 2033785 w 2638429"/>
              <a:gd name="connsiteY110" fmla="*/ 3142479 h 3479760"/>
              <a:gd name="connsiteX111" fmla="*/ 2088758 w 2638429"/>
              <a:gd name="connsiteY111" fmla="*/ 3142479 h 3479760"/>
              <a:gd name="connsiteX112" fmla="*/ 2033785 w 2638429"/>
              <a:gd name="connsiteY112" fmla="*/ 3254906 h 3479760"/>
              <a:gd name="connsiteX113" fmla="*/ 1868886 w 2638429"/>
              <a:gd name="connsiteY113" fmla="*/ 3142479 h 3479760"/>
              <a:gd name="connsiteX114" fmla="*/ 1923859 w 2638429"/>
              <a:gd name="connsiteY114" fmla="*/ 3142479 h 3479760"/>
              <a:gd name="connsiteX115" fmla="*/ 1978822 w 2638429"/>
              <a:gd name="connsiteY115" fmla="*/ 3142479 h 3479760"/>
              <a:gd name="connsiteX116" fmla="*/ 1923859 w 2638429"/>
              <a:gd name="connsiteY116" fmla="*/ 3254906 h 3479760"/>
              <a:gd name="connsiteX117" fmla="*/ 1758950 w 2638429"/>
              <a:gd name="connsiteY117" fmla="*/ 3142479 h 3479760"/>
              <a:gd name="connsiteX118" fmla="*/ 1813923 w 2638429"/>
              <a:gd name="connsiteY118" fmla="*/ 3142479 h 3479760"/>
              <a:gd name="connsiteX119" fmla="*/ 1868886 w 2638429"/>
              <a:gd name="connsiteY119" fmla="*/ 3142479 h 3479760"/>
              <a:gd name="connsiteX120" fmla="*/ 1813923 w 2638429"/>
              <a:gd name="connsiteY120" fmla="*/ 3254906 h 3479760"/>
              <a:gd name="connsiteX121" fmla="*/ 1429151 w 2638429"/>
              <a:gd name="connsiteY121" fmla="*/ 3142479 h 3479760"/>
              <a:gd name="connsiteX122" fmla="*/ 1484114 w 2638429"/>
              <a:gd name="connsiteY122" fmla="*/ 3142479 h 3479760"/>
              <a:gd name="connsiteX123" fmla="*/ 1539087 w 2638429"/>
              <a:gd name="connsiteY123" fmla="*/ 3142479 h 3479760"/>
              <a:gd name="connsiteX124" fmla="*/ 1484114 w 2638429"/>
              <a:gd name="connsiteY124" fmla="*/ 3254906 h 3479760"/>
              <a:gd name="connsiteX125" fmla="*/ 1319215 w 2638429"/>
              <a:gd name="connsiteY125" fmla="*/ 3142479 h 3479760"/>
              <a:gd name="connsiteX126" fmla="*/ 1374188 w 2638429"/>
              <a:gd name="connsiteY126" fmla="*/ 3142479 h 3479760"/>
              <a:gd name="connsiteX127" fmla="*/ 1429150 w 2638429"/>
              <a:gd name="connsiteY127" fmla="*/ 3142479 h 3479760"/>
              <a:gd name="connsiteX128" fmla="*/ 1429151 w 2638429"/>
              <a:gd name="connsiteY128" fmla="*/ 3142479 h 3479760"/>
              <a:gd name="connsiteX129" fmla="*/ 1374188 w 2638429"/>
              <a:gd name="connsiteY129" fmla="*/ 3254906 h 3479760"/>
              <a:gd name="connsiteX130" fmla="*/ 1099352 w 2638429"/>
              <a:gd name="connsiteY130" fmla="*/ 3142479 h 3479760"/>
              <a:gd name="connsiteX131" fmla="*/ 1154316 w 2638429"/>
              <a:gd name="connsiteY131" fmla="*/ 3142479 h 3479760"/>
              <a:gd name="connsiteX132" fmla="*/ 1209278 w 2638429"/>
              <a:gd name="connsiteY132" fmla="*/ 3142479 h 3479760"/>
              <a:gd name="connsiteX133" fmla="*/ 1209279 w 2638429"/>
              <a:gd name="connsiteY133" fmla="*/ 3142479 h 3479760"/>
              <a:gd name="connsiteX134" fmla="*/ 1264251 w 2638429"/>
              <a:gd name="connsiteY134" fmla="*/ 3142479 h 3479760"/>
              <a:gd name="connsiteX135" fmla="*/ 1319214 w 2638429"/>
              <a:gd name="connsiteY135" fmla="*/ 3142479 h 3479760"/>
              <a:gd name="connsiteX136" fmla="*/ 1264251 w 2638429"/>
              <a:gd name="connsiteY136" fmla="*/ 3254906 h 3479760"/>
              <a:gd name="connsiteX137" fmla="*/ 1209279 w 2638429"/>
              <a:gd name="connsiteY137" fmla="*/ 3142480 h 3479760"/>
              <a:gd name="connsiteX138" fmla="*/ 1154316 w 2638429"/>
              <a:gd name="connsiteY138" fmla="*/ 3254906 h 3479760"/>
              <a:gd name="connsiteX139" fmla="*/ 989416 w 2638429"/>
              <a:gd name="connsiteY139" fmla="*/ 3142479 h 3479760"/>
              <a:gd name="connsiteX140" fmla="*/ 1044379 w 2638429"/>
              <a:gd name="connsiteY140" fmla="*/ 3142479 h 3479760"/>
              <a:gd name="connsiteX141" fmla="*/ 1099352 w 2638429"/>
              <a:gd name="connsiteY141" fmla="*/ 3142479 h 3479760"/>
              <a:gd name="connsiteX142" fmla="*/ 1044379 w 2638429"/>
              <a:gd name="connsiteY142" fmla="*/ 3254906 h 3479760"/>
              <a:gd name="connsiteX143" fmla="*/ 879479 w 2638429"/>
              <a:gd name="connsiteY143" fmla="*/ 3142479 h 3479760"/>
              <a:gd name="connsiteX144" fmla="*/ 934442 w 2638429"/>
              <a:gd name="connsiteY144" fmla="*/ 3142479 h 3479760"/>
              <a:gd name="connsiteX145" fmla="*/ 989415 w 2638429"/>
              <a:gd name="connsiteY145" fmla="*/ 3142479 h 3479760"/>
              <a:gd name="connsiteX146" fmla="*/ 934442 w 2638429"/>
              <a:gd name="connsiteY146" fmla="*/ 3254906 h 3479760"/>
              <a:gd name="connsiteX147" fmla="*/ 2363594 w 2638429"/>
              <a:gd name="connsiteY147" fmla="*/ 3030052 h 3479760"/>
              <a:gd name="connsiteX148" fmla="*/ 2418558 w 2638429"/>
              <a:gd name="connsiteY148" fmla="*/ 3030052 h 3479760"/>
              <a:gd name="connsiteX149" fmla="*/ 2473530 w 2638429"/>
              <a:gd name="connsiteY149" fmla="*/ 3030052 h 3479760"/>
              <a:gd name="connsiteX150" fmla="*/ 2418558 w 2638429"/>
              <a:gd name="connsiteY150" fmla="*/ 3142479 h 3479760"/>
              <a:gd name="connsiteX151" fmla="*/ 2253657 w 2638429"/>
              <a:gd name="connsiteY151" fmla="*/ 3030052 h 3479760"/>
              <a:gd name="connsiteX152" fmla="*/ 2253658 w 2638429"/>
              <a:gd name="connsiteY152" fmla="*/ 3030052 h 3479760"/>
              <a:gd name="connsiteX153" fmla="*/ 2308621 w 2638429"/>
              <a:gd name="connsiteY153" fmla="*/ 3030052 h 3479760"/>
              <a:gd name="connsiteX154" fmla="*/ 2363593 w 2638429"/>
              <a:gd name="connsiteY154" fmla="*/ 3030052 h 3479760"/>
              <a:gd name="connsiteX155" fmla="*/ 2308621 w 2638429"/>
              <a:gd name="connsiteY155" fmla="*/ 3142479 h 3479760"/>
              <a:gd name="connsiteX156" fmla="*/ 2143721 w 2638429"/>
              <a:gd name="connsiteY156" fmla="*/ 3030052 h 3479760"/>
              <a:gd name="connsiteX157" fmla="*/ 2198694 w 2638429"/>
              <a:gd name="connsiteY157" fmla="*/ 3030052 h 3479760"/>
              <a:gd name="connsiteX158" fmla="*/ 2253657 w 2638429"/>
              <a:gd name="connsiteY158" fmla="*/ 3030052 h 3479760"/>
              <a:gd name="connsiteX159" fmla="*/ 2198694 w 2638429"/>
              <a:gd name="connsiteY159" fmla="*/ 3142479 h 3479760"/>
              <a:gd name="connsiteX160" fmla="*/ 1923859 w 2638429"/>
              <a:gd name="connsiteY160" fmla="*/ 3030052 h 3479760"/>
              <a:gd name="connsiteX161" fmla="*/ 1978822 w 2638429"/>
              <a:gd name="connsiteY161" fmla="*/ 3030052 h 3479760"/>
              <a:gd name="connsiteX162" fmla="*/ 2033785 w 2638429"/>
              <a:gd name="connsiteY162" fmla="*/ 3030052 h 3479760"/>
              <a:gd name="connsiteX163" fmla="*/ 2033786 w 2638429"/>
              <a:gd name="connsiteY163" fmla="*/ 3030052 h 3479760"/>
              <a:gd name="connsiteX164" fmla="*/ 2088758 w 2638429"/>
              <a:gd name="connsiteY164" fmla="*/ 3030052 h 3479760"/>
              <a:gd name="connsiteX165" fmla="*/ 2143721 w 2638429"/>
              <a:gd name="connsiteY165" fmla="*/ 3030052 h 3479760"/>
              <a:gd name="connsiteX166" fmla="*/ 2088758 w 2638429"/>
              <a:gd name="connsiteY166" fmla="*/ 3142479 h 3479760"/>
              <a:gd name="connsiteX167" fmla="*/ 2033786 w 2638429"/>
              <a:gd name="connsiteY167" fmla="*/ 3030053 h 3479760"/>
              <a:gd name="connsiteX168" fmla="*/ 1978822 w 2638429"/>
              <a:gd name="connsiteY168" fmla="*/ 3142479 h 3479760"/>
              <a:gd name="connsiteX169" fmla="*/ 1813923 w 2638429"/>
              <a:gd name="connsiteY169" fmla="*/ 3030052 h 3479760"/>
              <a:gd name="connsiteX170" fmla="*/ 1868886 w 2638429"/>
              <a:gd name="connsiteY170" fmla="*/ 3030052 h 3479760"/>
              <a:gd name="connsiteX171" fmla="*/ 1923859 w 2638429"/>
              <a:gd name="connsiteY171" fmla="*/ 3030052 h 3479760"/>
              <a:gd name="connsiteX172" fmla="*/ 1868886 w 2638429"/>
              <a:gd name="connsiteY172" fmla="*/ 3142479 h 3479760"/>
              <a:gd name="connsiteX173" fmla="*/ 1703986 w 2638429"/>
              <a:gd name="connsiteY173" fmla="*/ 3030052 h 3479760"/>
              <a:gd name="connsiteX174" fmla="*/ 1703987 w 2638429"/>
              <a:gd name="connsiteY174" fmla="*/ 3030052 h 3479760"/>
              <a:gd name="connsiteX175" fmla="*/ 1758949 w 2638429"/>
              <a:gd name="connsiteY175" fmla="*/ 3030052 h 3479760"/>
              <a:gd name="connsiteX176" fmla="*/ 1813922 w 2638429"/>
              <a:gd name="connsiteY176" fmla="*/ 3030052 h 3479760"/>
              <a:gd name="connsiteX177" fmla="*/ 1758949 w 2638429"/>
              <a:gd name="connsiteY177" fmla="*/ 3142479 h 3479760"/>
              <a:gd name="connsiteX178" fmla="*/ 1594050 w 2638429"/>
              <a:gd name="connsiteY178" fmla="*/ 3030052 h 3479760"/>
              <a:gd name="connsiteX179" fmla="*/ 1649023 w 2638429"/>
              <a:gd name="connsiteY179" fmla="*/ 3030052 h 3479760"/>
              <a:gd name="connsiteX180" fmla="*/ 1703986 w 2638429"/>
              <a:gd name="connsiteY180" fmla="*/ 3030052 h 3479760"/>
              <a:gd name="connsiteX181" fmla="*/ 1649023 w 2638429"/>
              <a:gd name="connsiteY181" fmla="*/ 3142479 h 3479760"/>
              <a:gd name="connsiteX182" fmla="*/ 1484114 w 2638429"/>
              <a:gd name="connsiteY182" fmla="*/ 3030052 h 3479760"/>
              <a:gd name="connsiteX183" fmla="*/ 1539087 w 2638429"/>
              <a:gd name="connsiteY183" fmla="*/ 3030052 h 3479760"/>
              <a:gd name="connsiteX184" fmla="*/ 1594050 w 2638429"/>
              <a:gd name="connsiteY184" fmla="*/ 3030052 h 3479760"/>
              <a:gd name="connsiteX185" fmla="*/ 1539087 w 2638429"/>
              <a:gd name="connsiteY185" fmla="*/ 3142479 h 3479760"/>
              <a:gd name="connsiteX186" fmla="*/ 1374187 w 2638429"/>
              <a:gd name="connsiteY186" fmla="*/ 3030052 h 3479760"/>
              <a:gd name="connsiteX187" fmla="*/ 1374188 w 2638429"/>
              <a:gd name="connsiteY187" fmla="*/ 3030052 h 3479760"/>
              <a:gd name="connsiteX188" fmla="*/ 1429150 w 2638429"/>
              <a:gd name="connsiteY188" fmla="*/ 3030052 h 3479760"/>
              <a:gd name="connsiteX189" fmla="*/ 1484114 w 2638429"/>
              <a:gd name="connsiteY189" fmla="*/ 3030052 h 3479760"/>
              <a:gd name="connsiteX190" fmla="*/ 1429150 w 2638429"/>
              <a:gd name="connsiteY190" fmla="*/ 3142479 h 3479760"/>
              <a:gd name="connsiteX191" fmla="*/ 1264251 w 2638429"/>
              <a:gd name="connsiteY191" fmla="*/ 3030052 h 3479760"/>
              <a:gd name="connsiteX192" fmla="*/ 1319214 w 2638429"/>
              <a:gd name="connsiteY192" fmla="*/ 3030052 h 3479760"/>
              <a:gd name="connsiteX193" fmla="*/ 1374187 w 2638429"/>
              <a:gd name="connsiteY193" fmla="*/ 3030052 h 3479760"/>
              <a:gd name="connsiteX194" fmla="*/ 1319214 w 2638429"/>
              <a:gd name="connsiteY194" fmla="*/ 3142479 h 3479760"/>
              <a:gd name="connsiteX195" fmla="*/ 1154315 w 2638429"/>
              <a:gd name="connsiteY195" fmla="*/ 3030052 h 3479760"/>
              <a:gd name="connsiteX196" fmla="*/ 1154316 w 2638429"/>
              <a:gd name="connsiteY196" fmla="*/ 3030052 h 3479760"/>
              <a:gd name="connsiteX197" fmla="*/ 1209278 w 2638429"/>
              <a:gd name="connsiteY197" fmla="*/ 3030052 h 3479760"/>
              <a:gd name="connsiteX198" fmla="*/ 1264251 w 2638429"/>
              <a:gd name="connsiteY198" fmla="*/ 3030052 h 3479760"/>
              <a:gd name="connsiteX199" fmla="*/ 1209278 w 2638429"/>
              <a:gd name="connsiteY199" fmla="*/ 3142479 h 3479760"/>
              <a:gd name="connsiteX200" fmla="*/ 1044379 w 2638429"/>
              <a:gd name="connsiteY200" fmla="*/ 3030052 h 3479760"/>
              <a:gd name="connsiteX201" fmla="*/ 1099352 w 2638429"/>
              <a:gd name="connsiteY201" fmla="*/ 3030052 h 3479760"/>
              <a:gd name="connsiteX202" fmla="*/ 1154315 w 2638429"/>
              <a:gd name="connsiteY202" fmla="*/ 3030052 h 3479760"/>
              <a:gd name="connsiteX203" fmla="*/ 1099352 w 2638429"/>
              <a:gd name="connsiteY203" fmla="*/ 3142479 h 3479760"/>
              <a:gd name="connsiteX204" fmla="*/ 934443 w 2638429"/>
              <a:gd name="connsiteY204" fmla="*/ 3030052 h 3479760"/>
              <a:gd name="connsiteX205" fmla="*/ 989416 w 2638429"/>
              <a:gd name="connsiteY205" fmla="*/ 3030052 h 3479760"/>
              <a:gd name="connsiteX206" fmla="*/ 1044379 w 2638429"/>
              <a:gd name="connsiteY206" fmla="*/ 3030052 h 3479760"/>
              <a:gd name="connsiteX207" fmla="*/ 989416 w 2638429"/>
              <a:gd name="connsiteY207" fmla="*/ 3142479 h 3479760"/>
              <a:gd name="connsiteX208" fmla="*/ 2198695 w 2638429"/>
              <a:gd name="connsiteY208" fmla="*/ 2917615 h 3479760"/>
              <a:gd name="connsiteX209" fmla="*/ 2253658 w 2638429"/>
              <a:gd name="connsiteY209" fmla="*/ 2917615 h 3479760"/>
              <a:gd name="connsiteX210" fmla="*/ 2308621 w 2638429"/>
              <a:gd name="connsiteY210" fmla="*/ 2917615 h 3479760"/>
              <a:gd name="connsiteX211" fmla="*/ 2308622 w 2638429"/>
              <a:gd name="connsiteY211" fmla="*/ 2917615 h 3479760"/>
              <a:gd name="connsiteX212" fmla="*/ 2363594 w 2638429"/>
              <a:gd name="connsiteY212" fmla="*/ 2917615 h 3479760"/>
              <a:gd name="connsiteX213" fmla="*/ 2418557 w 2638429"/>
              <a:gd name="connsiteY213" fmla="*/ 2917615 h 3479760"/>
              <a:gd name="connsiteX214" fmla="*/ 2363594 w 2638429"/>
              <a:gd name="connsiteY214" fmla="*/ 3030052 h 3479760"/>
              <a:gd name="connsiteX215" fmla="*/ 2308622 w 2638429"/>
              <a:gd name="connsiteY215" fmla="*/ 2917616 h 3479760"/>
              <a:gd name="connsiteX216" fmla="*/ 2253658 w 2638429"/>
              <a:gd name="connsiteY216" fmla="*/ 3030052 h 3479760"/>
              <a:gd name="connsiteX217" fmla="*/ 2088758 w 2638429"/>
              <a:gd name="connsiteY217" fmla="*/ 2917615 h 3479760"/>
              <a:gd name="connsiteX218" fmla="*/ 2143721 w 2638429"/>
              <a:gd name="connsiteY218" fmla="*/ 2917615 h 3479760"/>
              <a:gd name="connsiteX219" fmla="*/ 2198694 w 2638429"/>
              <a:gd name="connsiteY219" fmla="*/ 2917615 h 3479760"/>
              <a:gd name="connsiteX220" fmla="*/ 2143721 w 2638429"/>
              <a:gd name="connsiteY220" fmla="*/ 3030052 h 3479760"/>
              <a:gd name="connsiteX221" fmla="*/ 1978822 w 2638429"/>
              <a:gd name="connsiteY221" fmla="*/ 2917615 h 3479760"/>
              <a:gd name="connsiteX222" fmla="*/ 2033785 w 2638429"/>
              <a:gd name="connsiteY222" fmla="*/ 2917615 h 3479760"/>
              <a:gd name="connsiteX223" fmla="*/ 2088758 w 2638429"/>
              <a:gd name="connsiteY223" fmla="*/ 2917615 h 3479760"/>
              <a:gd name="connsiteX224" fmla="*/ 2033785 w 2638429"/>
              <a:gd name="connsiteY224" fmla="*/ 3030052 h 3479760"/>
              <a:gd name="connsiteX225" fmla="*/ 1868886 w 2638429"/>
              <a:gd name="connsiteY225" fmla="*/ 2917615 h 3479760"/>
              <a:gd name="connsiteX226" fmla="*/ 1923859 w 2638429"/>
              <a:gd name="connsiteY226" fmla="*/ 2917615 h 3479760"/>
              <a:gd name="connsiteX227" fmla="*/ 1978822 w 2638429"/>
              <a:gd name="connsiteY227" fmla="*/ 2917615 h 3479760"/>
              <a:gd name="connsiteX228" fmla="*/ 1923859 w 2638429"/>
              <a:gd name="connsiteY228" fmla="*/ 3030052 h 3479760"/>
              <a:gd name="connsiteX229" fmla="*/ 1758950 w 2638429"/>
              <a:gd name="connsiteY229" fmla="*/ 2917615 h 3479760"/>
              <a:gd name="connsiteX230" fmla="*/ 1813923 w 2638429"/>
              <a:gd name="connsiteY230" fmla="*/ 2917615 h 3479760"/>
              <a:gd name="connsiteX231" fmla="*/ 1868886 w 2638429"/>
              <a:gd name="connsiteY231" fmla="*/ 2917615 h 3479760"/>
              <a:gd name="connsiteX232" fmla="*/ 1813923 w 2638429"/>
              <a:gd name="connsiteY232" fmla="*/ 3030052 h 3479760"/>
              <a:gd name="connsiteX233" fmla="*/ 1649023 w 2638429"/>
              <a:gd name="connsiteY233" fmla="*/ 2917615 h 3479760"/>
              <a:gd name="connsiteX234" fmla="*/ 1703987 w 2638429"/>
              <a:gd name="connsiteY234" fmla="*/ 2917615 h 3479760"/>
              <a:gd name="connsiteX235" fmla="*/ 1758949 w 2638429"/>
              <a:gd name="connsiteY235" fmla="*/ 2917615 h 3479760"/>
              <a:gd name="connsiteX236" fmla="*/ 1758950 w 2638429"/>
              <a:gd name="connsiteY236" fmla="*/ 2917615 h 3479760"/>
              <a:gd name="connsiteX237" fmla="*/ 1703987 w 2638429"/>
              <a:gd name="connsiteY237" fmla="*/ 3030052 h 3479760"/>
              <a:gd name="connsiteX238" fmla="*/ 1539087 w 2638429"/>
              <a:gd name="connsiteY238" fmla="*/ 2917615 h 3479760"/>
              <a:gd name="connsiteX239" fmla="*/ 1594050 w 2638429"/>
              <a:gd name="connsiteY239" fmla="*/ 2917615 h 3479760"/>
              <a:gd name="connsiteX240" fmla="*/ 1649023 w 2638429"/>
              <a:gd name="connsiteY240" fmla="*/ 2917615 h 3479760"/>
              <a:gd name="connsiteX241" fmla="*/ 1594050 w 2638429"/>
              <a:gd name="connsiteY241" fmla="*/ 3030052 h 3479760"/>
              <a:gd name="connsiteX242" fmla="*/ 1429151 w 2638429"/>
              <a:gd name="connsiteY242" fmla="*/ 2917615 h 3479760"/>
              <a:gd name="connsiteX243" fmla="*/ 1484114 w 2638429"/>
              <a:gd name="connsiteY243" fmla="*/ 2917615 h 3479760"/>
              <a:gd name="connsiteX244" fmla="*/ 1539087 w 2638429"/>
              <a:gd name="connsiteY244" fmla="*/ 2917615 h 3479760"/>
              <a:gd name="connsiteX245" fmla="*/ 1484114 w 2638429"/>
              <a:gd name="connsiteY245" fmla="*/ 3030052 h 3479760"/>
              <a:gd name="connsiteX246" fmla="*/ 1319215 w 2638429"/>
              <a:gd name="connsiteY246" fmla="*/ 2917615 h 3479760"/>
              <a:gd name="connsiteX247" fmla="*/ 1374188 w 2638429"/>
              <a:gd name="connsiteY247" fmla="*/ 2917615 h 3479760"/>
              <a:gd name="connsiteX248" fmla="*/ 1429150 w 2638429"/>
              <a:gd name="connsiteY248" fmla="*/ 2917615 h 3479760"/>
              <a:gd name="connsiteX249" fmla="*/ 1429151 w 2638429"/>
              <a:gd name="connsiteY249" fmla="*/ 2917615 h 3479760"/>
              <a:gd name="connsiteX250" fmla="*/ 1374188 w 2638429"/>
              <a:gd name="connsiteY250" fmla="*/ 3030052 h 3479760"/>
              <a:gd name="connsiteX251" fmla="*/ 1099352 w 2638429"/>
              <a:gd name="connsiteY251" fmla="*/ 2917615 h 3479760"/>
              <a:gd name="connsiteX252" fmla="*/ 1154316 w 2638429"/>
              <a:gd name="connsiteY252" fmla="*/ 2917615 h 3479760"/>
              <a:gd name="connsiteX253" fmla="*/ 1209278 w 2638429"/>
              <a:gd name="connsiteY253" fmla="*/ 2917615 h 3479760"/>
              <a:gd name="connsiteX254" fmla="*/ 1209279 w 2638429"/>
              <a:gd name="connsiteY254" fmla="*/ 2917615 h 3479760"/>
              <a:gd name="connsiteX255" fmla="*/ 1264251 w 2638429"/>
              <a:gd name="connsiteY255" fmla="*/ 2917615 h 3479760"/>
              <a:gd name="connsiteX256" fmla="*/ 1319214 w 2638429"/>
              <a:gd name="connsiteY256" fmla="*/ 2917615 h 3479760"/>
              <a:gd name="connsiteX257" fmla="*/ 1264251 w 2638429"/>
              <a:gd name="connsiteY257" fmla="*/ 3030052 h 3479760"/>
              <a:gd name="connsiteX258" fmla="*/ 1209279 w 2638429"/>
              <a:gd name="connsiteY258" fmla="*/ 2917616 h 3479760"/>
              <a:gd name="connsiteX259" fmla="*/ 1154316 w 2638429"/>
              <a:gd name="connsiteY259" fmla="*/ 3030052 h 3479760"/>
              <a:gd name="connsiteX260" fmla="*/ 2253657 w 2638429"/>
              <a:gd name="connsiteY260" fmla="*/ 2805188 h 3479760"/>
              <a:gd name="connsiteX261" fmla="*/ 2253658 w 2638429"/>
              <a:gd name="connsiteY261" fmla="*/ 2805188 h 3479760"/>
              <a:gd name="connsiteX262" fmla="*/ 2308621 w 2638429"/>
              <a:gd name="connsiteY262" fmla="*/ 2805188 h 3479760"/>
              <a:gd name="connsiteX263" fmla="*/ 2363593 w 2638429"/>
              <a:gd name="connsiteY263" fmla="*/ 2805188 h 3479760"/>
              <a:gd name="connsiteX264" fmla="*/ 2308621 w 2638429"/>
              <a:gd name="connsiteY264" fmla="*/ 2917615 h 3479760"/>
              <a:gd name="connsiteX265" fmla="*/ 2143721 w 2638429"/>
              <a:gd name="connsiteY265" fmla="*/ 2805188 h 3479760"/>
              <a:gd name="connsiteX266" fmla="*/ 2198694 w 2638429"/>
              <a:gd name="connsiteY266" fmla="*/ 2805188 h 3479760"/>
              <a:gd name="connsiteX267" fmla="*/ 2253657 w 2638429"/>
              <a:gd name="connsiteY267" fmla="*/ 2805188 h 3479760"/>
              <a:gd name="connsiteX268" fmla="*/ 2198694 w 2638429"/>
              <a:gd name="connsiteY268" fmla="*/ 2917615 h 3479760"/>
              <a:gd name="connsiteX269" fmla="*/ 1923859 w 2638429"/>
              <a:gd name="connsiteY269" fmla="*/ 2805188 h 3479760"/>
              <a:gd name="connsiteX270" fmla="*/ 1978822 w 2638429"/>
              <a:gd name="connsiteY270" fmla="*/ 2805188 h 3479760"/>
              <a:gd name="connsiteX271" fmla="*/ 2033785 w 2638429"/>
              <a:gd name="connsiteY271" fmla="*/ 2805188 h 3479760"/>
              <a:gd name="connsiteX272" fmla="*/ 2033786 w 2638429"/>
              <a:gd name="connsiteY272" fmla="*/ 2805188 h 3479760"/>
              <a:gd name="connsiteX273" fmla="*/ 2088758 w 2638429"/>
              <a:gd name="connsiteY273" fmla="*/ 2805188 h 3479760"/>
              <a:gd name="connsiteX274" fmla="*/ 2143721 w 2638429"/>
              <a:gd name="connsiteY274" fmla="*/ 2805188 h 3479760"/>
              <a:gd name="connsiteX275" fmla="*/ 2088758 w 2638429"/>
              <a:gd name="connsiteY275" fmla="*/ 2917615 h 3479760"/>
              <a:gd name="connsiteX276" fmla="*/ 2033786 w 2638429"/>
              <a:gd name="connsiteY276" fmla="*/ 2805189 h 3479760"/>
              <a:gd name="connsiteX277" fmla="*/ 1978822 w 2638429"/>
              <a:gd name="connsiteY277" fmla="*/ 2917615 h 3479760"/>
              <a:gd name="connsiteX278" fmla="*/ 1813923 w 2638429"/>
              <a:gd name="connsiteY278" fmla="*/ 2805188 h 3479760"/>
              <a:gd name="connsiteX279" fmla="*/ 1868886 w 2638429"/>
              <a:gd name="connsiteY279" fmla="*/ 2805188 h 3479760"/>
              <a:gd name="connsiteX280" fmla="*/ 1923859 w 2638429"/>
              <a:gd name="connsiteY280" fmla="*/ 2805188 h 3479760"/>
              <a:gd name="connsiteX281" fmla="*/ 1868886 w 2638429"/>
              <a:gd name="connsiteY281" fmla="*/ 2917615 h 3479760"/>
              <a:gd name="connsiteX282" fmla="*/ 1703986 w 2638429"/>
              <a:gd name="connsiteY282" fmla="*/ 2805188 h 3479760"/>
              <a:gd name="connsiteX283" fmla="*/ 1703987 w 2638429"/>
              <a:gd name="connsiteY283" fmla="*/ 2805188 h 3479760"/>
              <a:gd name="connsiteX284" fmla="*/ 1758949 w 2638429"/>
              <a:gd name="connsiteY284" fmla="*/ 2805188 h 3479760"/>
              <a:gd name="connsiteX285" fmla="*/ 1813922 w 2638429"/>
              <a:gd name="connsiteY285" fmla="*/ 2805188 h 3479760"/>
              <a:gd name="connsiteX286" fmla="*/ 1758949 w 2638429"/>
              <a:gd name="connsiteY286" fmla="*/ 2917615 h 3479760"/>
              <a:gd name="connsiteX287" fmla="*/ 1594050 w 2638429"/>
              <a:gd name="connsiteY287" fmla="*/ 2805188 h 3479760"/>
              <a:gd name="connsiteX288" fmla="*/ 1649023 w 2638429"/>
              <a:gd name="connsiteY288" fmla="*/ 2805188 h 3479760"/>
              <a:gd name="connsiteX289" fmla="*/ 1703986 w 2638429"/>
              <a:gd name="connsiteY289" fmla="*/ 2805188 h 3479760"/>
              <a:gd name="connsiteX290" fmla="*/ 1649023 w 2638429"/>
              <a:gd name="connsiteY290" fmla="*/ 2917615 h 3479760"/>
              <a:gd name="connsiteX291" fmla="*/ 1484114 w 2638429"/>
              <a:gd name="connsiteY291" fmla="*/ 2805188 h 3479760"/>
              <a:gd name="connsiteX292" fmla="*/ 1539087 w 2638429"/>
              <a:gd name="connsiteY292" fmla="*/ 2805188 h 3479760"/>
              <a:gd name="connsiteX293" fmla="*/ 1594050 w 2638429"/>
              <a:gd name="connsiteY293" fmla="*/ 2805188 h 3479760"/>
              <a:gd name="connsiteX294" fmla="*/ 1539087 w 2638429"/>
              <a:gd name="connsiteY294" fmla="*/ 2917615 h 3479760"/>
              <a:gd name="connsiteX295" fmla="*/ 1374187 w 2638429"/>
              <a:gd name="connsiteY295" fmla="*/ 2805188 h 3479760"/>
              <a:gd name="connsiteX296" fmla="*/ 1374188 w 2638429"/>
              <a:gd name="connsiteY296" fmla="*/ 2805188 h 3479760"/>
              <a:gd name="connsiteX297" fmla="*/ 1429150 w 2638429"/>
              <a:gd name="connsiteY297" fmla="*/ 2805188 h 3479760"/>
              <a:gd name="connsiteX298" fmla="*/ 1484114 w 2638429"/>
              <a:gd name="connsiteY298" fmla="*/ 2805188 h 3479760"/>
              <a:gd name="connsiteX299" fmla="*/ 1429150 w 2638429"/>
              <a:gd name="connsiteY299" fmla="*/ 2917615 h 3479760"/>
              <a:gd name="connsiteX300" fmla="*/ 1264251 w 2638429"/>
              <a:gd name="connsiteY300" fmla="*/ 2805188 h 3479760"/>
              <a:gd name="connsiteX301" fmla="*/ 1319214 w 2638429"/>
              <a:gd name="connsiteY301" fmla="*/ 2805188 h 3479760"/>
              <a:gd name="connsiteX302" fmla="*/ 1374187 w 2638429"/>
              <a:gd name="connsiteY302" fmla="*/ 2805188 h 3479760"/>
              <a:gd name="connsiteX303" fmla="*/ 1319214 w 2638429"/>
              <a:gd name="connsiteY303" fmla="*/ 2917615 h 3479760"/>
              <a:gd name="connsiteX304" fmla="*/ 1154315 w 2638429"/>
              <a:gd name="connsiteY304" fmla="*/ 2805188 h 3479760"/>
              <a:gd name="connsiteX305" fmla="*/ 1154316 w 2638429"/>
              <a:gd name="connsiteY305" fmla="*/ 2805188 h 3479760"/>
              <a:gd name="connsiteX306" fmla="*/ 1209278 w 2638429"/>
              <a:gd name="connsiteY306" fmla="*/ 2805188 h 3479760"/>
              <a:gd name="connsiteX307" fmla="*/ 1264251 w 2638429"/>
              <a:gd name="connsiteY307" fmla="*/ 2805188 h 3479760"/>
              <a:gd name="connsiteX308" fmla="*/ 1209278 w 2638429"/>
              <a:gd name="connsiteY308" fmla="*/ 2917615 h 3479760"/>
              <a:gd name="connsiteX309" fmla="*/ 714580 w 2638429"/>
              <a:gd name="connsiteY309" fmla="*/ 2805188 h 3479760"/>
              <a:gd name="connsiteX310" fmla="*/ 769543 w 2638429"/>
              <a:gd name="connsiteY310" fmla="*/ 2805188 h 3479760"/>
              <a:gd name="connsiteX311" fmla="*/ 824506 w 2638429"/>
              <a:gd name="connsiteY311" fmla="*/ 2805188 h 3479760"/>
              <a:gd name="connsiteX312" fmla="*/ 824507 w 2638429"/>
              <a:gd name="connsiteY312" fmla="*/ 2805188 h 3479760"/>
              <a:gd name="connsiteX313" fmla="*/ 769543 w 2638429"/>
              <a:gd name="connsiteY313" fmla="*/ 2917615 h 3479760"/>
              <a:gd name="connsiteX314" fmla="*/ 604644 w 2638429"/>
              <a:gd name="connsiteY314" fmla="*/ 2805188 h 3479760"/>
              <a:gd name="connsiteX315" fmla="*/ 659608 w 2638429"/>
              <a:gd name="connsiteY315" fmla="*/ 2805188 h 3479760"/>
              <a:gd name="connsiteX316" fmla="*/ 714580 w 2638429"/>
              <a:gd name="connsiteY316" fmla="*/ 2805188 h 3479760"/>
              <a:gd name="connsiteX317" fmla="*/ 659608 w 2638429"/>
              <a:gd name="connsiteY317" fmla="*/ 2917615 h 3479760"/>
              <a:gd name="connsiteX318" fmla="*/ 2198695 w 2638429"/>
              <a:gd name="connsiteY318" fmla="*/ 2692761 h 3479760"/>
              <a:gd name="connsiteX319" fmla="*/ 2253658 w 2638429"/>
              <a:gd name="connsiteY319" fmla="*/ 2692761 h 3479760"/>
              <a:gd name="connsiteX320" fmla="*/ 2308622 w 2638429"/>
              <a:gd name="connsiteY320" fmla="*/ 2692761 h 3479760"/>
              <a:gd name="connsiteX321" fmla="*/ 2253658 w 2638429"/>
              <a:gd name="connsiteY321" fmla="*/ 2805188 h 3479760"/>
              <a:gd name="connsiteX322" fmla="*/ 2088758 w 2638429"/>
              <a:gd name="connsiteY322" fmla="*/ 2692761 h 3479760"/>
              <a:gd name="connsiteX323" fmla="*/ 2143721 w 2638429"/>
              <a:gd name="connsiteY323" fmla="*/ 2692761 h 3479760"/>
              <a:gd name="connsiteX324" fmla="*/ 2198694 w 2638429"/>
              <a:gd name="connsiteY324" fmla="*/ 2692761 h 3479760"/>
              <a:gd name="connsiteX325" fmla="*/ 2143721 w 2638429"/>
              <a:gd name="connsiteY325" fmla="*/ 2805188 h 3479760"/>
              <a:gd name="connsiteX326" fmla="*/ 1978822 w 2638429"/>
              <a:gd name="connsiteY326" fmla="*/ 2692761 h 3479760"/>
              <a:gd name="connsiteX327" fmla="*/ 2033785 w 2638429"/>
              <a:gd name="connsiteY327" fmla="*/ 2692761 h 3479760"/>
              <a:gd name="connsiteX328" fmla="*/ 2088758 w 2638429"/>
              <a:gd name="connsiteY328" fmla="*/ 2692761 h 3479760"/>
              <a:gd name="connsiteX329" fmla="*/ 2033785 w 2638429"/>
              <a:gd name="connsiteY329" fmla="*/ 2805188 h 3479760"/>
              <a:gd name="connsiteX330" fmla="*/ 1868886 w 2638429"/>
              <a:gd name="connsiteY330" fmla="*/ 2692761 h 3479760"/>
              <a:gd name="connsiteX331" fmla="*/ 1923859 w 2638429"/>
              <a:gd name="connsiteY331" fmla="*/ 2692761 h 3479760"/>
              <a:gd name="connsiteX332" fmla="*/ 1978822 w 2638429"/>
              <a:gd name="connsiteY332" fmla="*/ 2692761 h 3479760"/>
              <a:gd name="connsiteX333" fmla="*/ 1923859 w 2638429"/>
              <a:gd name="connsiteY333" fmla="*/ 2805188 h 3479760"/>
              <a:gd name="connsiteX334" fmla="*/ 1758950 w 2638429"/>
              <a:gd name="connsiteY334" fmla="*/ 2692761 h 3479760"/>
              <a:gd name="connsiteX335" fmla="*/ 1813923 w 2638429"/>
              <a:gd name="connsiteY335" fmla="*/ 2692761 h 3479760"/>
              <a:gd name="connsiteX336" fmla="*/ 1868886 w 2638429"/>
              <a:gd name="connsiteY336" fmla="*/ 2692761 h 3479760"/>
              <a:gd name="connsiteX337" fmla="*/ 1813923 w 2638429"/>
              <a:gd name="connsiteY337" fmla="*/ 2805188 h 3479760"/>
              <a:gd name="connsiteX338" fmla="*/ 1649023 w 2638429"/>
              <a:gd name="connsiteY338" fmla="*/ 2692761 h 3479760"/>
              <a:gd name="connsiteX339" fmla="*/ 1703987 w 2638429"/>
              <a:gd name="connsiteY339" fmla="*/ 2692761 h 3479760"/>
              <a:gd name="connsiteX340" fmla="*/ 1758949 w 2638429"/>
              <a:gd name="connsiteY340" fmla="*/ 2692761 h 3479760"/>
              <a:gd name="connsiteX341" fmla="*/ 1758950 w 2638429"/>
              <a:gd name="connsiteY341" fmla="*/ 2692761 h 3479760"/>
              <a:gd name="connsiteX342" fmla="*/ 1703987 w 2638429"/>
              <a:gd name="connsiteY342" fmla="*/ 2805188 h 3479760"/>
              <a:gd name="connsiteX343" fmla="*/ 1539087 w 2638429"/>
              <a:gd name="connsiteY343" fmla="*/ 2692761 h 3479760"/>
              <a:gd name="connsiteX344" fmla="*/ 1594050 w 2638429"/>
              <a:gd name="connsiteY344" fmla="*/ 2692761 h 3479760"/>
              <a:gd name="connsiteX345" fmla="*/ 1649023 w 2638429"/>
              <a:gd name="connsiteY345" fmla="*/ 2692761 h 3479760"/>
              <a:gd name="connsiteX346" fmla="*/ 1594050 w 2638429"/>
              <a:gd name="connsiteY346" fmla="*/ 2805188 h 3479760"/>
              <a:gd name="connsiteX347" fmla="*/ 1429151 w 2638429"/>
              <a:gd name="connsiteY347" fmla="*/ 2692761 h 3479760"/>
              <a:gd name="connsiteX348" fmla="*/ 1484114 w 2638429"/>
              <a:gd name="connsiteY348" fmla="*/ 2692761 h 3479760"/>
              <a:gd name="connsiteX349" fmla="*/ 1539087 w 2638429"/>
              <a:gd name="connsiteY349" fmla="*/ 2692761 h 3479760"/>
              <a:gd name="connsiteX350" fmla="*/ 1484114 w 2638429"/>
              <a:gd name="connsiteY350" fmla="*/ 2805188 h 3479760"/>
              <a:gd name="connsiteX351" fmla="*/ 1319215 w 2638429"/>
              <a:gd name="connsiteY351" fmla="*/ 2692761 h 3479760"/>
              <a:gd name="connsiteX352" fmla="*/ 1374188 w 2638429"/>
              <a:gd name="connsiteY352" fmla="*/ 2692761 h 3479760"/>
              <a:gd name="connsiteX353" fmla="*/ 1429150 w 2638429"/>
              <a:gd name="connsiteY353" fmla="*/ 2692761 h 3479760"/>
              <a:gd name="connsiteX354" fmla="*/ 1429151 w 2638429"/>
              <a:gd name="connsiteY354" fmla="*/ 2692761 h 3479760"/>
              <a:gd name="connsiteX355" fmla="*/ 1374188 w 2638429"/>
              <a:gd name="connsiteY355" fmla="*/ 2805188 h 3479760"/>
              <a:gd name="connsiteX356" fmla="*/ 1099352 w 2638429"/>
              <a:gd name="connsiteY356" fmla="*/ 2692761 h 3479760"/>
              <a:gd name="connsiteX357" fmla="*/ 1154316 w 2638429"/>
              <a:gd name="connsiteY357" fmla="*/ 2692761 h 3479760"/>
              <a:gd name="connsiteX358" fmla="*/ 1209278 w 2638429"/>
              <a:gd name="connsiteY358" fmla="*/ 2692761 h 3479760"/>
              <a:gd name="connsiteX359" fmla="*/ 1209279 w 2638429"/>
              <a:gd name="connsiteY359" fmla="*/ 2692761 h 3479760"/>
              <a:gd name="connsiteX360" fmla="*/ 1264251 w 2638429"/>
              <a:gd name="connsiteY360" fmla="*/ 2692761 h 3479760"/>
              <a:gd name="connsiteX361" fmla="*/ 1319214 w 2638429"/>
              <a:gd name="connsiteY361" fmla="*/ 2692761 h 3479760"/>
              <a:gd name="connsiteX362" fmla="*/ 1264251 w 2638429"/>
              <a:gd name="connsiteY362" fmla="*/ 2805188 h 3479760"/>
              <a:gd name="connsiteX363" fmla="*/ 1209279 w 2638429"/>
              <a:gd name="connsiteY363" fmla="*/ 2692762 h 3479760"/>
              <a:gd name="connsiteX364" fmla="*/ 1154316 w 2638429"/>
              <a:gd name="connsiteY364" fmla="*/ 2805188 h 3479760"/>
              <a:gd name="connsiteX365" fmla="*/ 879479 w 2638429"/>
              <a:gd name="connsiteY365" fmla="*/ 2692761 h 3479760"/>
              <a:gd name="connsiteX366" fmla="*/ 879480 w 2638429"/>
              <a:gd name="connsiteY366" fmla="*/ 2692761 h 3479760"/>
              <a:gd name="connsiteX367" fmla="*/ 934442 w 2638429"/>
              <a:gd name="connsiteY367" fmla="*/ 2692761 h 3479760"/>
              <a:gd name="connsiteX368" fmla="*/ 989415 w 2638429"/>
              <a:gd name="connsiteY368" fmla="*/ 2692761 h 3479760"/>
              <a:gd name="connsiteX369" fmla="*/ 934442 w 2638429"/>
              <a:gd name="connsiteY369" fmla="*/ 2805188 h 3479760"/>
              <a:gd name="connsiteX370" fmla="*/ 769543 w 2638429"/>
              <a:gd name="connsiteY370" fmla="*/ 2692761 h 3479760"/>
              <a:gd name="connsiteX371" fmla="*/ 824506 w 2638429"/>
              <a:gd name="connsiteY371" fmla="*/ 2692761 h 3479760"/>
              <a:gd name="connsiteX372" fmla="*/ 879479 w 2638429"/>
              <a:gd name="connsiteY372" fmla="*/ 2692761 h 3479760"/>
              <a:gd name="connsiteX373" fmla="*/ 824506 w 2638429"/>
              <a:gd name="connsiteY373" fmla="*/ 2805188 h 3479760"/>
              <a:gd name="connsiteX374" fmla="*/ 659607 w 2638429"/>
              <a:gd name="connsiteY374" fmla="*/ 2692761 h 3479760"/>
              <a:gd name="connsiteX375" fmla="*/ 714580 w 2638429"/>
              <a:gd name="connsiteY375" fmla="*/ 2692761 h 3479760"/>
              <a:gd name="connsiteX376" fmla="*/ 769543 w 2638429"/>
              <a:gd name="connsiteY376" fmla="*/ 2692761 h 3479760"/>
              <a:gd name="connsiteX377" fmla="*/ 714580 w 2638429"/>
              <a:gd name="connsiteY377" fmla="*/ 2805188 h 3479760"/>
              <a:gd name="connsiteX378" fmla="*/ 2143721 w 2638429"/>
              <a:gd name="connsiteY378" fmla="*/ 2580333 h 3479760"/>
              <a:gd name="connsiteX379" fmla="*/ 2198694 w 2638429"/>
              <a:gd name="connsiteY379" fmla="*/ 2580333 h 3479760"/>
              <a:gd name="connsiteX380" fmla="*/ 2253657 w 2638429"/>
              <a:gd name="connsiteY380" fmla="*/ 2580333 h 3479760"/>
              <a:gd name="connsiteX381" fmla="*/ 2198694 w 2638429"/>
              <a:gd name="connsiteY381" fmla="*/ 2692761 h 3479760"/>
              <a:gd name="connsiteX382" fmla="*/ 1923859 w 2638429"/>
              <a:gd name="connsiteY382" fmla="*/ 2580333 h 3479760"/>
              <a:gd name="connsiteX383" fmla="*/ 1978822 w 2638429"/>
              <a:gd name="connsiteY383" fmla="*/ 2580333 h 3479760"/>
              <a:gd name="connsiteX384" fmla="*/ 2033785 w 2638429"/>
              <a:gd name="connsiteY384" fmla="*/ 2580333 h 3479760"/>
              <a:gd name="connsiteX385" fmla="*/ 2033786 w 2638429"/>
              <a:gd name="connsiteY385" fmla="*/ 2580333 h 3479760"/>
              <a:gd name="connsiteX386" fmla="*/ 2088758 w 2638429"/>
              <a:gd name="connsiteY386" fmla="*/ 2580333 h 3479760"/>
              <a:gd name="connsiteX387" fmla="*/ 2143721 w 2638429"/>
              <a:gd name="connsiteY387" fmla="*/ 2580333 h 3479760"/>
              <a:gd name="connsiteX388" fmla="*/ 2088758 w 2638429"/>
              <a:gd name="connsiteY388" fmla="*/ 2692761 h 3479760"/>
              <a:gd name="connsiteX389" fmla="*/ 2033786 w 2638429"/>
              <a:gd name="connsiteY389" fmla="*/ 2580334 h 3479760"/>
              <a:gd name="connsiteX390" fmla="*/ 1978822 w 2638429"/>
              <a:gd name="connsiteY390" fmla="*/ 2692761 h 3479760"/>
              <a:gd name="connsiteX391" fmla="*/ 1813923 w 2638429"/>
              <a:gd name="connsiteY391" fmla="*/ 2580333 h 3479760"/>
              <a:gd name="connsiteX392" fmla="*/ 1868886 w 2638429"/>
              <a:gd name="connsiteY392" fmla="*/ 2580333 h 3479760"/>
              <a:gd name="connsiteX393" fmla="*/ 1923859 w 2638429"/>
              <a:gd name="connsiteY393" fmla="*/ 2580333 h 3479760"/>
              <a:gd name="connsiteX394" fmla="*/ 1868886 w 2638429"/>
              <a:gd name="connsiteY394" fmla="*/ 2692761 h 3479760"/>
              <a:gd name="connsiteX395" fmla="*/ 1703986 w 2638429"/>
              <a:gd name="connsiteY395" fmla="*/ 2580333 h 3479760"/>
              <a:gd name="connsiteX396" fmla="*/ 1703987 w 2638429"/>
              <a:gd name="connsiteY396" fmla="*/ 2580333 h 3479760"/>
              <a:gd name="connsiteX397" fmla="*/ 1758949 w 2638429"/>
              <a:gd name="connsiteY397" fmla="*/ 2580333 h 3479760"/>
              <a:gd name="connsiteX398" fmla="*/ 1813922 w 2638429"/>
              <a:gd name="connsiteY398" fmla="*/ 2580333 h 3479760"/>
              <a:gd name="connsiteX399" fmla="*/ 1758949 w 2638429"/>
              <a:gd name="connsiteY399" fmla="*/ 2692761 h 3479760"/>
              <a:gd name="connsiteX400" fmla="*/ 1594050 w 2638429"/>
              <a:gd name="connsiteY400" fmla="*/ 2580333 h 3479760"/>
              <a:gd name="connsiteX401" fmla="*/ 1649023 w 2638429"/>
              <a:gd name="connsiteY401" fmla="*/ 2580333 h 3479760"/>
              <a:gd name="connsiteX402" fmla="*/ 1703986 w 2638429"/>
              <a:gd name="connsiteY402" fmla="*/ 2580333 h 3479760"/>
              <a:gd name="connsiteX403" fmla="*/ 1649023 w 2638429"/>
              <a:gd name="connsiteY403" fmla="*/ 2692761 h 3479760"/>
              <a:gd name="connsiteX404" fmla="*/ 1484114 w 2638429"/>
              <a:gd name="connsiteY404" fmla="*/ 2580333 h 3479760"/>
              <a:gd name="connsiteX405" fmla="*/ 1539087 w 2638429"/>
              <a:gd name="connsiteY405" fmla="*/ 2580333 h 3479760"/>
              <a:gd name="connsiteX406" fmla="*/ 1594050 w 2638429"/>
              <a:gd name="connsiteY406" fmla="*/ 2580333 h 3479760"/>
              <a:gd name="connsiteX407" fmla="*/ 1539087 w 2638429"/>
              <a:gd name="connsiteY407" fmla="*/ 2692761 h 3479760"/>
              <a:gd name="connsiteX408" fmla="*/ 1374187 w 2638429"/>
              <a:gd name="connsiteY408" fmla="*/ 2580333 h 3479760"/>
              <a:gd name="connsiteX409" fmla="*/ 1374188 w 2638429"/>
              <a:gd name="connsiteY409" fmla="*/ 2580333 h 3479760"/>
              <a:gd name="connsiteX410" fmla="*/ 1429150 w 2638429"/>
              <a:gd name="connsiteY410" fmla="*/ 2580333 h 3479760"/>
              <a:gd name="connsiteX411" fmla="*/ 1484114 w 2638429"/>
              <a:gd name="connsiteY411" fmla="*/ 2580333 h 3479760"/>
              <a:gd name="connsiteX412" fmla="*/ 1429150 w 2638429"/>
              <a:gd name="connsiteY412" fmla="*/ 2692761 h 3479760"/>
              <a:gd name="connsiteX413" fmla="*/ 1264251 w 2638429"/>
              <a:gd name="connsiteY413" fmla="*/ 2580333 h 3479760"/>
              <a:gd name="connsiteX414" fmla="*/ 1319214 w 2638429"/>
              <a:gd name="connsiteY414" fmla="*/ 2580333 h 3479760"/>
              <a:gd name="connsiteX415" fmla="*/ 1374187 w 2638429"/>
              <a:gd name="connsiteY415" fmla="*/ 2580333 h 3479760"/>
              <a:gd name="connsiteX416" fmla="*/ 1319214 w 2638429"/>
              <a:gd name="connsiteY416" fmla="*/ 2692761 h 3479760"/>
              <a:gd name="connsiteX417" fmla="*/ 1154315 w 2638429"/>
              <a:gd name="connsiteY417" fmla="*/ 2580333 h 3479760"/>
              <a:gd name="connsiteX418" fmla="*/ 1154316 w 2638429"/>
              <a:gd name="connsiteY418" fmla="*/ 2580333 h 3479760"/>
              <a:gd name="connsiteX419" fmla="*/ 1209278 w 2638429"/>
              <a:gd name="connsiteY419" fmla="*/ 2580333 h 3479760"/>
              <a:gd name="connsiteX420" fmla="*/ 1264251 w 2638429"/>
              <a:gd name="connsiteY420" fmla="*/ 2580333 h 3479760"/>
              <a:gd name="connsiteX421" fmla="*/ 1209278 w 2638429"/>
              <a:gd name="connsiteY421" fmla="*/ 2692761 h 3479760"/>
              <a:gd name="connsiteX422" fmla="*/ 1044379 w 2638429"/>
              <a:gd name="connsiteY422" fmla="*/ 2580333 h 3479760"/>
              <a:gd name="connsiteX423" fmla="*/ 1099352 w 2638429"/>
              <a:gd name="connsiteY423" fmla="*/ 2580333 h 3479760"/>
              <a:gd name="connsiteX424" fmla="*/ 1154315 w 2638429"/>
              <a:gd name="connsiteY424" fmla="*/ 2580333 h 3479760"/>
              <a:gd name="connsiteX425" fmla="*/ 1099352 w 2638429"/>
              <a:gd name="connsiteY425" fmla="*/ 2692761 h 3479760"/>
              <a:gd name="connsiteX426" fmla="*/ 824507 w 2638429"/>
              <a:gd name="connsiteY426" fmla="*/ 2580333 h 3479760"/>
              <a:gd name="connsiteX427" fmla="*/ 879480 w 2638429"/>
              <a:gd name="connsiteY427" fmla="*/ 2580333 h 3479760"/>
              <a:gd name="connsiteX428" fmla="*/ 934442 w 2638429"/>
              <a:gd name="connsiteY428" fmla="*/ 2580333 h 3479760"/>
              <a:gd name="connsiteX429" fmla="*/ 934443 w 2638429"/>
              <a:gd name="connsiteY429" fmla="*/ 2580333 h 3479760"/>
              <a:gd name="connsiteX430" fmla="*/ 879480 w 2638429"/>
              <a:gd name="connsiteY430" fmla="*/ 2692761 h 3479760"/>
              <a:gd name="connsiteX431" fmla="*/ 714580 w 2638429"/>
              <a:gd name="connsiteY431" fmla="*/ 2580333 h 3479760"/>
              <a:gd name="connsiteX432" fmla="*/ 769543 w 2638429"/>
              <a:gd name="connsiteY432" fmla="*/ 2580333 h 3479760"/>
              <a:gd name="connsiteX433" fmla="*/ 824506 w 2638429"/>
              <a:gd name="connsiteY433" fmla="*/ 2580333 h 3479760"/>
              <a:gd name="connsiteX434" fmla="*/ 824507 w 2638429"/>
              <a:gd name="connsiteY434" fmla="*/ 2580333 h 3479760"/>
              <a:gd name="connsiteX435" fmla="*/ 769543 w 2638429"/>
              <a:gd name="connsiteY435" fmla="*/ 2692761 h 3479760"/>
              <a:gd name="connsiteX436" fmla="*/ 494708 w 2638429"/>
              <a:gd name="connsiteY436" fmla="*/ 2580333 h 3479760"/>
              <a:gd name="connsiteX437" fmla="*/ 549671 w 2638429"/>
              <a:gd name="connsiteY437" fmla="*/ 2580333 h 3479760"/>
              <a:gd name="connsiteX438" fmla="*/ 604644 w 2638429"/>
              <a:gd name="connsiteY438" fmla="*/ 2580333 h 3479760"/>
              <a:gd name="connsiteX439" fmla="*/ 549671 w 2638429"/>
              <a:gd name="connsiteY439" fmla="*/ 2692761 h 3479760"/>
              <a:gd name="connsiteX440" fmla="*/ 384771 w 2638429"/>
              <a:gd name="connsiteY440" fmla="*/ 2580333 h 3479760"/>
              <a:gd name="connsiteX441" fmla="*/ 439744 w 2638429"/>
              <a:gd name="connsiteY441" fmla="*/ 2580333 h 3479760"/>
              <a:gd name="connsiteX442" fmla="*/ 494707 w 2638429"/>
              <a:gd name="connsiteY442" fmla="*/ 2580333 h 3479760"/>
              <a:gd name="connsiteX443" fmla="*/ 439744 w 2638429"/>
              <a:gd name="connsiteY443" fmla="*/ 2692761 h 3479760"/>
              <a:gd name="connsiteX444" fmla="*/ 2088758 w 2638429"/>
              <a:gd name="connsiteY444" fmla="*/ 2467906 h 3479760"/>
              <a:gd name="connsiteX445" fmla="*/ 2143721 w 2638429"/>
              <a:gd name="connsiteY445" fmla="*/ 2467906 h 3479760"/>
              <a:gd name="connsiteX446" fmla="*/ 2198694 w 2638429"/>
              <a:gd name="connsiteY446" fmla="*/ 2467906 h 3479760"/>
              <a:gd name="connsiteX447" fmla="*/ 2143721 w 2638429"/>
              <a:gd name="connsiteY447" fmla="*/ 2580333 h 3479760"/>
              <a:gd name="connsiteX448" fmla="*/ 1978822 w 2638429"/>
              <a:gd name="connsiteY448" fmla="*/ 2467906 h 3479760"/>
              <a:gd name="connsiteX449" fmla="*/ 2033785 w 2638429"/>
              <a:gd name="connsiteY449" fmla="*/ 2467906 h 3479760"/>
              <a:gd name="connsiteX450" fmla="*/ 2088758 w 2638429"/>
              <a:gd name="connsiteY450" fmla="*/ 2467906 h 3479760"/>
              <a:gd name="connsiteX451" fmla="*/ 2033785 w 2638429"/>
              <a:gd name="connsiteY451" fmla="*/ 2580333 h 3479760"/>
              <a:gd name="connsiteX452" fmla="*/ 1868886 w 2638429"/>
              <a:gd name="connsiteY452" fmla="*/ 2467906 h 3479760"/>
              <a:gd name="connsiteX453" fmla="*/ 1923859 w 2638429"/>
              <a:gd name="connsiteY453" fmla="*/ 2467906 h 3479760"/>
              <a:gd name="connsiteX454" fmla="*/ 1978822 w 2638429"/>
              <a:gd name="connsiteY454" fmla="*/ 2467906 h 3479760"/>
              <a:gd name="connsiteX455" fmla="*/ 1923859 w 2638429"/>
              <a:gd name="connsiteY455" fmla="*/ 2580333 h 3479760"/>
              <a:gd name="connsiteX456" fmla="*/ 1758950 w 2638429"/>
              <a:gd name="connsiteY456" fmla="*/ 2467906 h 3479760"/>
              <a:gd name="connsiteX457" fmla="*/ 1813923 w 2638429"/>
              <a:gd name="connsiteY457" fmla="*/ 2467906 h 3479760"/>
              <a:gd name="connsiteX458" fmla="*/ 1868886 w 2638429"/>
              <a:gd name="connsiteY458" fmla="*/ 2467906 h 3479760"/>
              <a:gd name="connsiteX459" fmla="*/ 1813923 w 2638429"/>
              <a:gd name="connsiteY459" fmla="*/ 2580333 h 3479760"/>
              <a:gd name="connsiteX460" fmla="*/ 1649023 w 2638429"/>
              <a:gd name="connsiteY460" fmla="*/ 2467906 h 3479760"/>
              <a:gd name="connsiteX461" fmla="*/ 1703987 w 2638429"/>
              <a:gd name="connsiteY461" fmla="*/ 2467906 h 3479760"/>
              <a:gd name="connsiteX462" fmla="*/ 1758950 w 2638429"/>
              <a:gd name="connsiteY462" fmla="*/ 2467906 h 3479760"/>
              <a:gd name="connsiteX463" fmla="*/ 1703987 w 2638429"/>
              <a:gd name="connsiteY463" fmla="*/ 2580333 h 3479760"/>
              <a:gd name="connsiteX464" fmla="*/ 1539087 w 2638429"/>
              <a:gd name="connsiteY464" fmla="*/ 2467906 h 3479760"/>
              <a:gd name="connsiteX465" fmla="*/ 1594050 w 2638429"/>
              <a:gd name="connsiteY465" fmla="*/ 2467906 h 3479760"/>
              <a:gd name="connsiteX466" fmla="*/ 1649023 w 2638429"/>
              <a:gd name="connsiteY466" fmla="*/ 2467906 h 3479760"/>
              <a:gd name="connsiteX467" fmla="*/ 1594050 w 2638429"/>
              <a:gd name="connsiteY467" fmla="*/ 2580333 h 3479760"/>
              <a:gd name="connsiteX468" fmla="*/ 1429151 w 2638429"/>
              <a:gd name="connsiteY468" fmla="*/ 2467906 h 3479760"/>
              <a:gd name="connsiteX469" fmla="*/ 1484114 w 2638429"/>
              <a:gd name="connsiteY469" fmla="*/ 2467906 h 3479760"/>
              <a:gd name="connsiteX470" fmla="*/ 1539087 w 2638429"/>
              <a:gd name="connsiteY470" fmla="*/ 2467906 h 3479760"/>
              <a:gd name="connsiteX471" fmla="*/ 1484114 w 2638429"/>
              <a:gd name="connsiteY471" fmla="*/ 2580333 h 3479760"/>
              <a:gd name="connsiteX472" fmla="*/ 1319215 w 2638429"/>
              <a:gd name="connsiteY472" fmla="*/ 2467906 h 3479760"/>
              <a:gd name="connsiteX473" fmla="*/ 1374188 w 2638429"/>
              <a:gd name="connsiteY473" fmla="*/ 2467906 h 3479760"/>
              <a:gd name="connsiteX474" fmla="*/ 1429150 w 2638429"/>
              <a:gd name="connsiteY474" fmla="*/ 2467906 h 3479760"/>
              <a:gd name="connsiteX475" fmla="*/ 1429151 w 2638429"/>
              <a:gd name="connsiteY475" fmla="*/ 2467906 h 3479760"/>
              <a:gd name="connsiteX476" fmla="*/ 1374188 w 2638429"/>
              <a:gd name="connsiteY476" fmla="*/ 2580333 h 3479760"/>
              <a:gd name="connsiteX477" fmla="*/ 1099352 w 2638429"/>
              <a:gd name="connsiteY477" fmla="*/ 2467906 h 3479760"/>
              <a:gd name="connsiteX478" fmla="*/ 1154316 w 2638429"/>
              <a:gd name="connsiteY478" fmla="*/ 2467906 h 3479760"/>
              <a:gd name="connsiteX479" fmla="*/ 1209278 w 2638429"/>
              <a:gd name="connsiteY479" fmla="*/ 2467906 h 3479760"/>
              <a:gd name="connsiteX480" fmla="*/ 1209279 w 2638429"/>
              <a:gd name="connsiteY480" fmla="*/ 2467906 h 3479760"/>
              <a:gd name="connsiteX481" fmla="*/ 1264251 w 2638429"/>
              <a:gd name="connsiteY481" fmla="*/ 2467906 h 3479760"/>
              <a:gd name="connsiteX482" fmla="*/ 1319214 w 2638429"/>
              <a:gd name="connsiteY482" fmla="*/ 2467906 h 3479760"/>
              <a:gd name="connsiteX483" fmla="*/ 1264251 w 2638429"/>
              <a:gd name="connsiteY483" fmla="*/ 2580333 h 3479760"/>
              <a:gd name="connsiteX484" fmla="*/ 1209279 w 2638429"/>
              <a:gd name="connsiteY484" fmla="*/ 2467907 h 3479760"/>
              <a:gd name="connsiteX485" fmla="*/ 1154316 w 2638429"/>
              <a:gd name="connsiteY485" fmla="*/ 2580333 h 3479760"/>
              <a:gd name="connsiteX486" fmla="*/ 989416 w 2638429"/>
              <a:gd name="connsiteY486" fmla="*/ 2467906 h 3479760"/>
              <a:gd name="connsiteX487" fmla="*/ 1044379 w 2638429"/>
              <a:gd name="connsiteY487" fmla="*/ 2467906 h 3479760"/>
              <a:gd name="connsiteX488" fmla="*/ 1099352 w 2638429"/>
              <a:gd name="connsiteY488" fmla="*/ 2467906 h 3479760"/>
              <a:gd name="connsiteX489" fmla="*/ 1044379 w 2638429"/>
              <a:gd name="connsiteY489" fmla="*/ 2580333 h 3479760"/>
              <a:gd name="connsiteX490" fmla="*/ 879479 w 2638429"/>
              <a:gd name="connsiteY490" fmla="*/ 2467906 h 3479760"/>
              <a:gd name="connsiteX491" fmla="*/ 879480 w 2638429"/>
              <a:gd name="connsiteY491" fmla="*/ 2467906 h 3479760"/>
              <a:gd name="connsiteX492" fmla="*/ 934442 w 2638429"/>
              <a:gd name="connsiteY492" fmla="*/ 2467906 h 3479760"/>
              <a:gd name="connsiteX493" fmla="*/ 989415 w 2638429"/>
              <a:gd name="connsiteY493" fmla="*/ 2467906 h 3479760"/>
              <a:gd name="connsiteX494" fmla="*/ 934442 w 2638429"/>
              <a:gd name="connsiteY494" fmla="*/ 2580333 h 3479760"/>
              <a:gd name="connsiteX495" fmla="*/ 769543 w 2638429"/>
              <a:gd name="connsiteY495" fmla="*/ 2467906 h 3479760"/>
              <a:gd name="connsiteX496" fmla="*/ 824506 w 2638429"/>
              <a:gd name="connsiteY496" fmla="*/ 2467906 h 3479760"/>
              <a:gd name="connsiteX497" fmla="*/ 879479 w 2638429"/>
              <a:gd name="connsiteY497" fmla="*/ 2467906 h 3479760"/>
              <a:gd name="connsiteX498" fmla="*/ 824506 w 2638429"/>
              <a:gd name="connsiteY498" fmla="*/ 2580333 h 3479760"/>
              <a:gd name="connsiteX499" fmla="*/ 549671 w 2638429"/>
              <a:gd name="connsiteY499" fmla="*/ 2467906 h 3479760"/>
              <a:gd name="connsiteX500" fmla="*/ 604644 w 2638429"/>
              <a:gd name="connsiteY500" fmla="*/ 2467906 h 3479760"/>
              <a:gd name="connsiteX501" fmla="*/ 659607 w 2638429"/>
              <a:gd name="connsiteY501" fmla="*/ 2467906 h 3479760"/>
              <a:gd name="connsiteX502" fmla="*/ 604644 w 2638429"/>
              <a:gd name="connsiteY502" fmla="*/ 2580333 h 3479760"/>
              <a:gd name="connsiteX503" fmla="*/ 439744 w 2638429"/>
              <a:gd name="connsiteY503" fmla="*/ 2467906 h 3479760"/>
              <a:gd name="connsiteX504" fmla="*/ 494707 w 2638429"/>
              <a:gd name="connsiteY504" fmla="*/ 2467906 h 3479760"/>
              <a:gd name="connsiteX505" fmla="*/ 549671 w 2638429"/>
              <a:gd name="connsiteY505" fmla="*/ 2467906 h 3479760"/>
              <a:gd name="connsiteX506" fmla="*/ 494707 w 2638429"/>
              <a:gd name="connsiteY506" fmla="*/ 2580333 h 3479760"/>
              <a:gd name="connsiteX507" fmla="*/ 1209279 w 2638429"/>
              <a:gd name="connsiteY507" fmla="*/ 2243043 h 3479760"/>
              <a:gd name="connsiteX508" fmla="*/ 1154317 w 2638429"/>
              <a:gd name="connsiteY508" fmla="*/ 2355469 h 3479760"/>
              <a:gd name="connsiteX509" fmla="*/ 1209278 w 2638429"/>
              <a:gd name="connsiteY509" fmla="*/ 2355469 h 3479760"/>
              <a:gd name="connsiteX510" fmla="*/ 1264251 w 2638429"/>
              <a:gd name="connsiteY510" fmla="*/ 2355469 h 3479760"/>
              <a:gd name="connsiteX511" fmla="*/ 1868886 w 2638429"/>
              <a:gd name="connsiteY511" fmla="*/ 2243042 h 3479760"/>
              <a:gd name="connsiteX512" fmla="*/ 1923859 w 2638429"/>
              <a:gd name="connsiteY512" fmla="*/ 2243042 h 3479760"/>
              <a:gd name="connsiteX513" fmla="*/ 1978822 w 2638429"/>
              <a:gd name="connsiteY513" fmla="*/ 2243042 h 3479760"/>
              <a:gd name="connsiteX514" fmla="*/ 1923859 w 2638429"/>
              <a:gd name="connsiteY514" fmla="*/ 2355470 h 3479760"/>
              <a:gd name="connsiteX515" fmla="*/ 1758950 w 2638429"/>
              <a:gd name="connsiteY515" fmla="*/ 2243042 h 3479760"/>
              <a:gd name="connsiteX516" fmla="*/ 1813923 w 2638429"/>
              <a:gd name="connsiteY516" fmla="*/ 2243042 h 3479760"/>
              <a:gd name="connsiteX517" fmla="*/ 1868886 w 2638429"/>
              <a:gd name="connsiteY517" fmla="*/ 2243042 h 3479760"/>
              <a:gd name="connsiteX518" fmla="*/ 1813923 w 2638429"/>
              <a:gd name="connsiteY518" fmla="*/ 2355470 h 3479760"/>
              <a:gd name="connsiteX519" fmla="*/ 1649023 w 2638429"/>
              <a:gd name="connsiteY519" fmla="*/ 2243042 h 3479760"/>
              <a:gd name="connsiteX520" fmla="*/ 1703987 w 2638429"/>
              <a:gd name="connsiteY520" fmla="*/ 2243042 h 3479760"/>
              <a:gd name="connsiteX521" fmla="*/ 1758949 w 2638429"/>
              <a:gd name="connsiteY521" fmla="*/ 2243042 h 3479760"/>
              <a:gd name="connsiteX522" fmla="*/ 1758950 w 2638429"/>
              <a:gd name="connsiteY522" fmla="*/ 2243042 h 3479760"/>
              <a:gd name="connsiteX523" fmla="*/ 1703987 w 2638429"/>
              <a:gd name="connsiteY523" fmla="*/ 2355470 h 3479760"/>
              <a:gd name="connsiteX524" fmla="*/ 1319215 w 2638429"/>
              <a:gd name="connsiteY524" fmla="*/ 2243042 h 3479760"/>
              <a:gd name="connsiteX525" fmla="*/ 1374188 w 2638429"/>
              <a:gd name="connsiteY525" fmla="*/ 2243042 h 3479760"/>
              <a:gd name="connsiteX526" fmla="*/ 1429150 w 2638429"/>
              <a:gd name="connsiteY526" fmla="*/ 2243042 h 3479760"/>
              <a:gd name="connsiteX527" fmla="*/ 1429151 w 2638429"/>
              <a:gd name="connsiteY527" fmla="*/ 2243042 h 3479760"/>
              <a:gd name="connsiteX528" fmla="*/ 1374189 w 2638429"/>
              <a:gd name="connsiteY528" fmla="*/ 2355469 h 3479760"/>
              <a:gd name="connsiteX529" fmla="*/ 1429150 w 2638429"/>
              <a:gd name="connsiteY529" fmla="*/ 2355469 h 3479760"/>
              <a:gd name="connsiteX530" fmla="*/ 1484114 w 2638429"/>
              <a:gd name="connsiteY530" fmla="*/ 2355469 h 3479760"/>
              <a:gd name="connsiteX531" fmla="*/ 1429151 w 2638429"/>
              <a:gd name="connsiteY531" fmla="*/ 2243042 h 3479760"/>
              <a:gd name="connsiteX532" fmla="*/ 1484114 w 2638429"/>
              <a:gd name="connsiteY532" fmla="*/ 2243042 h 3479760"/>
              <a:gd name="connsiteX533" fmla="*/ 1539087 w 2638429"/>
              <a:gd name="connsiteY533" fmla="*/ 2243042 h 3479760"/>
              <a:gd name="connsiteX534" fmla="*/ 1484115 w 2638429"/>
              <a:gd name="connsiteY534" fmla="*/ 2355469 h 3479760"/>
              <a:gd name="connsiteX535" fmla="*/ 1539087 w 2638429"/>
              <a:gd name="connsiteY535" fmla="*/ 2355469 h 3479760"/>
              <a:gd name="connsiteX536" fmla="*/ 1594050 w 2638429"/>
              <a:gd name="connsiteY536" fmla="*/ 2355469 h 3479760"/>
              <a:gd name="connsiteX537" fmla="*/ 1539087 w 2638429"/>
              <a:gd name="connsiteY537" fmla="*/ 2243042 h 3479760"/>
              <a:gd name="connsiteX538" fmla="*/ 1594050 w 2638429"/>
              <a:gd name="connsiteY538" fmla="*/ 2243042 h 3479760"/>
              <a:gd name="connsiteX539" fmla="*/ 1649023 w 2638429"/>
              <a:gd name="connsiteY539" fmla="*/ 2243042 h 3479760"/>
              <a:gd name="connsiteX540" fmla="*/ 1594051 w 2638429"/>
              <a:gd name="connsiteY540" fmla="*/ 2355469 h 3479760"/>
              <a:gd name="connsiteX541" fmla="*/ 1649023 w 2638429"/>
              <a:gd name="connsiteY541" fmla="*/ 2355469 h 3479760"/>
              <a:gd name="connsiteX542" fmla="*/ 1703986 w 2638429"/>
              <a:gd name="connsiteY542" fmla="*/ 2355469 h 3479760"/>
              <a:gd name="connsiteX543" fmla="*/ 1649023 w 2638429"/>
              <a:gd name="connsiteY543" fmla="*/ 2467906 h 3479760"/>
              <a:gd name="connsiteX544" fmla="*/ 1594051 w 2638429"/>
              <a:gd name="connsiteY544" fmla="*/ 2355470 h 3479760"/>
              <a:gd name="connsiteX545" fmla="*/ 1594050 w 2638429"/>
              <a:gd name="connsiteY545" fmla="*/ 2355470 h 3479760"/>
              <a:gd name="connsiteX546" fmla="*/ 1594050 w 2638429"/>
              <a:gd name="connsiteY546" fmla="*/ 2355470 h 3479760"/>
              <a:gd name="connsiteX547" fmla="*/ 1539087 w 2638429"/>
              <a:gd name="connsiteY547" fmla="*/ 2467906 h 3479760"/>
              <a:gd name="connsiteX548" fmla="*/ 1484114 w 2638429"/>
              <a:gd name="connsiteY548" fmla="*/ 2355470 h 3479760"/>
              <a:gd name="connsiteX549" fmla="*/ 1429150 w 2638429"/>
              <a:gd name="connsiteY549" fmla="*/ 2467906 h 3479760"/>
              <a:gd name="connsiteX550" fmla="*/ 1374187 w 2638429"/>
              <a:gd name="connsiteY550" fmla="*/ 2355469 h 3479760"/>
              <a:gd name="connsiteX551" fmla="*/ 1374188 w 2638429"/>
              <a:gd name="connsiteY551" fmla="*/ 2355469 h 3479760"/>
              <a:gd name="connsiteX552" fmla="*/ 1099352 w 2638429"/>
              <a:gd name="connsiteY552" fmla="*/ 2243042 h 3479760"/>
              <a:gd name="connsiteX553" fmla="*/ 1154316 w 2638429"/>
              <a:gd name="connsiteY553" fmla="*/ 2243042 h 3479760"/>
              <a:gd name="connsiteX554" fmla="*/ 1209278 w 2638429"/>
              <a:gd name="connsiteY554" fmla="*/ 2243042 h 3479760"/>
              <a:gd name="connsiteX555" fmla="*/ 1209279 w 2638429"/>
              <a:gd name="connsiteY555" fmla="*/ 2243042 h 3479760"/>
              <a:gd name="connsiteX556" fmla="*/ 1264251 w 2638429"/>
              <a:gd name="connsiteY556" fmla="*/ 2243042 h 3479760"/>
              <a:gd name="connsiteX557" fmla="*/ 1319214 w 2638429"/>
              <a:gd name="connsiteY557" fmla="*/ 2243042 h 3479760"/>
              <a:gd name="connsiteX558" fmla="*/ 1264252 w 2638429"/>
              <a:gd name="connsiteY558" fmla="*/ 2355469 h 3479760"/>
              <a:gd name="connsiteX559" fmla="*/ 1319214 w 2638429"/>
              <a:gd name="connsiteY559" fmla="*/ 2355469 h 3479760"/>
              <a:gd name="connsiteX560" fmla="*/ 1374187 w 2638429"/>
              <a:gd name="connsiteY560" fmla="*/ 2355469 h 3479760"/>
              <a:gd name="connsiteX561" fmla="*/ 1319214 w 2638429"/>
              <a:gd name="connsiteY561" fmla="*/ 2467906 h 3479760"/>
              <a:gd name="connsiteX562" fmla="*/ 1264252 w 2638429"/>
              <a:gd name="connsiteY562" fmla="*/ 2355470 h 3479760"/>
              <a:gd name="connsiteX563" fmla="*/ 1264251 w 2638429"/>
              <a:gd name="connsiteY563" fmla="*/ 2355470 h 3479760"/>
              <a:gd name="connsiteX564" fmla="*/ 1264251 w 2638429"/>
              <a:gd name="connsiteY564" fmla="*/ 2355470 h 3479760"/>
              <a:gd name="connsiteX565" fmla="*/ 1209278 w 2638429"/>
              <a:gd name="connsiteY565" fmla="*/ 2467906 h 3479760"/>
              <a:gd name="connsiteX566" fmla="*/ 1154315 w 2638429"/>
              <a:gd name="connsiteY566" fmla="*/ 2355469 h 3479760"/>
              <a:gd name="connsiteX567" fmla="*/ 1154316 w 2638429"/>
              <a:gd name="connsiteY567" fmla="*/ 2355469 h 3479760"/>
              <a:gd name="connsiteX568" fmla="*/ 989416 w 2638429"/>
              <a:gd name="connsiteY568" fmla="*/ 2243042 h 3479760"/>
              <a:gd name="connsiteX569" fmla="*/ 1044379 w 2638429"/>
              <a:gd name="connsiteY569" fmla="*/ 2243042 h 3479760"/>
              <a:gd name="connsiteX570" fmla="*/ 1099352 w 2638429"/>
              <a:gd name="connsiteY570" fmla="*/ 2243042 h 3479760"/>
              <a:gd name="connsiteX571" fmla="*/ 1044380 w 2638429"/>
              <a:gd name="connsiteY571" fmla="*/ 2355469 h 3479760"/>
              <a:gd name="connsiteX572" fmla="*/ 1099352 w 2638429"/>
              <a:gd name="connsiteY572" fmla="*/ 2355469 h 3479760"/>
              <a:gd name="connsiteX573" fmla="*/ 1154315 w 2638429"/>
              <a:gd name="connsiteY573" fmla="*/ 2355469 h 3479760"/>
              <a:gd name="connsiteX574" fmla="*/ 1099352 w 2638429"/>
              <a:gd name="connsiteY574" fmla="*/ 2467906 h 3479760"/>
              <a:gd name="connsiteX575" fmla="*/ 1044380 w 2638429"/>
              <a:gd name="connsiteY575" fmla="*/ 2355470 h 3479760"/>
              <a:gd name="connsiteX576" fmla="*/ 1044379 w 2638429"/>
              <a:gd name="connsiteY576" fmla="*/ 2355470 h 3479760"/>
              <a:gd name="connsiteX577" fmla="*/ 1044379 w 2638429"/>
              <a:gd name="connsiteY577" fmla="*/ 2355470 h 3479760"/>
              <a:gd name="connsiteX578" fmla="*/ 989416 w 2638429"/>
              <a:gd name="connsiteY578" fmla="*/ 2467906 h 3479760"/>
              <a:gd name="connsiteX579" fmla="*/ 934443 w 2638429"/>
              <a:gd name="connsiteY579" fmla="*/ 2355469 h 3479760"/>
              <a:gd name="connsiteX580" fmla="*/ 989416 w 2638429"/>
              <a:gd name="connsiteY580" fmla="*/ 2355469 h 3479760"/>
              <a:gd name="connsiteX581" fmla="*/ 1044379 w 2638429"/>
              <a:gd name="connsiteY581" fmla="*/ 2355469 h 3479760"/>
              <a:gd name="connsiteX582" fmla="*/ 879479 w 2638429"/>
              <a:gd name="connsiteY582" fmla="*/ 2243042 h 3479760"/>
              <a:gd name="connsiteX583" fmla="*/ 879480 w 2638429"/>
              <a:gd name="connsiteY583" fmla="*/ 2243042 h 3479760"/>
              <a:gd name="connsiteX584" fmla="*/ 934442 w 2638429"/>
              <a:gd name="connsiteY584" fmla="*/ 2243042 h 3479760"/>
              <a:gd name="connsiteX585" fmla="*/ 989415 w 2638429"/>
              <a:gd name="connsiteY585" fmla="*/ 2243042 h 3479760"/>
              <a:gd name="connsiteX586" fmla="*/ 934443 w 2638429"/>
              <a:gd name="connsiteY586" fmla="*/ 2355469 h 3479760"/>
              <a:gd name="connsiteX587" fmla="*/ 934443 w 2638429"/>
              <a:gd name="connsiteY587" fmla="*/ 2355469 h 3479760"/>
              <a:gd name="connsiteX588" fmla="*/ 879480 w 2638429"/>
              <a:gd name="connsiteY588" fmla="*/ 2467906 h 3479760"/>
              <a:gd name="connsiteX589" fmla="*/ 824507 w 2638429"/>
              <a:gd name="connsiteY589" fmla="*/ 2355469 h 3479760"/>
              <a:gd name="connsiteX590" fmla="*/ 879480 w 2638429"/>
              <a:gd name="connsiteY590" fmla="*/ 2355469 h 3479760"/>
              <a:gd name="connsiteX591" fmla="*/ 934442 w 2638429"/>
              <a:gd name="connsiteY591" fmla="*/ 2355469 h 3479760"/>
              <a:gd name="connsiteX592" fmla="*/ 659607 w 2638429"/>
              <a:gd name="connsiteY592" fmla="*/ 2243042 h 3479760"/>
              <a:gd name="connsiteX593" fmla="*/ 659608 w 2638429"/>
              <a:gd name="connsiteY593" fmla="*/ 2243042 h 3479760"/>
              <a:gd name="connsiteX594" fmla="*/ 714580 w 2638429"/>
              <a:gd name="connsiteY594" fmla="*/ 2243042 h 3479760"/>
              <a:gd name="connsiteX595" fmla="*/ 769543 w 2638429"/>
              <a:gd name="connsiteY595" fmla="*/ 2243042 h 3479760"/>
              <a:gd name="connsiteX596" fmla="*/ 714581 w 2638429"/>
              <a:gd name="connsiteY596" fmla="*/ 2355469 h 3479760"/>
              <a:gd name="connsiteX597" fmla="*/ 769543 w 2638429"/>
              <a:gd name="connsiteY597" fmla="*/ 2355469 h 3479760"/>
              <a:gd name="connsiteX598" fmla="*/ 824506 w 2638429"/>
              <a:gd name="connsiteY598" fmla="*/ 2355469 h 3479760"/>
              <a:gd name="connsiteX599" fmla="*/ 769543 w 2638429"/>
              <a:gd name="connsiteY599" fmla="*/ 2243042 h 3479760"/>
              <a:gd name="connsiteX600" fmla="*/ 824506 w 2638429"/>
              <a:gd name="connsiteY600" fmla="*/ 2243042 h 3479760"/>
              <a:gd name="connsiteX601" fmla="*/ 879479 w 2638429"/>
              <a:gd name="connsiteY601" fmla="*/ 2243042 h 3479760"/>
              <a:gd name="connsiteX602" fmla="*/ 824507 w 2638429"/>
              <a:gd name="connsiteY602" fmla="*/ 2355469 h 3479760"/>
              <a:gd name="connsiteX603" fmla="*/ 824507 w 2638429"/>
              <a:gd name="connsiteY603" fmla="*/ 2355469 h 3479760"/>
              <a:gd name="connsiteX604" fmla="*/ 769543 w 2638429"/>
              <a:gd name="connsiteY604" fmla="*/ 2467906 h 3479760"/>
              <a:gd name="connsiteX605" fmla="*/ 714581 w 2638429"/>
              <a:gd name="connsiteY605" fmla="*/ 2355470 h 3479760"/>
              <a:gd name="connsiteX606" fmla="*/ 714580 w 2638429"/>
              <a:gd name="connsiteY606" fmla="*/ 2355470 h 3479760"/>
              <a:gd name="connsiteX607" fmla="*/ 714580 w 2638429"/>
              <a:gd name="connsiteY607" fmla="*/ 2355470 h 3479760"/>
              <a:gd name="connsiteX608" fmla="*/ 659608 w 2638429"/>
              <a:gd name="connsiteY608" fmla="*/ 2467906 h 3479760"/>
              <a:gd name="connsiteX609" fmla="*/ 604644 w 2638429"/>
              <a:gd name="connsiteY609" fmla="*/ 2355469 h 3479760"/>
              <a:gd name="connsiteX610" fmla="*/ 659608 w 2638429"/>
              <a:gd name="connsiteY610" fmla="*/ 2355469 h 3479760"/>
              <a:gd name="connsiteX611" fmla="*/ 714580 w 2638429"/>
              <a:gd name="connsiteY611" fmla="*/ 2355469 h 3479760"/>
              <a:gd name="connsiteX612" fmla="*/ 439744 w 2638429"/>
              <a:gd name="connsiteY612" fmla="*/ 2243042 h 3479760"/>
              <a:gd name="connsiteX613" fmla="*/ 494707 w 2638429"/>
              <a:gd name="connsiteY613" fmla="*/ 2243042 h 3479760"/>
              <a:gd name="connsiteX614" fmla="*/ 549671 w 2638429"/>
              <a:gd name="connsiteY614" fmla="*/ 2243042 h 3479760"/>
              <a:gd name="connsiteX615" fmla="*/ 494707 w 2638429"/>
              <a:gd name="connsiteY615" fmla="*/ 2355470 h 3479760"/>
              <a:gd name="connsiteX616" fmla="*/ 1813923 w 2638429"/>
              <a:gd name="connsiteY616" fmla="*/ 2130615 h 3479760"/>
              <a:gd name="connsiteX617" fmla="*/ 1868886 w 2638429"/>
              <a:gd name="connsiteY617" fmla="*/ 2130615 h 3479760"/>
              <a:gd name="connsiteX618" fmla="*/ 1923859 w 2638429"/>
              <a:gd name="connsiteY618" fmla="*/ 2130615 h 3479760"/>
              <a:gd name="connsiteX619" fmla="*/ 1868886 w 2638429"/>
              <a:gd name="connsiteY619" fmla="*/ 2243042 h 3479760"/>
              <a:gd name="connsiteX620" fmla="*/ 1703986 w 2638429"/>
              <a:gd name="connsiteY620" fmla="*/ 2130615 h 3479760"/>
              <a:gd name="connsiteX621" fmla="*/ 1758949 w 2638429"/>
              <a:gd name="connsiteY621" fmla="*/ 2130615 h 3479760"/>
              <a:gd name="connsiteX622" fmla="*/ 1813922 w 2638429"/>
              <a:gd name="connsiteY622" fmla="*/ 2130615 h 3479760"/>
              <a:gd name="connsiteX623" fmla="*/ 1758949 w 2638429"/>
              <a:gd name="connsiteY623" fmla="*/ 2243042 h 3479760"/>
              <a:gd name="connsiteX624" fmla="*/ 1594050 w 2638429"/>
              <a:gd name="connsiteY624" fmla="*/ 2130615 h 3479760"/>
              <a:gd name="connsiteX625" fmla="*/ 1649023 w 2638429"/>
              <a:gd name="connsiteY625" fmla="*/ 2130615 h 3479760"/>
              <a:gd name="connsiteX626" fmla="*/ 1703986 w 2638429"/>
              <a:gd name="connsiteY626" fmla="*/ 2130615 h 3479760"/>
              <a:gd name="connsiteX627" fmla="*/ 1649023 w 2638429"/>
              <a:gd name="connsiteY627" fmla="*/ 2243042 h 3479760"/>
              <a:gd name="connsiteX628" fmla="*/ 1484114 w 2638429"/>
              <a:gd name="connsiteY628" fmla="*/ 2130615 h 3479760"/>
              <a:gd name="connsiteX629" fmla="*/ 1539087 w 2638429"/>
              <a:gd name="connsiteY629" fmla="*/ 2130615 h 3479760"/>
              <a:gd name="connsiteX630" fmla="*/ 1594050 w 2638429"/>
              <a:gd name="connsiteY630" fmla="*/ 2130615 h 3479760"/>
              <a:gd name="connsiteX631" fmla="*/ 1539087 w 2638429"/>
              <a:gd name="connsiteY631" fmla="*/ 2243042 h 3479760"/>
              <a:gd name="connsiteX632" fmla="*/ 1374187 w 2638429"/>
              <a:gd name="connsiteY632" fmla="*/ 2130615 h 3479760"/>
              <a:gd name="connsiteX633" fmla="*/ 1429150 w 2638429"/>
              <a:gd name="connsiteY633" fmla="*/ 2130615 h 3479760"/>
              <a:gd name="connsiteX634" fmla="*/ 1484114 w 2638429"/>
              <a:gd name="connsiteY634" fmla="*/ 2130615 h 3479760"/>
              <a:gd name="connsiteX635" fmla="*/ 1429150 w 2638429"/>
              <a:gd name="connsiteY635" fmla="*/ 2243042 h 3479760"/>
              <a:gd name="connsiteX636" fmla="*/ 1264251 w 2638429"/>
              <a:gd name="connsiteY636" fmla="*/ 2130615 h 3479760"/>
              <a:gd name="connsiteX637" fmla="*/ 1319214 w 2638429"/>
              <a:gd name="connsiteY637" fmla="*/ 2130615 h 3479760"/>
              <a:gd name="connsiteX638" fmla="*/ 1374187 w 2638429"/>
              <a:gd name="connsiteY638" fmla="*/ 2130615 h 3479760"/>
              <a:gd name="connsiteX639" fmla="*/ 1319214 w 2638429"/>
              <a:gd name="connsiteY639" fmla="*/ 2243042 h 3479760"/>
              <a:gd name="connsiteX640" fmla="*/ 1154315 w 2638429"/>
              <a:gd name="connsiteY640" fmla="*/ 2130615 h 3479760"/>
              <a:gd name="connsiteX641" fmla="*/ 1209278 w 2638429"/>
              <a:gd name="connsiteY641" fmla="*/ 2130615 h 3479760"/>
              <a:gd name="connsiteX642" fmla="*/ 1264251 w 2638429"/>
              <a:gd name="connsiteY642" fmla="*/ 2130615 h 3479760"/>
              <a:gd name="connsiteX643" fmla="*/ 1209278 w 2638429"/>
              <a:gd name="connsiteY643" fmla="*/ 2243042 h 3479760"/>
              <a:gd name="connsiteX644" fmla="*/ 1044379 w 2638429"/>
              <a:gd name="connsiteY644" fmla="*/ 2130615 h 3479760"/>
              <a:gd name="connsiteX645" fmla="*/ 1099352 w 2638429"/>
              <a:gd name="connsiteY645" fmla="*/ 2130615 h 3479760"/>
              <a:gd name="connsiteX646" fmla="*/ 1154315 w 2638429"/>
              <a:gd name="connsiteY646" fmla="*/ 2130615 h 3479760"/>
              <a:gd name="connsiteX647" fmla="*/ 1099352 w 2638429"/>
              <a:gd name="connsiteY647" fmla="*/ 2243042 h 3479760"/>
              <a:gd name="connsiteX648" fmla="*/ 934443 w 2638429"/>
              <a:gd name="connsiteY648" fmla="*/ 2130615 h 3479760"/>
              <a:gd name="connsiteX649" fmla="*/ 989416 w 2638429"/>
              <a:gd name="connsiteY649" fmla="*/ 2130615 h 3479760"/>
              <a:gd name="connsiteX650" fmla="*/ 1044379 w 2638429"/>
              <a:gd name="connsiteY650" fmla="*/ 2130615 h 3479760"/>
              <a:gd name="connsiteX651" fmla="*/ 989416 w 2638429"/>
              <a:gd name="connsiteY651" fmla="*/ 2243042 h 3479760"/>
              <a:gd name="connsiteX652" fmla="*/ 824507 w 2638429"/>
              <a:gd name="connsiteY652" fmla="*/ 2130615 h 3479760"/>
              <a:gd name="connsiteX653" fmla="*/ 879480 w 2638429"/>
              <a:gd name="connsiteY653" fmla="*/ 2130615 h 3479760"/>
              <a:gd name="connsiteX654" fmla="*/ 934443 w 2638429"/>
              <a:gd name="connsiteY654" fmla="*/ 2130615 h 3479760"/>
              <a:gd name="connsiteX655" fmla="*/ 879480 w 2638429"/>
              <a:gd name="connsiteY655" fmla="*/ 2243042 h 3479760"/>
              <a:gd name="connsiteX656" fmla="*/ 604644 w 2638429"/>
              <a:gd name="connsiteY656" fmla="*/ 2130615 h 3479760"/>
              <a:gd name="connsiteX657" fmla="*/ 659608 w 2638429"/>
              <a:gd name="connsiteY657" fmla="*/ 2130615 h 3479760"/>
              <a:gd name="connsiteX658" fmla="*/ 714580 w 2638429"/>
              <a:gd name="connsiteY658" fmla="*/ 2130615 h 3479760"/>
              <a:gd name="connsiteX659" fmla="*/ 659608 w 2638429"/>
              <a:gd name="connsiteY659" fmla="*/ 2243042 h 3479760"/>
              <a:gd name="connsiteX660" fmla="*/ 494708 w 2638429"/>
              <a:gd name="connsiteY660" fmla="*/ 2130615 h 3479760"/>
              <a:gd name="connsiteX661" fmla="*/ 549671 w 2638429"/>
              <a:gd name="connsiteY661" fmla="*/ 2130615 h 3479760"/>
              <a:gd name="connsiteX662" fmla="*/ 604644 w 2638429"/>
              <a:gd name="connsiteY662" fmla="*/ 2130615 h 3479760"/>
              <a:gd name="connsiteX663" fmla="*/ 549671 w 2638429"/>
              <a:gd name="connsiteY663" fmla="*/ 2243042 h 3479760"/>
              <a:gd name="connsiteX664" fmla="*/ 1813923 w 2638429"/>
              <a:gd name="connsiteY664" fmla="*/ 1905751 h 3479760"/>
              <a:gd name="connsiteX665" fmla="*/ 1868886 w 2638429"/>
              <a:gd name="connsiteY665" fmla="*/ 1905751 h 3479760"/>
              <a:gd name="connsiteX666" fmla="*/ 1923859 w 2638429"/>
              <a:gd name="connsiteY666" fmla="*/ 1905751 h 3479760"/>
              <a:gd name="connsiteX667" fmla="*/ 1868887 w 2638429"/>
              <a:gd name="connsiteY667" fmla="*/ 2018187 h 3479760"/>
              <a:gd name="connsiteX668" fmla="*/ 1923859 w 2638429"/>
              <a:gd name="connsiteY668" fmla="*/ 2018187 h 3479760"/>
              <a:gd name="connsiteX669" fmla="*/ 1978822 w 2638429"/>
              <a:gd name="connsiteY669" fmla="*/ 2018187 h 3479760"/>
              <a:gd name="connsiteX670" fmla="*/ 1923859 w 2638429"/>
              <a:gd name="connsiteY670" fmla="*/ 1905751 h 3479760"/>
              <a:gd name="connsiteX671" fmla="*/ 1978822 w 2638429"/>
              <a:gd name="connsiteY671" fmla="*/ 1905751 h 3479760"/>
              <a:gd name="connsiteX672" fmla="*/ 2033786 w 2638429"/>
              <a:gd name="connsiteY672" fmla="*/ 1905751 h 3479760"/>
              <a:gd name="connsiteX673" fmla="*/ 1978822 w 2638429"/>
              <a:gd name="connsiteY673" fmla="*/ 2018188 h 3479760"/>
              <a:gd name="connsiteX674" fmla="*/ 1978822 w 2638429"/>
              <a:gd name="connsiteY674" fmla="*/ 2018188 h 3479760"/>
              <a:gd name="connsiteX675" fmla="*/ 1923859 w 2638429"/>
              <a:gd name="connsiteY675" fmla="*/ 2130614 h 3479760"/>
              <a:gd name="connsiteX676" fmla="*/ 1868887 w 2638429"/>
              <a:gd name="connsiteY676" fmla="*/ 2018188 h 3479760"/>
              <a:gd name="connsiteX677" fmla="*/ 1868886 w 2638429"/>
              <a:gd name="connsiteY677" fmla="*/ 2018188 h 3479760"/>
              <a:gd name="connsiteX678" fmla="*/ 1868886 w 2638429"/>
              <a:gd name="connsiteY678" fmla="*/ 2018188 h 3479760"/>
              <a:gd name="connsiteX679" fmla="*/ 1813923 w 2638429"/>
              <a:gd name="connsiteY679" fmla="*/ 2130614 h 3479760"/>
              <a:gd name="connsiteX680" fmla="*/ 1758950 w 2638429"/>
              <a:gd name="connsiteY680" fmla="*/ 2018187 h 3479760"/>
              <a:gd name="connsiteX681" fmla="*/ 1813923 w 2638429"/>
              <a:gd name="connsiteY681" fmla="*/ 2018187 h 3479760"/>
              <a:gd name="connsiteX682" fmla="*/ 1868886 w 2638429"/>
              <a:gd name="connsiteY682" fmla="*/ 2018187 h 3479760"/>
              <a:gd name="connsiteX683" fmla="*/ 1484114 w 2638429"/>
              <a:gd name="connsiteY683" fmla="*/ 1905751 h 3479760"/>
              <a:gd name="connsiteX684" fmla="*/ 1539087 w 2638429"/>
              <a:gd name="connsiteY684" fmla="*/ 1905751 h 3479760"/>
              <a:gd name="connsiteX685" fmla="*/ 1594050 w 2638429"/>
              <a:gd name="connsiteY685" fmla="*/ 1905751 h 3479760"/>
              <a:gd name="connsiteX686" fmla="*/ 1539088 w 2638429"/>
              <a:gd name="connsiteY686" fmla="*/ 2018187 h 3479760"/>
              <a:gd name="connsiteX687" fmla="*/ 1594050 w 2638429"/>
              <a:gd name="connsiteY687" fmla="*/ 2018187 h 3479760"/>
              <a:gd name="connsiteX688" fmla="*/ 1649023 w 2638429"/>
              <a:gd name="connsiteY688" fmla="*/ 2018187 h 3479760"/>
              <a:gd name="connsiteX689" fmla="*/ 1594050 w 2638429"/>
              <a:gd name="connsiteY689" fmla="*/ 1905751 h 3479760"/>
              <a:gd name="connsiteX690" fmla="*/ 1649023 w 2638429"/>
              <a:gd name="connsiteY690" fmla="*/ 1905751 h 3479760"/>
              <a:gd name="connsiteX691" fmla="*/ 1703986 w 2638429"/>
              <a:gd name="connsiteY691" fmla="*/ 1905751 h 3479760"/>
              <a:gd name="connsiteX692" fmla="*/ 1649024 w 2638429"/>
              <a:gd name="connsiteY692" fmla="*/ 2018187 h 3479760"/>
              <a:gd name="connsiteX693" fmla="*/ 1703987 w 2638429"/>
              <a:gd name="connsiteY693" fmla="*/ 2018187 h 3479760"/>
              <a:gd name="connsiteX694" fmla="*/ 1758949 w 2638429"/>
              <a:gd name="connsiteY694" fmla="*/ 2018187 h 3479760"/>
              <a:gd name="connsiteX695" fmla="*/ 1703986 w 2638429"/>
              <a:gd name="connsiteY695" fmla="*/ 1905751 h 3479760"/>
              <a:gd name="connsiteX696" fmla="*/ 1758949 w 2638429"/>
              <a:gd name="connsiteY696" fmla="*/ 1905751 h 3479760"/>
              <a:gd name="connsiteX697" fmla="*/ 1813922 w 2638429"/>
              <a:gd name="connsiteY697" fmla="*/ 1905751 h 3479760"/>
              <a:gd name="connsiteX698" fmla="*/ 1758950 w 2638429"/>
              <a:gd name="connsiteY698" fmla="*/ 2018187 h 3479760"/>
              <a:gd name="connsiteX699" fmla="*/ 1758950 w 2638429"/>
              <a:gd name="connsiteY699" fmla="*/ 2018187 h 3479760"/>
              <a:gd name="connsiteX700" fmla="*/ 1703987 w 2638429"/>
              <a:gd name="connsiteY700" fmla="*/ 2130614 h 3479760"/>
              <a:gd name="connsiteX701" fmla="*/ 1649023 w 2638429"/>
              <a:gd name="connsiteY701" fmla="*/ 2018188 h 3479760"/>
              <a:gd name="connsiteX702" fmla="*/ 1649023 w 2638429"/>
              <a:gd name="connsiteY702" fmla="*/ 2018188 h 3479760"/>
              <a:gd name="connsiteX703" fmla="*/ 1649023 w 2638429"/>
              <a:gd name="connsiteY703" fmla="*/ 2018188 h 3479760"/>
              <a:gd name="connsiteX704" fmla="*/ 1594050 w 2638429"/>
              <a:gd name="connsiteY704" fmla="*/ 2130614 h 3479760"/>
              <a:gd name="connsiteX705" fmla="*/ 1539088 w 2638429"/>
              <a:gd name="connsiteY705" fmla="*/ 2018188 h 3479760"/>
              <a:gd name="connsiteX706" fmla="*/ 1539087 w 2638429"/>
              <a:gd name="connsiteY706" fmla="*/ 2018188 h 3479760"/>
              <a:gd name="connsiteX707" fmla="*/ 1539087 w 2638429"/>
              <a:gd name="connsiteY707" fmla="*/ 2018188 h 3479760"/>
              <a:gd name="connsiteX708" fmla="*/ 1484114 w 2638429"/>
              <a:gd name="connsiteY708" fmla="*/ 2130614 h 3479760"/>
              <a:gd name="connsiteX709" fmla="*/ 1429151 w 2638429"/>
              <a:gd name="connsiteY709" fmla="*/ 2018187 h 3479760"/>
              <a:gd name="connsiteX710" fmla="*/ 1484114 w 2638429"/>
              <a:gd name="connsiteY710" fmla="*/ 2018187 h 3479760"/>
              <a:gd name="connsiteX711" fmla="*/ 1539087 w 2638429"/>
              <a:gd name="connsiteY711" fmla="*/ 2018187 h 3479760"/>
              <a:gd name="connsiteX712" fmla="*/ 1374187 w 2638429"/>
              <a:gd name="connsiteY712" fmla="*/ 1905751 h 3479760"/>
              <a:gd name="connsiteX713" fmla="*/ 1429150 w 2638429"/>
              <a:gd name="connsiteY713" fmla="*/ 1905751 h 3479760"/>
              <a:gd name="connsiteX714" fmla="*/ 1484114 w 2638429"/>
              <a:gd name="connsiteY714" fmla="*/ 1905751 h 3479760"/>
              <a:gd name="connsiteX715" fmla="*/ 1429151 w 2638429"/>
              <a:gd name="connsiteY715" fmla="*/ 2018187 h 3479760"/>
              <a:gd name="connsiteX716" fmla="*/ 1429151 w 2638429"/>
              <a:gd name="connsiteY716" fmla="*/ 2018187 h 3479760"/>
              <a:gd name="connsiteX717" fmla="*/ 1374188 w 2638429"/>
              <a:gd name="connsiteY717" fmla="*/ 2130614 h 3479760"/>
              <a:gd name="connsiteX718" fmla="*/ 1319215 w 2638429"/>
              <a:gd name="connsiteY718" fmla="*/ 2018187 h 3479760"/>
              <a:gd name="connsiteX719" fmla="*/ 1374188 w 2638429"/>
              <a:gd name="connsiteY719" fmla="*/ 2018187 h 3479760"/>
              <a:gd name="connsiteX720" fmla="*/ 1429150 w 2638429"/>
              <a:gd name="connsiteY720" fmla="*/ 2018187 h 3479760"/>
              <a:gd name="connsiteX721" fmla="*/ 934443 w 2638429"/>
              <a:gd name="connsiteY721" fmla="*/ 1905751 h 3479760"/>
              <a:gd name="connsiteX722" fmla="*/ 989416 w 2638429"/>
              <a:gd name="connsiteY722" fmla="*/ 1905751 h 3479760"/>
              <a:gd name="connsiteX723" fmla="*/ 1044379 w 2638429"/>
              <a:gd name="connsiteY723" fmla="*/ 1905751 h 3479760"/>
              <a:gd name="connsiteX724" fmla="*/ 989417 w 2638429"/>
              <a:gd name="connsiteY724" fmla="*/ 2018187 h 3479760"/>
              <a:gd name="connsiteX725" fmla="*/ 1044379 w 2638429"/>
              <a:gd name="connsiteY725" fmla="*/ 2018187 h 3479760"/>
              <a:gd name="connsiteX726" fmla="*/ 1099352 w 2638429"/>
              <a:gd name="connsiteY726" fmla="*/ 2018187 h 3479760"/>
              <a:gd name="connsiteX727" fmla="*/ 1044379 w 2638429"/>
              <a:gd name="connsiteY727" fmla="*/ 1905751 h 3479760"/>
              <a:gd name="connsiteX728" fmla="*/ 1099352 w 2638429"/>
              <a:gd name="connsiteY728" fmla="*/ 1905751 h 3479760"/>
              <a:gd name="connsiteX729" fmla="*/ 1154315 w 2638429"/>
              <a:gd name="connsiteY729" fmla="*/ 1905751 h 3479760"/>
              <a:gd name="connsiteX730" fmla="*/ 1099353 w 2638429"/>
              <a:gd name="connsiteY730" fmla="*/ 2018187 h 3479760"/>
              <a:gd name="connsiteX731" fmla="*/ 1154316 w 2638429"/>
              <a:gd name="connsiteY731" fmla="*/ 2018187 h 3479760"/>
              <a:gd name="connsiteX732" fmla="*/ 1209278 w 2638429"/>
              <a:gd name="connsiteY732" fmla="*/ 2018187 h 3479760"/>
              <a:gd name="connsiteX733" fmla="*/ 1154315 w 2638429"/>
              <a:gd name="connsiteY733" fmla="*/ 1905751 h 3479760"/>
              <a:gd name="connsiteX734" fmla="*/ 1209278 w 2638429"/>
              <a:gd name="connsiteY734" fmla="*/ 1905751 h 3479760"/>
              <a:gd name="connsiteX735" fmla="*/ 1264251 w 2638429"/>
              <a:gd name="connsiteY735" fmla="*/ 1905751 h 3479760"/>
              <a:gd name="connsiteX736" fmla="*/ 1209279 w 2638429"/>
              <a:gd name="connsiteY736" fmla="*/ 2018187 h 3479760"/>
              <a:gd name="connsiteX737" fmla="*/ 1209279 w 2638429"/>
              <a:gd name="connsiteY737" fmla="*/ 2018187 h 3479760"/>
              <a:gd name="connsiteX738" fmla="*/ 1264251 w 2638429"/>
              <a:gd name="connsiteY738" fmla="*/ 2018187 h 3479760"/>
              <a:gd name="connsiteX739" fmla="*/ 1319214 w 2638429"/>
              <a:gd name="connsiteY739" fmla="*/ 2018187 h 3479760"/>
              <a:gd name="connsiteX740" fmla="*/ 1264251 w 2638429"/>
              <a:gd name="connsiteY740" fmla="*/ 1905751 h 3479760"/>
              <a:gd name="connsiteX741" fmla="*/ 1319214 w 2638429"/>
              <a:gd name="connsiteY741" fmla="*/ 1905751 h 3479760"/>
              <a:gd name="connsiteX742" fmla="*/ 1374187 w 2638429"/>
              <a:gd name="connsiteY742" fmla="*/ 1905751 h 3479760"/>
              <a:gd name="connsiteX743" fmla="*/ 1319214 w 2638429"/>
              <a:gd name="connsiteY743" fmla="*/ 2018188 h 3479760"/>
              <a:gd name="connsiteX744" fmla="*/ 1319214 w 2638429"/>
              <a:gd name="connsiteY744" fmla="*/ 2018188 h 3479760"/>
              <a:gd name="connsiteX745" fmla="*/ 1264251 w 2638429"/>
              <a:gd name="connsiteY745" fmla="*/ 2130614 h 3479760"/>
              <a:gd name="connsiteX746" fmla="*/ 1209279 w 2638429"/>
              <a:gd name="connsiteY746" fmla="*/ 2018188 h 3479760"/>
              <a:gd name="connsiteX747" fmla="*/ 1154316 w 2638429"/>
              <a:gd name="connsiteY747" fmla="*/ 2130614 h 3479760"/>
              <a:gd name="connsiteX748" fmla="*/ 1099352 w 2638429"/>
              <a:gd name="connsiteY748" fmla="*/ 2018188 h 3479760"/>
              <a:gd name="connsiteX749" fmla="*/ 1099352 w 2638429"/>
              <a:gd name="connsiteY749" fmla="*/ 2018188 h 3479760"/>
              <a:gd name="connsiteX750" fmla="*/ 1099352 w 2638429"/>
              <a:gd name="connsiteY750" fmla="*/ 2018188 h 3479760"/>
              <a:gd name="connsiteX751" fmla="*/ 1044379 w 2638429"/>
              <a:gd name="connsiteY751" fmla="*/ 2130614 h 3479760"/>
              <a:gd name="connsiteX752" fmla="*/ 989417 w 2638429"/>
              <a:gd name="connsiteY752" fmla="*/ 2018188 h 3479760"/>
              <a:gd name="connsiteX753" fmla="*/ 989416 w 2638429"/>
              <a:gd name="connsiteY753" fmla="*/ 2018188 h 3479760"/>
              <a:gd name="connsiteX754" fmla="*/ 824507 w 2638429"/>
              <a:gd name="connsiteY754" fmla="*/ 1905751 h 3479760"/>
              <a:gd name="connsiteX755" fmla="*/ 879480 w 2638429"/>
              <a:gd name="connsiteY755" fmla="*/ 1905751 h 3479760"/>
              <a:gd name="connsiteX756" fmla="*/ 934443 w 2638429"/>
              <a:gd name="connsiteY756" fmla="*/ 1905751 h 3479760"/>
              <a:gd name="connsiteX757" fmla="*/ 879481 w 2638429"/>
              <a:gd name="connsiteY757" fmla="*/ 2018187 h 3479760"/>
              <a:gd name="connsiteX758" fmla="*/ 934442 w 2638429"/>
              <a:gd name="connsiteY758" fmla="*/ 2018187 h 3479760"/>
              <a:gd name="connsiteX759" fmla="*/ 989415 w 2638429"/>
              <a:gd name="connsiteY759" fmla="*/ 2018187 h 3479760"/>
              <a:gd name="connsiteX760" fmla="*/ 934442 w 2638429"/>
              <a:gd name="connsiteY760" fmla="*/ 2130614 h 3479760"/>
              <a:gd name="connsiteX761" fmla="*/ 879479 w 2638429"/>
              <a:gd name="connsiteY761" fmla="*/ 2018187 h 3479760"/>
              <a:gd name="connsiteX762" fmla="*/ 879480 w 2638429"/>
              <a:gd name="connsiteY762" fmla="*/ 2018187 h 3479760"/>
              <a:gd name="connsiteX763" fmla="*/ 604644 w 2638429"/>
              <a:gd name="connsiteY763" fmla="*/ 1905751 h 3479760"/>
              <a:gd name="connsiteX764" fmla="*/ 659608 w 2638429"/>
              <a:gd name="connsiteY764" fmla="*/ 1905751 h 3479760"/>
              <a:gd name="connsiteX765" fmla="*/ 714580 w 2638429"/>
              <a:gd name="connsiteY765" fmla="*/ 1905751 h 3479760"/>
              <a:gd name="connsiteX766" fmla="*/ 659609 w 2638429"/>
              <a:gd name="connsiteY766" fmla="*/ 2018187 h 3479760"/>
              <a:gd name="connsiteX767" fmla="*/ 714580 w 2638429"/>
              <a:gd name="connsiteY767" fmla="*/ 2018187 h 3479760"/>
              <a:gd name="connsiteX768" fmla="*/ 769543 w 2638429"/>
              <a:gd name="connsiteY768" fmla="*/ 2018187 h 3479760"/>
              <a:gd name="connsiteX769" fmla="*/ 714580 w 2638429"/>
              <a:gd name="connsiteY769" fmla="*/ 1905751 h 3479760"/>
              <a:gd name="connsiteX770" fmla="*/ 769543 w 2638429"/>
              <a:gd name="connsiteY770" fmla="*/ 1905751 h 3479760"/>
              <a:gd name="connsiteX771" fmla="*/ 824507 w 2638429"/>
              <a:gd name="connsiteY771" fmla="*/ 1905751 h 3479760"/>
              <a:gd name="connsiteX772" fmla="*/ 769544 w 2638429"/>
              <a:gd name="connsiteY772" fmla="*/ 2018187 h 3479760"/>
              <a:gd name="connsiteX773" fmla="*/ 824506 w 2638429"/>
              <a:gd name="connsiteY773" fmla="*/ 2018187 h 3479760"/>
              <a:gd name="connsiteX774" fmla="*/ 879479 w 2638429"/>
              <a:gd name="connsiteY774" fmla="*/ 2018187 h 3479760"/>
              <a:gd name="connsiteX775" fmla="*/ 824506 w 2638429"/>
              <a:gd name="connsiteY775" fmla="*/ 2130614 h 3479760"/>
              <a:gd name="connsiteX776" fmla="*/ 769544 w 2638429"/>
              <a:gd name="connsiteY776" fmla="*/ 2018188 h 3479760"/>
              <a:gd name="connsiteX777" fmla="*/ 769543 w 2638429"/>
              <a:gd name="connsiteY777" fmla="*/ 2018188 h 3479760"/>
              <a:gd name="connsiteX778" fmla="*/ 769543 w 2638429"/>
              <a:gd name="connsiteY778" fmla="*/ 2018188 h 3479760"/>
              <a:gd name="connsiteX779" fmla="*/ 714580 w 2638429"/>
              <a:gd name="connsiteY779" fmla="*/ 2130614 h 3479760"/>
              <a:gd name="connsiteX780" fmla="*/ 659607 w 2638429"/>
              <a:gd name="connsiteY780" fmla="*/ 2018187 h 3479760"/>
              <a:gd name="connsiteX781" fmla="*/ 659608 w 2638429"/>
              <a:gd name="connsiteY781" fmla="*/ 2018187 h 3479760"/>
              <a:gd name="connsiteX782" fmla="*/ 494708 w 2638429"/>
              <a:gd name="connsiteY782" fmla="*/ 1905751 h 3479760"/>
              <a:gd name="connsiteX783" fmla="*/ 549671 w 2638429"/>
              <a:gd name="connsiteY783" fmla="*/ 1905751 h 3479760"/>
              <a:gd name="connsiteX784" fmla="*/ 604644 w 2638429"/>
              <a:gd name="connsiteY784" fmla="*/ 1905751 h 3479760"/>
              <a:gd name="connsiteX785" fmla="*/ 549672 w 2638429"/>
              <a:gd name="connsiteY785" fmla="*/ 2018187 h 3479760"/>
              <a:gd name="connsiteX786" fmla="*/ 604644 w 2638429"/>
              <a:gd name="connsiteY786" fmla="*/ 2018187 h 3479760"/>
              <a:gd name="connsiteX787" fmla="*/ 659607 w 2638429"/>
              <a:gd name="connsiteY787" fmla="*/ 2018187 h 3479760"/>
              <a:gd name="connsiteX788" fmla="*/ 604644 w 2638429"/>
              <a:gd name="connsiteY788" fmla="*/ 2130614 h 3479760"/>
              <a:gd name="connsiteX789" fmla="*/ 549672 w 2638429"/>
              <a:gd name="connsiteY789" fmla="*/ 2018188 h 3479760"/>
              <a:gd name="connsiteX790" fmla="*/ 549671 w 2638429"/>
              <a:gd name="connsiteY790" fmla="*/ 2018188 h 3479760"/>
              <a:gd name="connsiteX791" fmla="*/ 384771 w 2638429"/>
              <a:gd name="connsiteY791" fmla="*/ 1905751 h 3479760"/>
              <a:gd name="connsiteX792" fmla="*/ 439744 w 2638429"/>
              <a:gd name="connsiteY792" fmla="*/ 1905751 h 3479760"/>
              <a:gd name="connsiteX793" fmla="*/ 494707 w 2638429"/>
              <a:gd name="connsiteY793" fmla="*/ 1905751 h 3479760"/>
              <a:gd name="connsiteX794" fmla="*/ 439744 w 2638429"/>
              <a:gd name="connsiteY794" fmla="*/ 2018188 h 3479760"/>
              <a:gd name="connsiteX795" fmla="*/ 274835 w 2638429"/>
              <a:gd name="connsiteY795" fmla="*/ 1905751 h 3479760"/>
              <a:gd name="connsiteX796" fmla="*/ 329808 w 2638429"/>
              <a:gd name="connsiteY796" fmla="*/ 1905751 h 3479760"/>
              <a:gd name="connsiteX797" fmla="*/ 384771 w 2638429"/>
              <a:gd name="connsiteY797" fmla="*/ 1905751 h 3479760"/>
              <a:gd name="connsiteX798" fmla="*/ 329808 w 2638429"/>
              <a:gd name="connsiteY798" fmla="*/ 2018188 h 3479760"/>
              <a:gd name="connsiteX799" fmla="*/ 329808 w 2638429"/>
              <a:gd name="connsiteY799" fmla="*/ 2018188 h 3479760"/>
              <a:gd name="connsiteX800" fmla="*/ 274835 w 2638429"/>
              <a:gd name="connsiteY800" fmla="*/ 2130614 h 3479760"/>
              <a:gd name="connsiteX801" fmla="*/ 219872 w 2638429"/>
              <a:gd name="connsiteY801" fmla="*/ 2018187 h 3479760"/>
              <a:gd name="connsiteX802" fmla="*/ 274835 w 2638429"/>
              <a:gd name="connsiteY802" fmla="*/ 2018187 h 3479760"/>
              <a:gd name="connsiteX803" fmla="*/ 329808 w 2638429"/>
              <a:gd name="connsiteY803" fmla="*/ 2018187 h 3479760"/>
              <a:gd name="connsiteX804" fmla="*/ 1978822 w 2638429"/>
              <a:gd name="connsiteY804" fmla="*/ 1793323 h 3479760"/>
              <a:gd name="connsiteX805" fmla="*/ 2033785 w 2638429"/>
              <a:gd name="connsiteY805" fmla="*/ 1793323 h 3479760"/>
              <a:gd name="connsiteX806" fmla="*/ 2088758 w 2638429"/>
              <a:gd name="connsiteY806" fmla="*/ 1793323 h 3479760"/>
              <a:gd name="connsiteX807" fmla="*/ 2033785 w 2638429"/>
              <a:gd name="connsiteY807" fmla="*/ 1905750 h 3479760"/>
              <a:gd name="connsiteX808" fmla="*/ 1868886 w 2638429"/>
              <a:gd name="connsiteY808" fmla="*/ 1793323 h 3479760"/>
              <a:gd name="connsiteX809" fmla="*/ 1923859 w 2638429"/>
              <a:gd name="connsiteY809" fmla="*/ 1793323 h 3479760"/>
              <a:gd name="connsiteX810" fmla="*/ 1978822 w 2638429"/>
              <a:gd name="connsiteY810" fmla="*/ 1793323 h 3479760"/>
              <a:gd name="connsiteX811" fmla="*/ 1923859 w 2638429"/>
              <a:gd name="connsiteY811" fmla="*/ 1905750 h 3479760"/>
              <a:gd name="connsiteX812" fmla="*/ 1758950 w 2638429"/>
              <a:gd name="connsiteY812" fmla="*/ 1793323 h 3479760"/>
              <a:gd name="connsiteX813" fmla="*/ 1813923 w 2638429"/>
              <a:gd name="connsiteY813" fmla="*/ 1793323 h 3479760"/>
              <a:gd name="connsiteX814" fmla="*/ 1868886 w 2638429"/>
              <a:gd name="connsiteY814" fmla="*/ 1793323 h 3479760"/>
              <a:gd name="connsiteX815" fmla="*/ 1813923 w 2638429"/>
              <a:gd name="connsiteY815" fmla="*/ 1905750 h 3479760"/>
              <a:gd name="connsiteX816" fmla="*/ 1649023 w 2638429"/>
              <a:gd name="connsiteY816" fmla="*/ 1793323 h 3479760"/>
              <a:gd name="connsiteX817" fmla="*/ 1703987 w 2638429"/>
              <a:gd name="connsiteY817" fmla="*/ 1793323 h 3479760"/>
              <a:gd name="connsiteX818" fmla="*/ 1758949 w 2638429"/>
              <a:gd name="connsiteY818" fmla="*/ 1793323 h 3479760"/>
              <a:gd name="connsiteX819" fmla="*/ 1758950 w 2638429"/>
              <a:gd name="connsiteY819" fmla="*/ 1793323 h 3479760"/>
              <a:gd name="connsiteX820" fmla="*/ 1703987 w 2638429"/>
              <a:gd name="connsiteY820" fmla="*/ 1905750 h 3479760"/>
              <a:gd name="connsiteX821" fmla="*/ 1539087 w 2638429"/>
              <a:gd name="connsiteY821" fmla="*/ 1793323 h 3479760"/>
              <a:gd name="connsiteX822" fmla="*/ 1594050 w 2638429"/>
              <a:gd name="connsiteY822" fmla="*/ 1793323 h 3479760"/>
              <a:gd name="connsiteX823" fmla="*/ 1649023 w 2638429"/>
              <a:gd name="connsiteY823" fmla="*/ 1793323 h 3479760"/>
              <a:gd name="connsiteX824" fmla="*/ 1594050 w 2638429"/>
              <a:gd name="connsiteY824" fmla="*/ 1905750 h 3479760"/>
              <a:gd name="connsiteX825" fmla="*/ 1429151 w 2638429"/>
              <a:gd name="connsiteY825" fmla="*/ 1793323 h 3479760"/>
              <a:gd name="connsiteX826" fmla="*/ 1484114 w 2638429"/>
              <a:gd name="connsiteY826" fmla="*/ 1793323 h 3479760"/>
              <a:gd name="connsiteX827" fmla="*/ 1539087 w 2638429"/>
              <a:gd name="connsiteY827" fmla="*/ 1793323 h 3479760"/>
              <a:gd name="connsiteX828" fmla="*/ 1484114 w 2638429"/>
              <a:gd name="connsiteY828" fmla="*/ 1905750 h 3479760"/>
              <a:gd name="connsiteX829" fmla="*/ 1319215 w 2638429"/>
              <a:gd name="connsiteY829" fmla="*/ 1793323 h 3479760"/>
              <a:gd name="connsiteX830" fmla="*/ 1374188 w 2638429"/>
              <a:gd name="connsiteY830" fmla="*/ 1793323 h 3479760"/>
              <a:gd name="connsiteX831" fmla="*/ 1429150 w 2638429"/>
              <a:gd name="connsiteY831" fmla="*/ 1793323 h 3479760"/>
              <a:gd name="connsiteX832" fmla="*/ 1429151 w 2638429"/>
              <a:gd name="connsiteY832" fmla="*/ 1793323 h 3479760"/>
              <a:gd name="connsiteX833" fmla="*/ 1374188 w 2638429"/>
              <a:gd name="connsiteY833" fmla="*/ 1905750 h 3479760"/>
              <a:gd name="connsiteX834" fmla="*/ 1099352 w 2638429"/>
              <a:gd name="connsiteY834" fmla="*/ 1793323 h 3479760"/>
              <a:gd name="connsiteX835" fmla="*/ 1154316 w 2638429"/>
              <a:gd name="connsiteY835" fmla="*/ 1793323 h 3479760"/>
              <a:gd name="connsiteX836" fmla="*/ 1209278 w 2638429"/>
              <a:gd name="connsiteY836" fmla="*/ 1793323 h 3479760"/>
              <a:gd name="connsiteX837" fmla="*/ 1209279 w 2638429"/>
              <a:gd name="connsiteY837" fmla="*/ 1793323 h 3479760"/>
              <a:gd name="connsiteX838" fmla="*/ 1264251 w 2638429"/>
              <a:gd name="connsiteY838" fmla="*/ 1793323 h 3479760"/>
              <a:gd name="connsiteX839" fmla="*/ 1319214 w 2638429"/>
              <a:gd name="connsiteY839" fmla="*/ 1793323 h 3479760"/>
              <a:gd name="connsiteX840" fmla="*/ 1264251 w 2638429"/>
              <a:gd name="connsiteY840" fmla="*/ 1905750 h 3479760"/>
              <a:gd name="connsiteX841" fmla="*/ 1209279 w 2638429"/>
              <a:gd name="connsiteY841" fmla="*/ 1793324 h 3479760"/>
              <a:gd name="connsiteX842" fmla="*/ 1154316 w 2638429"/>
              <a:gd name="connsiteY842" fmla="*/ 1905750 h 3479760"/>
              <a:gd name="connsiteX843" fmla="*/ 989416 w 2638429"/>
              <a:gd name="connsiteY843" fmla="*/ 1793323 h 3479760"/>
              <a:gd name="connsiteX844" fmla="*/ 1044379 w 2638429"/>
              <a:gd name="connsiteY844" fmla="*/ 1793323 h 3479760"/>
              <a:gd name="connsiteX845" fmla="*/ 1099352 w 2638429"/>
              <a:gd name="connsiteY845" fmla="*/ 1793323 h 3479760"/>
              <a:gd name="connsiteX846" fmla="*/ 1044379 w 2638429"/>
              <a:gd name="connsiteY846" fmla="*/ 1905750 h 3479760"/>
              <a:gd name="connsiteX847" fmla="*/ 879479 w 2638429"/>
              <a:gd name="connsiteY847" fmla="*/ 1793323 h 3479760"/>
              <a:gd name="connsiteX848" fmla="*/ 879480 w 2638429"/>
              <a:gd name="connsiteY848" fmla="*/ 1793323 h 3479760"/>
              <a:gd name="connsiteX849" fmla="*/ 934442 w 2638429"/>
              <a:gd name="connsiteY849" fmla="*/ 1793323 h 3479760"/>
              <a:gd name="connsiteX850" fmla="*/ 989415 w 2638429"/>
              <a:gd name="connsiteY850" fmla="*/ 1793323 h 3479760"/>
              <a:gd name="connsiteX851" fmla="*/ 934442 w 2638429"/>
              <a:gd name="connsiteY851" fmla="*/ 1905750 h 3479760"/>
              <a:gd name="connsiteX852" fmla="*/ 769543 w 2638429"/>
              <a:gd name="connsiteY852" fmla="*/ 1793323 h 3479760"/>
              <a:gd name="connsiteX853" fmla="*/ 824506 w 2638429"/>
              <a:gd name="connsiteY853" fmla="*/ 1793323 h 3479760"/>
              <a:gd name="connsiteX854" fmla="*/ 879479 w 2638429"/>
              <a:gd name="connsiteY854" fmla="*/ 1793323 h 3479760"/>
              <a:gd name="connsiteX855" fmla="*/ 824506 w 2638429"/>
              <a:gd name="connsiteY855" fmla="*/ 1905750 h 3479760"/>
              <a:gd name="connsiteX856" fmla="*/ 659607 w 2638429"/>
              <a:gd name="connsiteY856" fmla="*/ 1793323 h 3479760"/>
              <a:gd name="connsiteX857" fmla="*/ 714580 w 2638429"/>
              <a:gd name="connsiteY857" fmla="*/ 1793323 h 3479760"/>
              <a:gd name="connsiteX858" fmla="*/ 769543 w 2638429"/>
              <a:gd name="connsiteY858" fmla="*/ 1793323 h 3479760"/>
              <a:gd name="connsiteX859" fmla="*/ 714580 w 2638429"/>
              <a:gd name="connsiteY859" fmla="*/ 1905750 h 3479760"/>
              <a:gd name="connsiteX860" fmla="*/ 549671 w 2638429"/>
              <a:gd name="connsiteY860" fmla="*/ 1793323 h 3479760"/>
              <a:gd name="connsiteX861" fmla="*/ 604644 w 2638429"/>
              <a:gd name="connsiteY861" fmla="*/ 1793323 h 3479760"/>
              <a:gd name="connsiteX862" fmla="*/ 659607 w 2638429"/>
              <a:gd name="connsiteY862" fmla="*/ 1793323 h 3479760"/>
              <a:gd name="connsiteX863" fmla="*/ 604644 w 2638429"/>
              <a:gd name="connsiteY863" fmla="*/ 1905750 h 3479760"/>
              <a:gd name="connsiteX864" fmla="*/ 1923859 w 2638429"/>
              <a:gd name="connsiteY864" fmla="*/ 1680896 h 3479760"/>
              <a:gd name="connsiteX865" fmla="*/ 1978822 w 2638429"/>
              <a:gd name="connsiteY865" fmla="*/ 1680896 h 3479760"/>
              <a:gd name="connsiteX866" fmla="*/ 2033785 w 2638429"/>
              <a:gd name="connsiteY866" fmla="*/ 1680896 h 3479760"/>
              <a:gd name="connsiteX867" fmla="*/ 2033786 w 2638429"/>
              <a:gd name="connsiteY867" fmla="*/ 1680896 h 3479760"/>
              <a:gd name="connsiteX868" fmla="*/ 2088758 w 2638429"/>
              <a:gd name="connsiteY868" fmla="*/ 1680896 h 3479760"/>
              <a:gd name="connsiteX869" fmla="*/ 2143721 w 2638429"/>
              <a:gd name="connsiteY869" fmla="*/ 1680896 h 3479760"/>
              <a:gd name="connsiteX870" fmla="*/ 2088758 w 2638429"/>
              <a:gd name="connsiteY870" fmla="*/ 1793323 h 3479760"/>
              <a:gd name="connsiteX871" fmla="*/ 2033786 w 2638429"/>
              <a:gd name="connsiteY871" fmla="*/ 1680897 h 3479760"/>
              <a:gd name="connsiteX872" fmla="*/ 1978822 w 2638429"/>
              <a:gd name="connsiteY872" fmla="*/ 1793323 h 3479760"/>
              <a:gd name="connsiteX873" fmla="*/ 1813923 w 2638429"/>
              <a:gd name="connsiteY873" fmla="*/ 1680896 h 3479760"/>
              <a:gd name="connsiteX874" fmla="*/ 1868886 w 2638429"/>
              <a:gd name="connsiteY874" fmla="*/ 1680896 h 3479760"/>
              <a:gd name="connsiteX875" fmla="*/ 1923859 w 2638429"/>
              <a:gd name="connsiteY875" fmla="*/ 1680896 h 3479760"/>
              <a:gd name="connsiteX876" fmla="*/ 1868886 w 2638429"/>
              <a:gd name="connsiteY876" fmla="*/ 1793323 h 3479760"/>
              <a:gd name="connsiteX877" fmla="*/ 1703986 w 2638429"/>
              <a:gd name="connsiteY877" fmla="*/ 1680896 h 3479760"/>
              <a:gd name="connsiteX878" fmla="*/ 1703987 w 2638429"/>
              <a:gd name="connsiteY878" fmla="*/ 1680896 h 3479760"/>
              <a:gd name="connsiteX879" fmla="*/ 1758949 w 2638429"/>
              <a:gd name="connsiteY879" fmla="*/ 1680896 h 3479760"/>
              <a:gd name="connsiteX880" fmla="*/ 1813922 w 2638429"/>
              <a:gd name="connsiteY880" fmla="*/ 1680896 h 3479760"/>
              <a:gd name="connsiteX881" fmla="*/ 1758949 w 2638429"/>
              <a:gd name="connsiteY881" fmla="*/ 1793323 h 3479760"/>
              <a:gd name="connsiteX882" fmla="*/ 1594050 w 2638429"/>
              <a:gd name="connsiteY882" fmla="*/ 1680896 h 3479760"/>
              <a:gd name="connsiteX883" fmla="*/ 1649023 w 2638429"/>
              <a:gd name="connsiteY883" fmla="*/ 1680896 h 3479760"/>
              <a:gd name="connsiteX884" fmla="*/ 1703986 w 2638429"/>
              <a:gd name="connsiteY884" fmla="*/ 1680896 h 3479760"/>
              <a:gd name="connsiteX885" fmla="*/ 1649023 w 2638429"/>
              <a:gd name="connsiteY885" fmla="*/ 1793323 h 3479760"/>
              <a:gd name="connsiteX886" fmla="*/ 1484114 w 2638429"/>
              <a:gd name="connsiteY886" fmla="*/ 1680896 h 3479760"/>
              <a:gd name="connsiteX887" fmla="*/ 1539087 w 2638429"/>
              <a:gd name="connsiteY887" fmla="*/ 1680896 h 3479760"/>
              <a:gd name="connsiteX888" fmla="*/ 1594050 w 2638429"/>
              <a:gd name="connsiteY888" fmla="*/ 1680896 h 3479760"/>
              <a:gd name="connsiteX889" fmla="*/ 1539087 w 2638429"/>
              <a:gd name="connsiteY889" fmla="*/ 1793323 h 3479760"/>
              <a:gd name="connsiteX890" fmla="*/ 1374187 w 2638429"/>
              <a:gd name="connsiteY890" fmla="*/ 1680896 h 3479760"/>
              <a:gd name="connsiteX891" fmla="*/ 1374188 w 2638429"/>
              <a:gd name="connsiteY891" fmla="*/ 1680896 h 3479760"/>
              <a:gd name="connsiteX892" fmla="*/ 1429150 w 2638429"/>
              <a:gd name="connsiteY892" fmla="*/ 1680896 h 3479760"/>
              <a:gd name="connsiteX893" fmla="*/ 1484114 w 2638429"/>
              <a:gd name="connsiteY893" fmla="*/ 1680896 h 3479760"/>
              <a:gd name="connsiteX894" fmla="*/ 1429150 w 2638429"/>
              <a:gd name="connsiteY894" fmla="*/ 1793323 h 3479760"/>
              <a:gd name="connsiteX895" fmla="*/ 1264251 w 2638429"/>
              <a:gd name="connsiteY895" fmla="*/ 1680896 h 3479760"/>
              <a:gd name="connsiteX896" fmla="*/ 1319214 w 2638429"/>
              <a:gd name="connsiteY896" fmla="*/ 1680896 h 3479760"/>
              <a:gd name="connsiteX897" fmla="*/ 1374187 w 2638429"/>
              <a:gd name="connsiteY897" fmla="*/ 1680896 h 3479760"/>
              <a:gd name="connsiteX898" fmla="*/ 1319214 w 2638429"/>
              <a:gd name="connsiteY898" fmla="*/ 1793323 h 3479760"/>
              <a:gd name="connsiteX899" fmla="*/ 1154315 w 2638429"/>
              <a:gd name="connsiteY899" fmla="*/ 1680896 h 3479760"/>
              <a:gd name="connsiteX900" fmla="*/ 1154316 w 2638429"/>
              <a:gd name="connsiteY900" fmla="*/ 1680896 h 3479760"/>
              <a:gd name="connsiteX901" fmla="*/ 1209278 w 2638429"/>
              <a:gd name="connsiteY901" fmla="*/ 1680896 h 3479760"/>
              <a:gd name="connsiteX902" fmla="*/ 1264251 w 2638429"/>
              <a:gd name="connsiteY902" fmla="*/ 1680896 h 3479760"/>
              <a:gd name="connsiteX903" fmla="*/ 1209278 w 2638429"/>
              <a:gd name="connsiteY903" fmla="*/ 1793323 h 3479760"/>
              <a:gd name="connsiteX904" fmla="*/ 1044379 w 2638429"/>
              <a:gd name="connsiteY904" fmla="*/ 1680896 h 3479760"/>
              <a:gd name="connsiteX905" fmla="*/ 1099352 w 2638429"/>
              <a:gd name="connsiteY905" fmla="*/ 1680896 h 3479760"/>
              <a:gd name="connsiteX906" fmla="*/ 1154315 w 2638429"/>
              <a:gd name="connsiteY906" fmla="*/ 1680896 h 3479760"/>
              <a:gd name="connsiteX907" fmla="*/ 1099352 w 2638429"/>
              <a:gd name="connsiteY907" fmla="*/ 1793323 h 3479760"/>
              <a:gd name="connsiteX908" fmla="*/ 934443 w 2638429"/>
              <a:gd name="connsiteY908" fmla="*/ 1680896 h 3479760"/>
              <a:gd name="connsiteX909" fmla="*/ 989416 w 2638429"/>
              <a:gd name="connsiteY909" fmla="*/ 1680896 h 3479760"/>
              <a:gd name="connsiteX910" fmla="*/ 1044379 w 2638429"/>
              <a:gd name="connsiteY910" fmla="*/ 1680896 h 3479760"/>
              <a:gd name="connsiteX911" fmla="*/ 989416 w 2638429"/>
              <a:gd name="connsiteY911" fmla="*/ 1793323 h 3479760"/>
              <a:gd name="connsiteX912" fmla="*/ 824507 w 2638429"/>
              <a:gd name="connsiteY912" fmla="*/ 1680896 h 3479760"/>
              <a:gd name="connsiteX913" fmla="*/ 879480 w 2638429"/>
              <a:gd name="connsiteY913" fmla="*/ 1680896 h 3479760"/>
              <a:gd name="connsiteX914" fmla="*/ 934442 w 2638429"/>
              <a:gd name="connsiteY914" fmla="*/ 1680896 h 3479760"/>
              <a:gd name="connsiteX915" fmla="*/ 934443 w 2638429"/>
              <a:gd name="connsiteY915" fmla="*/ 1680896 h 3479760"/>
              <a:gd name="connsiteX916" fmla="*/ 879480 w 2638429"/>
              <a:gd name="connsiteY916" fmla="*/ 1793323 h 3479760"/>
              <a:gd name="connsiteX917" fmla="*/ 714580 w 2638429"/>
              <a:gd name="connsiteY917" fmla="*/ 1680896 h 3479760"/>
              <a:gd name="connsiteX918" fmla="*/ 769543 w 2638429"/>
              <a:gd name="connsiteY918" fmla="*/ 1680896 h 3479760"/>
              <a:gd name="connsiteX919" fmla="*/ 824506 w 2638429"/>
              <a:gd name="connsiteY919" fmla="*/ 1680896 h 3479760"/>
              <a:gd name="connsiteX920" fmla="*/ 824507 w 2638429"/>
              <a:gd name="connsiteY920" fmla="*/ 1680896 h 3479760"/>
              <a:gd name="connsiteX921" fmla="*/ 769543 w 2638429"/>
              <a:gd name="connsiteY921" fmla="*/ 1793323 h 3479760"/>
              <a:gd name="connsiteX922" fmla="*/ 494708 w 2638429"/>
              <a:gd name="connsiteY922" fmla="*/ 1680896 h 3479760"/>
              <a:gd name="connsiteX923" fmla="*/ 549671 w 2638429"/>
              <a:gd name="connsiteY923" fmla="*/ 1680896 h 3479760"/>
              <a:gd name="connsiteX924" fmla="*/ 604644 w 2638429"/>
              <a:gd name="connsiteY924" fmla="*/ 1680896 h 3479760"/>
              <a:gd name="connsiteX925" fmla="*/ 549671 w 2638429"/>
              <a:gd name="connsiteY925" fmla="*/ 1793323 h 3479760"/>
              <a:gd name="connsiteX926" fmla="*/ 2088758 w 2638429"/>
              <a:gd name="connsiteY926" fmla="*/ 1568469 h 3479760"/>
              <a:gd name="connsiteX927" fmla="*/ 2143721 w 2638429"/>
              <a:gd name="connsiteY927" fmla="*/ 1568469 h 3479760"/>
              <a:gd name="connsiteX928" fmla="*/ 2198694 w 2638429"/>
              <a:gd name="connsiteY928" fmla="*/ 1568469 h 3479760"/>
              <a:gd name="connsiteX929" fmla="*/ 2143721 w 2638429"/>
              <a:gd name="connsiteY929" fmla="*/ 1680896 h 3479760"/>
              <a:gd name="connsiteX930" fmla="*/ 1978822 w 2638429"/>
              <a:gd name="connsiteY930" fmla="*/ 1568469 h 3479760"/>
              <a:gd name="connsiteX931" fmla="*/ 2033785 w 2638429"/>
              <a:gd name="connsiteY931" fmla="*/ 1568469 h 3479760"/>
              <a:gd name="connsiteX932" fmla="*/ 2088758 w 2638429"/>
              <a:gd name="connsiteY932" fmla="*/ 1568469 h 3479760"/>
              <a:gd name="connsiteX933" fmla="*/ 2033785 w 2638429"/>
              <a:gd name="connsiteY933" fmla="*/ 1680896 h 3479760"/>
              <a:gd name="connsiteX934" fmla="*/ 1868886 w 2638429"/>
              <a:gd name="connsiteY934" fmla="*/ 1568469 h 3479760"/>
              <a:gd name="connsiteX935" fmla="*/ 1923859 w 2638429"/>
              <a:gd name="connsiteY935" fmla="*/ 1568469 h 3479760"/>
              <a:gd name="connsiteX936" fmla="*/ 1978822 w 2638429"/>
              <a:gd name="connsiteY936" fmla="*/ 1568469 h 3479760"/>
              <a:gd name="connsiteX937" fmla="*/ 1923859 w 2638429"/>
              <a:gd name="connsiteY937" fmla="*/ 1680896 h 3479760"/>
              <a:gd name="connsiteX938" fmla="*/ 1758950 w 2638429"/>
              <a:gd name="connsiteY938" fmla="*/ 1568469 h 3479760"/>
              <a:gd name="connsiteX939" fmla="*/ 1813923 w 2638429"/>
              <a:gd name="connsiteY939" fmla="*/ 1568469 h 3479760"/>
              <a:gd name="connsiteX940" fmla="*/ 1868886 w 2638429"/>
              <a:gd name="connsiteY940" fmla="*/ 1568469 h 3479760"/>
              <a:gd name="connsiteX941" fmla="*/ 1813923 w 2638429"/>
              <a:gd name="connsiteY941" fmla="*/ 1680896 h 3479760"/>
              <a:gd name="connsiteX942" fmla="*/ 1649023 w 2638429"/>
              <a:gd name="connsiteY942" fmla="*/ 1568469 h 3479760"/>
              <a:gd name="connsiteX943" fmla="*/ 1703987 w 2638429"/>
              <a:gd name="connsiteY943" fmla="*/ 1568469 h 3479760"/>
              <a:gd name="connsiteX944" fmla="*/ 1758949 w 2638429"/>
              <a:gd name="connsiteY944" fmla="*/ 1568469 h 3479760"/>
              <a:gd name="connsiteX945" fmla="*/ 1758950 w 2638429"/>
              <a:gd name="connsiteY945" fmla="*/ 1568469 h 3479760"/>
              <a:gd name="connsiteX946" fmla="*/ 1703987 w 2638429"/>
              <a:gd name="connsiteY946" fmla="*/ 1680896 h 3479760"/>
              <a:gd name="connsiteX947" fmla="*/ 1539087 w 2638429"/>
              <a:gd name="connsiteY947" fmla="*/ 1568469 h 3479760"/>
              <a:gd name="connsiteX948" fmla="*/ 1594050 w 2638429"/>
              <a:gd name="connsiteY948" fmla="*/ 1568469 h 3479760"/>
              <a:gd name="connsiteX949" fmla="*/ 1649023 w 2638429"/>
              <a:gd name="connsiteY949" fmla="*/ 1568469 h 3479760"/>
              <a:gd name="connsiteX950" fmla="*/ 1594050 w 2638429"/>
              <a:gd name="connsiteY950" fmla="*/ 1680896 h 3479760"/>
              <a:gd name="connsiteX951" fmla="*/ 1429151 w 2638429"/>
              <a:gd name="connsiteY951" fmla="*/ 1568469 h 3479760"/>
              <a:gd name="connsiteX952" fmla="*/ 1484114 w 2638429"/>
              <a:gd name="connsiteY952" fmla="*/ 1568469 h 3479760"/>
              <a:gd name="connsiteX953" fmla="*/ 1539087 w 2638429"/>
              <a:gd name="connsiteY953" fmla="*/ 1568469 h 3479760"/>
              <a:gd name="connsiteX954" fmla="*/ 1484114 w 2638429"/>
              <a:gd name="connsiteY954" fmla="*/ 1680896 h 3479760"/>
              <a:gd name="connsiteX955" fmla="*/ 1319215 w 2638429"/>
              <a:gd name="connsiteY955" fmla="*/ 1568469 h 3479760"/>
              <a:gd name="connsiteX956" fmla="*/ 1374188 w 2638429"/>
              <a:gd name="connsiteY956" fmla="*/ 1568469 h 3479760"/>
              <a:gd name="connsiteX957" fmla="*/ 1429150 w 2638429"/>
              <a:gd name="connsiteY957" fmla="*/ 1568469 h 3479760"/>
              <a:gd name="connsiteX958" fmla="*/ 1429151 w 2638429"/>
              <a:gd name="connsiteY958" fmla="*/ 1568469 h 3479760"/>
              <a:gd name="connsiteX959" fmla="*/ 1374188 w 2638429"/>
              <a:gd name="connsiteY959" fmla="*/ 1680896 h 3479760"/>
              <a:gd name="connsiteX960" fmla="*/ 1099352 w 2638429"/>
              <a:gd name="connsiteY960" fmla="*/ 1568469 h 3479760"/>
              <a:gd name="connsiteX961" fmla="*/ 1154316 w 2638429"/>
              <a:gd name="connsiteY961" fmla="*/ 1568469 h 3479760"/>
              <a:gd name="connsiteX962" fmla="*/ 1209278 w 2638429"/>
              <a:gd name="connsiteY962" fmla="*/ 1568469 h 3479760"/>
              <a:gd name="connsiteX963" fmla="*/ 1209279 w 2638429"/>
              <a:gd name="connsiteY963" fmla="*/ 1568469 h 3479760"/>
              <a:gd name="connsiteX964" fmla="*/ 1264251 w 2638429"/>
              <a:gd name="connsiteY964" fmla="*/ 1568469 h 3479760"/>
              <a:gd name="connsiteX965" fmla="*/ 1319214 w 2638429"/>
              <a:gd name="connsiteY965" fmla="*/ 1568469 h 3479760"/>
              <a:gd name="connsiteX966" fmla="*/ 1264251 w 2638429"/>
              <a:gd name="connsiteY966" fmla="*/ 1680896 h 3479760"/>
              <a:gd name="connsiteX967" fmla="*/ 1209279 w 2638429"/>
              <a:gd name="connsiteY967" fmla="*/ 1568470 h 3479760"/>
              <a:gd name="connsiteX968" fmla="*/ 1154316 w 2638429"/>
              <a:gd name="connsiteY968" fmla="*/ 1680896 h 3479760"/>
              <a:gd name="connsiteX969" fmla="*/ 989416 w 2638429"/>
              <a:gd name="connsiteY969" fmla="*/ 1568469 h 3479760"/>
              <a:gd name="connsiteX970" fmla="*/ 1044379 w 2638429"/>
              <a:gd name="connsiteY970" fmla="*/ 1568469 h 3479760"/>
              <a:gd name="connsiteX971" fmla="*/ 1099352 w 2638429"/>
              <a:gd name="connsiteY971" fmla="*/ 1568469 h 3479760"/>
              <a:gd name="connsiteX972" fmla="*/ 1044379 w 2638429"/>
              <a:gd name="connsiteY972" fmla="*/ 1680896 h 3479760"/>
              <a:gd name="connsiteX973" fmla="*/ 879479 w 2638429"/>
              <a:gd name="connsiteY973" fmla="*/ 1568469 h 3479760"/>
              <a:gd name="connsiteX974" fmla="*/ 879480 w 2638429"/>
              <a:gd name="connsiteY974" fmla="*/ 1568469 h 3479760"/>
              <a:gd name="connsiteX975" fmla="*/ 934442 w 2638429"/>
              <a:gd name="connsiteY975" fmla="*/ 1568469 h 3479760"/>
              <a:gd name="connsiteX976" fmla="*/ 989415 w 2638429"/>
              <a:gd name="connsiteY976" fmla="*/ 1568469 h 3479760"/>
              <a:gd name="connsiteX977" fmla="*/ 934442 w 2638429"/>
              <a:gd name="connsiteY977" fmla="*/ 1680896 h 3479760"/>
              <a:gd name="connsiteX978" fmla="*/ 769543 w 2638429"/>
              <a:gd name="connsiteY978" fmla="*/ 1568469 h 3479760"/>
              <a:gd name="connsiteX979" fmla="*/ 824506 w 2638429"/>
              <a:gd name="connsiteY979" fmla="*/ 1568469 h 3479760"/>
              <a:gd name="connsiteX980" fmla="*/ 879479 w 2638429"/>
              <a:gd name="connsiteY980" fmla="*/ 1568469 h 3479760"/>
              <a:gd name="connsiteX981" fmla="*/ 824506 w 2638429"/>
              <a:gd name="connsiteY981" fmla="*/ 1680896 h 3479760"/>
              <a:gd name="connsiteX982" fmla="*/ 659607 w 2638429"/>
              <a:gd name="connsiteY982" fmla="*/ 1568469 h 3479760"/>
              <a:gd name="connsiteX983" fmla="*/ 659608 w 2638429"/>
              <a:gd name="connsiteY983" fmla="*/ 1568469 h 3479760"/>
              <a:gd name="connsiteX984" fmla="*/ 714580 w 2638429"/>
              <a:gd name="connsiteY984" fmla="*/ 1568469 h 3479760"/>
              <a:gd name="connsiteX985" fmla="*/ 769543 w 2638429"/>
              <a:gd name="connsiteY985" fmla="*/ 1568469 h 3479760"/>
              <a:gd name="connsiteX986" fmla="*/ 714580 w 2638429"/>
              <a:gd name="connsiteY986" fmla="*/ 1680896 h 3479760"/>
              <a:gd name="connsiteX987" fmla="*/ 0 w 2638429"/>
              <a:gd name="connsiteY987" fmla="*/ 1568469 h 3479760"/>
              <a:gd name="connsiteX988" fmla="*/ 54973 w 2638429"/>
              <a:gd name="connsiteY988" fmla="*/ 1568469 h 3479760"/>
              <a:gd name="connsiteX989" fmla="*/ 109936 w 2638429"/>
              <a:gd name="connsiteY989" fmla="*/ 1568469 h 3479760"/>
              <a:gd name="connsiteX990" fmla="*/ 54973 w 2638429"/>
              <a:gd name="connsiteY990" fmla="*/ 1680896 h 3479760"/>
              <a:gd name="connsiteX991" fmla="*/ 2143721 w 2638429"/>
              <a:gd name="connsiteY991" fmla="*/ 1456042 h 3479760"/>
              <a:gd name="connsiteX992" fmla="*/ 2198694 w 2638429"/>
              <a:gd name="connsiteY992" fmla="*/ 1456042 h 3479760"/>
              <a:gd name="connsiteX993" fmla="*/ 2253657 w 2638429"/>
              <a:gd name="connsiteY993" fmla="*/ 1456042 h 3479760"/>
              <a:gd name="connsiteX994" fmla="*/ 2198694 w 2638429"/>
              <a:gd name="connsiteY994" fmla="*/ 1568469 h 3479760"/>
              <a:gd name="connsiteX995" fmla="*/ 1923859 w 2638429"/>
              <a:gd name="connsiteY995" fmla="*/ 1456042 h 3479760"/>
              <a:gd name="connsiteX996" fmla="*/ 1978822 w 2638429"/>
              <a:gd name="connsiteY996" fmla="*/ 1456042 h 3479760"/>
              <a:gd name="connsiteX997" fmla="*/ 2033785 w 2638429"/>
              <a:gd name="connsiteY997" fmla="*/ 1456042 h 3479760"/>
              <a:gd name="connsiteX998" fmla="*/ 2033786 w 2638429"/>
              <a:gd name="connsiteY998" fmla="*/ 1456042 h 3479760"/>
              <a:gd name="connsiteX999" fmla="*/ 2088758 w 2638429"/>
              <a:gd name="connsiteY999" fmla="*/ 1456042 h 3479760"/>
              <a:gd name="connsiteX1000" fmla="*/ 2143721 w 2638429"/>
              <a:gd name="connsiteY1000" fmla="*/ 1456042 h 3479760"/>
              <a:gd name="connsiteX1001" fmla="*/ 2088758 w 2638429"/>
              <a:gd name="connsiteY1001" fmla="*/ 1568469 h 3479760"/>
              <a:gd name="connsiteX1002" fmla="*/ 2033786 w 2638429"/>
              <a:gd name="connsiteY1002" fmla="*/ 1456043 h 3479760"/>
              <a:gd name="connsiteX1003" fmla="*/ 1978822 w 2638429"/>
              <a:gd name="connsiteY1003" fmla="*/ 1568469 h 3479760"/>
              <a:gd name="connsiteX1004" fmla="*/ 1813923 w 2638429"/>
              <a:gd name="connsiteY1004" fmla="*/ 1456042 h 3479760"/>
              <a:gd name="connsiteX1005" fmla="*/ 1868886 w 2638429"/>
              <a:gd name="connsiteY1005" fmla="*/ 1456042 h 3479760"/>
              <a:gd name="connsiteX1006" fmla="*/ 1923859 w 2638429"/>
              <a:gd name="connsiteY1006" fmla="*/ 1456042 h 3479760"/>
              <a:gd name="connsiteX1007" fmla="*/ 1868886 w 2638429"/>
              <a:gd name="connsiteY1007" fmla="*/ 1568469 h 3479760"/>
              <a:gd name="connsiteX1008" fmla="*/ 1703986 w 2638429"/>
              <a:gd name="connsiteY1008" fmla="*/ 1456042 h 3479760"/>
              <a:gd name="connsiteX1009" fmla="*/ 1703987 w 2638429"/>
              <a:gd name="connsiteY1009" fmla="*/ 1456042 h 3479760"/>
              <a:gd name="connsiteX1010" fmla="*/ 1758949 w 2638429"/>
              <a:gd name="connsiteY1010" fmla="*/ 1456042 h 3479760"/>
              <a:gd name="connsiteX1011" fmla="*/ 1813922 w 2638429"/>
              <a:gd name="connsiteY1011" fmla="*/ 1456042 h 3479760"/>
              <a:gd name="connsiteX1012" fmla="*/ 1758949 w 2638429"/>
              <a:gd name="connsiteY1012" fmla="*/ 1568469 h 3479760"/>
              <a:gd name="connsiteX1013" fmla="*/ 1594050 w 2638429"/>
              <a:gd name="connsiteY1013" fmla="*/ 1456042 h 3479760"/>
              <a:gd name="connsiteX1014" fmla="*/ 1649023 w 2638429"/>
              <a:gd name="connsiteY1014" fmla="*/ 1456042 h 3479760"/>
              <a:gd name="connsiteX1015" fmla="*/ 1703986 w 2638429"/>
              <a:gd name="connsiteY1015" fmla="*/ 1456042 h 3479760"/>
              <a:gd name="connsiteX1016" fmla="*/ 1649023 w 2638429"/>
              <a:gd name="connsiteY1016" fmla="*/ 1568469 h 3479760"/>
              <a:gd name="connsiteX1017" fmla="*/ 1484114 w 2638429"/>
              <a:gd name="connsiteY1017" fmla="*/ 1456042 h 3479760"/>
              <a:gd name="connsiteX1018" fmla="*/ 1539087 w 2638429"/>
              <a:gd name="connsiteY1018" fmla="*/ 1456042 h 3479760"/>
              <a:gd name="connsiteX1019" fmla="*/ 1594050 w 2638429"/>
              <a:gd name="connsiteY1019" fmla="*/ 1456042 h 3479760"/>
              <a:gd name="connsiteX1020" fmla="*/ 1539087 w 2638429"/>
              <a:gd name="connsiteY1020" fmla="*/ 1568469 h 3479760"/>
              <a:gd name="connsiteX1021" fmla="*/ 1374187 w 2638429"/>
              <a:gd name="connsiteY1021" fmla="*/ 1456042 h 3479760"/>
              <a:gd name="connsiteX1022" fmla="*/ 1374188 w 2638429"/>
              <a:gd name="connsiteY1022" fmla="*/ 1456042 h 3479760"/>
              <a:gd name="connsiteX1023" fmla="*/ 1429150 w 2638429"/>
              <a:gd name="connsiteY1023" fmla="*/ 1456042 h 3479760"/>
              <a:gd name="connsiteX1024" fmla="*/ 1484114 w 2638429"/>
              <a:gd name="connsiteY1024" fmla="*/ 1456042 h 3479760"/>
              <a:gd name="connsiteX1025" fmla="*/ 1429150 w 2638429"/>
              <a:gd name="connsiteY1025" fmla="*/ 1568469 h 3479760"/>
              <a:gd name="connsiteX1026" fmla="*/ 1264251 w 2638429"/>
              <a:gd name="connsiteY1026" fmla="*/ 1456042 h 3479760"/>
              <a:gd name="connsiteX1027" fmla="*/ 1319214 w 2638429"/>
              <a:gd name="connsiteY1027" fmla="*/ 1456042 h 3479760"/>
              <a:gd name="connsiteX1028" fmla="*/ 1374187 w 2638429"/>
              <a:gd name="connsiteY1028" fmla="*/ 1456042 h 3479760"/>
              <a:gd name="connsiteX1029" fmla="*/ 1319214 w 2638429"/>
              <a:gd name="connsiteY1029" fmla="*/ 1568469 h 3479760"/>
              <a:gd name="connsiteX1030" fmla="*/ 1154315 w 2638429"/>
              <a:gd name="connsiteY1030" fmla="*/ 1456042 h 3479760"/>
              <a:gd name="connsiteX1031" fmla="*/ 1154316 w 2638429"/>
              <a:gd name="connsiteY1031" fmla="*/ 1456042 h 3479760"/>
              <a:gd name="connsiteX1032" fmla="*/ 1209278 w 2638429"/>
              <a:gd name="connsiteY1032" fmla="*/ 1456042 h 3479760"/>
              <a:gd name="connsiteX1033" fmla="*/ 1264251 w 2638429"/>
              <a:gd name="connsiteY1033" fmla="*/ 1456042 h 3479760"/>
              <a:gd name="connsiteX1034" fmla="*/ 1209278 w 2638429"/>
              <a:gd name="connsiteY1034" fmla="*/ 1568469 h 3479760"/>
              <a:gd name="connsiteX1035" fmla="*/ 1044379 w 2638429"/>
              <a:gd name="connsiteY1035" fmla="*/ 1456042 h 3479760"/>
              <a:gd name="connsiteX1036" fmla="*/ 1099352 w 2638429"/>
              <a:gd name="connsiteY1036" fmla="*/ 1456042 h 3479760"/>
              <a:gd name="connsiteX1037" fmla="*/ 1154315 w 2638429"/>
              <a:gd name="connsiteY1037" fmla="*/ 1456042 h 3479760"/>
              <a:gd name="connsiteX1038" fmla="*/ 1099352 w 2638429"/>
              <a:gd name="connsiteY1038" fmla="*/ 1568469 h 3479760"/>
              <a:gd name="connsiteX1039" fmla="*/ 934443 w 2638429"/>
              <a:gd name="connsiteY1039" fmla="*/ 1456042 h 3479760"/>
              <a:gd name="connsiteX1040" fmla="*/ 989416 w 2638429"/>
              <a:gd name="connsiteY1040" fmla="*/ 1456042 h 3479760"/>
              <a:gd name="connsiteX1041" fmla="*/ 1044379 w 2638429"/>
              <a:gd name="connsiteY1041" fmla="*/ 1456042 h 3479760"/>
              <a:gd name="connsiteX1042" fmla="*/ 989416 w 2638429"/>
              <a:gd name="connsiteY1042" fmla="*/ 1568469 h 3479760"/>
              <a:gd name="connsiteX1043" fmla="*/ 824507 w 2638429"/>
              <a:gd name="connsiteY1043" fmla="*/ 1456042 h 3479760"/>
              <a:gd name="connsiteX1044" fmla="*/ 879480 w 2638429"/>
              <a:gd name="connsiteY1044" fmla="*/ 1456042 h 3479760"/>
              <a:gd name="connsiteX1045" fmla="*/ 934442 w 2638429"/>
              <a:gd name="connsiteY1045" fmla="*/ 1456042 h 3479760"/>
              <a:gd name="connsiteX1046" fmla="*/ 934443 w 2638429"/>
              <a:gd name="connsiteY1046" fmla="*/ 1456042 h 3479760"/>
              <a:gd name="connsiteX1047" fmla="*/ 879480 w 2638429"/>
              <a:gd name="connsiteY1047" fmla="*/ 1568469 h 3479760"/>
              <a:gd name="connsiteX1048" fmla="*/ 714580 w 2638429"/>
              <a:gd name="connsiteY1048" fmla="*/ 1456042 h 3479760"/>
              <a:gd name="connsiteX1049" fmla="*/ 769543 w 2638429"/>
              <a:gd name="connsiteY1049" fmla="*/ 1456042 h 3479760"/>
              <a:gd name="connsiteX1050" fmla="*/ 824506 w 2638429"/>
              <a:gd name="connsiteY1050" fmla="*/ 1456042 h 3479760"/>
              <a:gd name="connsiteX1051" fmla="*/ 824507 w 2638429"/>
              <a:gd name="connsiteY1051" fmla="*/ 1456042 h 3479760"/>
              <a:gd name="connsiteX1052" fmla="*/ 769543 w 2638429"/>
              <a:gd name="connsiteY1052" fmla="*/ 1568469 h 3479760"/>
              <a:gd name="connsiteX1053" fmla="*/ 604644 w 2638429"/>
              <a:gd name="connsiteY1053" fmla="*/ 1456042 h 3479760"/>
              <a:gd name="connsiteX1054" fmla="*/ 659608 w 2638429"/>
              <a:gd name="connsiteY1054" fmla="*/ 1456042 h 3479760"/>
              <a:gd name="connsiteX1055" fmla="*/ 714580 w 2638429"/>
              <a:gd name="connsiteY1055" fmla="*/ 1456042 h 3479760"/>
              <a:gd name="connsiteX1056" fmla="*/ 659608 w 2638429"/>
              <a:gd name="connsiteY1056" fmla="*/ 1568469 h 3479760"/>
              <a:gd name="connsiteX1057" fmla="*/ 494708 w 2638429"/>
              <a:gd name="connsiteY1057" fmla="*/ 1456042 h 3479760"/>
              <a:gd name="connsiteX1058" fmla="*/ 549671 w 2638429"/>
              <a:gd name="connsiteY1058" fmla="*/ 1456042 h 3479760"/>
              <a:gd name="connsiteX1059" fmla="*/ 604644 w 2638429"/>
              <a:gd name="connsiteY1059" fmla="*/ 1456042 h 3479760"/>
              <a:gd name="connsiteX1060" fmla="*/ 549671 w 2638429"/>
              <a:gd name="connsiteY1060" fmla="*/ 1568469 h 3479760"/>
              <a:gd name="connsiteX1061" fmla="*/ 54972 w 2638429"/>
              <a:gd name="connsiteY1061" fmla="*/ 1456042 h 3479760"/>
              <a:gd name="connsiteX1062" fmla="*/ 109936 w 2638429"/>
              <a:gd name="connsiteY1062" fmla="*/ 1456042 h 3479760"/>
              <a:gd name="connsiteX1063" fmla="*/ 164908 w 2638429"/>
              <a:gd name="connsiteY1063" fmla="*/ 1456042 h 3479760"/>
              <a:gd name="connsiteX1064" fmla="*/ 109936 w 2638429"/>
              <a:gd name="connsiteY1064" fmla="*/ 1568469 h 3479760"/>
              <a:gd name="connsiteX1065" fmla="*/ 2198695 w 2638429"/>
              <a:gd name="connsiteY1065" fmla="*/ 1343605 h 3479760"/>
              <a:gd name="connsiteX1066" fmla="*/ 2253658 w 2638429"/>
              <a:gd name="connsiteY1066" fmla="*/ 1343605 h 3479760"/>
              <a:gd name="connsiteX1067" fmla="*/ 2308621 w 2638429"/>
              <a:gd name="connsiteY1067" fmla="*/ 1343605 h 3479760"/>
              <a:gd name="connsiteX1068" fmla="*/ 2308622 w 2638429"/>
              <a:gd name="connsiteY1068" fmla="*/ 1343605 h 3479760"/>
              <a:gd name="connsiteX1069" fmla="*/ 2253658 w 2638429"/>
              <a:gd name="connsiteY1069" fmla="*/ 1456042 h 3479760"/>
              <a:gd name="connsiteX1070" fmla="*/ 2088758 w 2638429"/>
              <a:gd name="connsiteY1070" fmla="*/ 1343605 h 3479760"/>
              <a:gd name="connsiteX1071" fmla="*/ 2143721 w 2638429"/>
              <a:gd name="connsiteY1071" fmla="*/ 1343605 h 3479760"/>
              <a:gd name="connsiteX1072" fmla="*/ 2198694 w 2638429"/>
              <a:gd name="connsiteY1072" fmla="*/ 1343605 h 3479760"/>
              <a:gd name="connsiteX1073" fmla="*/ 2143721 w 2638429"/>
              <a:gd name="connsiteY1073" fmla="*/ 1456042 h 3479760"/>
              <a:gd name="connsiteX1074" fmla="*/ 1978822 w 2638429"/>
              <a:gd name="connsiteY1074" fmla="*/ 1343605 h 3479760"/>
              <a:gd name="connsiteX1075" fmla="*/ 2033785 w 2638429"/>
              <a:gd name="connsiteY1075" fmla="*/ 1343605 h 3479760"/>
              <a:gd name="connsiteX1076" fmla="*/ 2088758 w 2638429"/>
              <a:gd name="connsiteY1076" fmla="*/ 1343605 h 3479760"/>
              <a:gd name="connsiteX1077" fmla="*/ 2033785 w 2638429"/>
              <a:gd name="connsiteY1077" fmla="*/ 1456042 h 3479760"/>
              <a:gd name="connsiteX1078" fmla="*/ 1868886 w 2638429"/>
              <a:gd name="connsiteY1078" fmla="*/ 1343605 h 3479760"/>
              <a:gd name="connsiteX1079" fmla="*/ 1923859 w 2638429"/>
              <a:gd name="connsiteY1079" fmla="*/ 1343605 h 3479760"/>
              <a:gd name="connsiteX1080" fmla="*/ 1978822 w 2638429"/>
              <a:gd name="connsiteY1080" fmla="*/ 1343605 h 3479760"/>
              <a:gd name="connsiteX1081" fmla="*/ 1923859 w 2638429"/>
              <a:gd name="connsiteY1081" fmla="*/ 1456042 h 3479760"/>
              <a:gd name="connsiteX1082" fmla="*/ 1758950 w 2638429"/>
              <a:gd name="connsiteY1082" fmla="*/ 1343605 h 3479760"/>
              <a:gd name="connsiteX1083" fmla="*/ 1813923 w 2638429"/>
              <a:gd name="connsiteY1083" fmla="*/ 1343605 h 3479760"/>
              <a:gd name="connsiteX1084" fmla="*/ 1868886 w 2638429"/>
              <a:gd name="connsiteY1084" fmla="*/ 1343605 h 3479760"/>
              <a:gd name="connsiteX1085" fmla="*/ 1813923 w 2638429"/>
              <a:gd name="connsiteY1085" fmla="*/ 1456042 h 3479760"/>
              <a:gd name="connsiteX1086" fmla="*/ 1649023 w 2638429"/>
              <a:gd name="connsiteY1086" fmla="*/ 1343605 h 3479760"/>
              <a:gd name="connsiteX1087" fmla="*/ 1703987 w 2638429"/>
              <a:gd name="connsiteY1087" fmla="*/ 1343605 h 3479760"/>
              <a:gd name="connsiteX1088" fmla="*/ 1758949 w 2638429"/>
              <a:gd name="connsiteY1088" fmla="*/ 1343605 h 3479760"/>
              <a:gd name="connsiteX1089" fmla="*/ 1758950 w 2638429"/>
              <a:gd name="connsiteY1089" fmla="*/ 1343605 h 3479760"/>
              <a:gd name="connsiteX1090" fmla="*/ 1703987 w 2638429"/>
              <a:gd name="connsiteY1090" fmla="*/ 1456042 h 3479760"/>
              <a:gd name="connsiteX1091" fmla="*/ 1539087 w 2638429"/>
              <a:gd name="connsiteY1091" fmla="*/ 1343605 h 3479760"/>
              <a:gd name="connsiteX1092" fmla="*/ 1594050 w 2638429"/>
              <a:gd name="connsiteY1092" fmla="*/ 1343605 h 3479760"/>
              <a:gd name="connsiteX1093" fmla="*/ 1649023 w 2638429"/>
              <a:gd name="connsiteY1093" fmla="*/ 1343605 h 3479760"/>
              <a:gd name="connsiteX1094" fmla="*/ 1594050 w 2638429"/>
              <a:gd name="connsiteY1094" fmla="*/ 1456042 h 3479760"/>
              <a:gd name="connsiteX1095" fmla="*/ 1429151 w 2638429"/>
              <a:gd name="connsiteY1095" fmla="*/ 1343605 h 3479760"/>
              <a:gd name="connsiteX1096" fmla="*/ 1484114 w 2638429"/>
              <a:gd name="connsiteY1096" fmla="*/ 1343605 h 3479760"/>
              <a:gd name="connsiteX1097" fmla="*/ 1539087 w 2638429"/>
              <a:gd name="connsiteY1097" fmla="*/ 1343605 h 3479760"/>
              <a:gd name="connsiteX1098" fmla="*/ 1484114 w 2638429"/>
              <a:gd name="connsiteY1098" fmla="*/ 1456042 h 3479760"/>
              <a:gd name="connsiteX1099" fmla="*/ 1319215 w 2638429"/>
              <a:gd name="connsiteY1099" fmla="*/ 1343605 h 3479760"/>
              <a:gd name="connsiteX1100" fmla="*/ 1374188 w 2638429"/>
              <a:gd name="connsiteY1100" fmla="*/ 1343605 h 3479760"/>
              <a:gd name="connsiteX1101" fmla="*/ 1429151 w 2638429"/>
              <a:gd name="connsiteY1101" fmla="*/ 1343605 h 3479760"/>
              <a:gd name="connsiteX1102" fmla="*/ 1374188 w 2638429"/>
              <a:gd name="connsiteY1102" fmla="*/ 1456042 h 3479760"/>
              <a:gd name="connsiteX1103" fmla="*/ 1099352 w 2638429"/>
              <a:gd name="connsiteY1103" fmla="*/ 1343605 h 3479760"/>
              <a:gd name="connsiteX1104" fmla="*/ 1154316 w 2638429"/>
              <a:gd name="connsiteY1104" fmla="*/ 1343605 h 3479760"/>
              <a:gd name="connsiteX1105" fmla="*/ 1209278 w 2638429"/>
              <a:gd name="connsiteY1105" fmla="*/ 1343605 h 3479760"/>
              <a:gd name="connsiteX1106" fmla="*/ 1209279 w 2638429"/>
              <a:gd name="connsiteY1106" fmla="*/ 1343605 h 3479760"/>
              <a:gd name="connsiteX1107" fmla="*/ 1264251 w 2638429"/>
              <a:gd name="connsiteY1107" fmla="*/ 1343605 h 3479760"/>
              <a:gd name="connsiteX1108" fmla="*/ 1319214 w 2638429"/>
              <a:gd name="connsiteY1108" fmla="*/ 1343605 h 3479760"/>
              <a:gd name="connsiteX1109" fmla="*/ 1264251 w 2638429"/>
              <a:gd name="connsiteY1109" fmla="*/ 1456042 h 3479760"/>
              <a:gd name="connsiteX1110" fmla="*/ 1209279 w 2638429"/>
              <a:gd name="connsiteY1110" fmla="*/ 1343606 h 3479760"/>
              <a:gd name="connsiteX1111" fmla="*/ 1154316 w 2638429"/>
              <a:gd name="connsiteY1111" fmla="*/ 1456042 h 3479760"/>
              <a:gd name="connsiteX1112" fmla="*/ 989416 w 2638429"/>
              <a:gd name="connsiteY1112" fmla="*/ 1343605 h 3479760"/>
              <a:gd name="connsiteX1113" fmla="*/ 1044379 w 2638429"/>
              <a:gd name="connsiteY1113" fmla="*/ 1343605 h 3479760"/>
              <a:gd name="connsiteX1114" fmla="*/ 1099352 w 2638429"/>
              <a:gd name="connsiteY1114" fmla="*/ 1343605 h 3479760"/>
              <a:gd name="connsiteX1115" fmla="*/ 1044379 w 2638429"/>
              <a:gd name="connsiteY1115" fmla="*/ 1456042 h 3479760"/>
              <a:gd name="connsiteX1116" fmla="*/ 879479 w 2638429"/>
              <a:gd name="connsiteY1116" fmla="*/ 1343605 h 3479760"/>
              <a:gd name="connsiteX1117" fmla="*/ 879480 w 2638429"/>
              <a:gd name="connsiteY1117" fmla="*/ 1343605 h 3479760"/>
              <a:gd name="connsiteX1118" fmla="*/ 934442 w 2638429"/>
              <a:gd name="connsiteY1118" fmla="*/ 1343605 h 3479760"/>
              <a:gd name="connsiteX1119" fmla="*/ 989415 w 2638429"/>
              <a:gd name="connsiteY1119" fmla="*/ 1343605 h 3479760"/>
              <a:gd name="connsiteX1120" fmla="*/ 934442 w 2638429"/>
              <a:gd name="connsiteY1120" fmla="*/ 1456042 h 3479760"/>
              <a:gd name="connsiteX1121" fmla="*/ 769543 w 2638429"/>
              <a:gd name="connsiteY1121" fmla="*/ 1343605 h 3479760"/>
              <a:gd name="connsiteX1122" fmla="*/ 824506 w 2638429"/>
              <a:gd name="connsiteY1122" fmla="*/ 1343605 h 3479760"/>
              <a:gd name="connsiteX1123" fmla="*/ 879479 w 2638429"/>
              <a:gd name="connsiteY1123" fmla="*/ 1343605 h 3479760"/>
              <a:gd name="connsiteX1124" fmla="*/ 824506 w 2638429"/>
              <a:gd name="connsiteY1124" fmla="*/ 1456042 h 3479760"/>
              <a:gd name="connsiteX1125" fmla="*/ 549671 w 2638429"/>
              <a:gd name="connsiteY1125" fmla="*/ 1343605 h 3479760"/>
              <a:gd name="connsiteX1126" fmla="*/ 604644 w 2638429"/>
              <a:gd name="connsiteY1126" fmla="*/ 1343605 h 3479760"/>
              <a:gd name="connsiteX1127" fmla="*/ 659607 w 2638429"/>
              <a:gd name="connsiteY1127" fmla="*/ 1343605 h 3479760"/>
              <a:gd name="connsiteX1128" fmla="*/ 604644 w 2638429"/>
              <a:gd name="connsiteY1128" fmla="*/ 1456042 h 3479760"/>
              <a:gd name="connsiteX1129" fmla="*/ 439744 w 2638429"/>
              <a:gd name="connsiteY1129" fmla="*/ 1343605 h 3479760"/>
              <a:gd name="connsiteX1130" fmla="*/ 494707 w 2638429"/>
              <a:gd name="connsiteY1130" fmla="*/ 1343605 h 3479760"/>
              <a:gd name="connsiteX1131" fmla="*/ 549671 w 2638429"/>
              <a:gd name="connsiteY1131" fmla="*/ 1343605 h 3479760"/>
              <a:gd name="connsiteX1132" fmla="*/ 494707 w 2638429"/>
              <a:gd name="connsiteY1132" fmla="*/ 1456042 h 3479760"/>
              <a:gd name="connsiteX1133" fmla="*/ 329808 w 2638429"/>
              <a:gd name="connsiteY1133" fmla="*/ 1343605 h 3479760"/>
              <a:gd name="connsiteX1134" fmla="*/ 384771 w 2638429"/>
              <a:gd name="connsiteY1134" fmla="*/ 1343605 h 3479760"/>
              <a:gd name="connsiteX1135" fmla="*/ 439744 w 2638429"/>
              <a:gd name="connsiteY1135" fmla="*/ 1343605 h 3479760"/>
              <a:gd name="connsiteX1136" fmla="*/ 384771 w 2638429"/>
              <a:gd name="connsiteY1136" fmla="*/ 1456042 h 3479760"/>
              <a:gd name="connsiteX1137" fmla="*/ 109936 w 2638429"/>
              <a:gd name="connsiteY1137" fmla="*/ 1343605 h 3479760"/>
              <a:gd name="connsiteX1138" fmla="*/ 164909 w 2638429"/>
              <a:gd name="connsiteY1138" fmla="*/ 1343605 h 3479760"/>
              <a:gd name="connsiteX1139" fmla="*/ 219872 w 2638429"/>
              <a:gd name="connsiteY1139" fmla="*/ 1343605 h 3479760"/>
              <a:gd name="connsiteX1140" fmla="*/ 164909 w 2638429"/>
              <a:gd name="connsiteY1140" fmla="*/ 1456042 h 3479760"/>
              <a:gd name="connsiteX1141" fmla="*/ 2253657 w 2638429"/>
              <a:gd name="connsiteY1141" fmla="*/ 1231178 h 3479760"/>
              <a:gd name="connsiteX1142" fmla="*/ 2308621 w 2638429"/>
              <a:gd name="connsiteY1142" fmla="*/ 1231178 h 3479760"/>
              <a:gd name="connsiteX1143" fmla="*/ 2363593 w 2638429"/>
              <a:gd name="connsiteY1143" fmla="*/ 1231178 h 3479760"/>
              <a:gd name="connsiteX1144" fmla="*/ 2308621 w 2638429"/>
              <a:gd name="connsiteY1144" fmla="*/ 1343605 h 3479760"/>
              <a:gd name="connsiteX1145" fmla="*/ 2143721 w 2638429"/>
              <a:gd name="connsiteY1145" fmla="*/ 1231178 h 3479760"/>
              <a:gd name="connsiteX1146" fmla="*/ 2198694 w 2638429"/>
              <a:gd name="connsiteY1146" fmla="*/ 1231178 h 3479760"/>
              <a:gd name="connsiteX1147" fmla="*/ 2253657 w 2638429"/>
              <a:gd name="connsiteY1147" fmla="*/ 1231178 h 3479760"/>
              <a:gd name="connsiteX1148" fmla="*/ 2198694 w 2638429"/>
              <a:gd name="connsiteY1148" fmla="*/ 1343605 h 3479760"/>
              <a:gd name="connsiteX1149" fmla="*/ 1923859 w 2638429"/>
              <a:gd name="connsiteY1149" fmla="*/ 1231178 h 3479760"/>
              <a:gd name="connsiteX1150" fmla="*/ 1978822 w 2638429"/>
              <a:gd name="connsiteY1150" fmla="*/ 1231178 h 3479760"/>
              <a:gd name="connsiteX1151" fmla="*/ 2033785 w 2638429"/>
              <a:gd name="connsiteY1151" fmla="*/ 1231178 h 3479760"/>
              <a:gd name="connsiteX1152" fmla="*/ 2033786 w 2638429"/>
              <a:gd name="connsiteY1152" fmla="*/ 1231178 h 3479760"/>
              <a:gd name="connsiteX1153" fmla="*/ 2088758 w 2638429"/>
              <a:gd name="connsiteY1153" fmla="*/ 1231178 h 3479760"/>
              <a:gd name="connsiteX1154" fmla="*/ 2143721 w 2638429"/>
              <a:gd name="connsiteY1154" fmla="*/ 1231178 h 3479760"/>
              <a:gd name="connsiteX1155" fmla="*/ 2088758 w 2638429"/>
              <a:gd name="connsiteY1155" fmla="*/ 1343605 h 3479760"/>
              <a:gd name="connsiteX1156" fmla="*/ 2033786 w 2638429"/>
              <a:gd name="connsiteY1156" fmla="*/ 1231179 h 3479760"/>
              <a:gd name="connsiteX1157" fmla="*/ 1978822 w 2638429"/>
              <a:gd name="connsiteY1157" fmla="*/ 1343605 h 3479760"/>
              <a:gd name="connsiteX1158" fmla="*/ 1813923 w 2638429"/>
              <a:gd name="connsiteY1158" fmla="*/ 1231178 h 3479760"/>
              <a:gd name="connsiteX1159" fmla="*/ 1868886 w 2638429"/>
              <a:gd name="connsiteY1159" fmla="*/ 1231178 h 3479760"/>
              <a:gd name="connsiteX1160" fmla="*/ 1923859 w 2638429"/>
              <a:gd name="connsiteY1160" fmla="*/ 1231178 h 3479760"/>
              <a:gd name="connsiteX1161" fmla="*/ 1868886 w 2638429"/>
              <a:gd name="connsiteY1161" fmla="*/ 1343605 h 3479760"/>
              <a:gd name="connsiteX1162" fmla="*/ 1703986 w 2638429"/>
              <a:gd name="connsiteY1162" fmla="*/ 1231178 h 3479760"/>
              <a:gd name="connsiteX1163" fmla="*/ 1758949 w 2638429"/>
              <a:gd name="connsiteY1163" fmla="*/ 1231178 h 3479760"/>
              <a:gd name="connsiteX1164" fmla="*/ 1813922 w 2638429"/>
              <a:gd name="connsiteY1164" fmla="*/ 1231178 h 3479760"/>
              <a:gd name="connsiteX1165" fmla="*/ 1758949 w 2638429"/>
              <a:gd name="connsiteY1165" fmla="*/ 1343605 h 3479760"/>
              <a:gd name="connsiteX1166" fmla="*/ 1594050 w 2638429"/>
              <a:gd name="connsiteY1166" fmla="*/ 1231178 h 3479760"/>
              <a:gd name="connsiteX1167" fmla="*/ 1649023 w 2638429"/>
              <a:gd name="connsiteY1167" fmla="*/ 1231178 h 3479760"/>
              <a:gd name="connsiteX1168" fmla="*/ 1703986 w 2638429"/>
              <a:gd name="connsiteY1168" fmla="*/ 1231178 h 3479760"/>
              <a:gd name="connsiteX1169" fmla="*/ 1649023 w 2638429"/>
              <a:gd name="connsiteY1169" fmla="*/ 1343605 h 3479760"/>
              <a:gd name="connsiteX1170" fmla="*/ 1484114 w 2638429"/>
              <a:gd name="connsiteY1170" fmla="*/ 1231178 h 3479760"/>
              <a:gd name="connsiteX1171" fmla="*/ 1539087 w 2638429"/>
              <a:gd name="connsiteY1171" fmla="*/ 1231178 h 3479760"/>
              <a:gd name="connsiteX1172" fmla="*/ 1594050 w 2638429"/>
              <a:gd name="connsiteY1172" fmla="*/ 1231178 h 3479760"/>
              <a:gd name="connsiteX1173" fmla="*/ 1539087 w 2638429"/>
              <a:gd name="connsiteY1173" fmla="*/ 1343605 h 3479760"/>
              <a:gd name="connsiteX1174" fmla="*/ 1264251 w 2638429"/>
              <a:gd name="connsiteY1174" fmla="*/ 1231178 h 3479760"/>
              <a:gd name="connsiteX1175" fmla="*/ 1319214 w 2638429"/>
              <a:gd name="connsiteY1175" fmla="*/ 1231178 h 3479760"/>
              <a:gd name="connsiteX1176" fmla="*/ 1374187 w 2638429"/>
              <a:gd name="connsiteY1176" fmla="*/ 1231178 h 3479760"/>
              <a:gd name="connsiteX1177" fmla="*/ 1319214 w 2638429"/>
              <a:gd name="connsiteY1177" fmla="*/ 1343605 h 3479760"/>
              <a:gd name="connsiteX1178" fmla="*/ 1154315 w 2638429"/>
              <a:gd name="connsiteY1178" fmla="*/ 1231178 h 3479760"/>
              <a:gd name="connsiteX1179" fmla="*/ 1154316 w 2638429"/>
              <a:gd name="connsiteY1179" fmla="*/ 1231178 h 3479760"/>
              <a:gd name="connsiteX1180" fmla="*/ 1209278 w 2638429"/>
              <a:gd name="connsiteY1180" fmla="*/ 1231178 h 3479760"/>
              <a:gd name="connsiteX1181" fmla="*/ 1264251 w 2638429"/>
              <a:gd name="connsiteY1181" fmla="*/ 1231178 h 3479760"/>
              <a:gd name="connsiteX1182" fmla="*/ 1209278 w 2638429"/>
              <a:gd name="connsiteY1182" fmla="*/ 1343605 h 3479760"/>
              <a:gd name="connsiteX1183" fmla="*/ 1044379 w 2638429"/>
              <a:gd name="connsiteY1183" fmla="*/ 1231178 h 3479760"/>
              <a:gd name="connsiteX1184" fmla="*/ 1099352 w 2638429"/>
              <a:gd name="connsiteY1184" fmla="*/ 1231178 h 3479760"/>
              <a:gd name="connsiteX1185" fmla="*/ 1154315 w 2638429"/>
              <a:gd name="connsiteY1185" fmla="*/ 1231178 h 3479760"/>
              <a:gd name="connsiteX1186" fmla="*/ 1099352 w 2638429"/>
              <a:gd name="connsiteY1186" fmla="*/ 1343605 h 3479760"/>
              <a:gd name="connsiteX1187" fmla="*/ 934443 w 2638429"/>
              <a:gd name="connsiteY1187" fmla="*/ 1231178 h 3479760"/>
              <a:gd name="connsiteX1188" fmla="*/ 989416 w 2638429"/>
              <a:gd name="connsiteY1188" fmla="*/ 1231178 h 3479760"/>
              <a:gd name="connsiteX1189" fmla="*/ 1044379 w 2638429"/>
              <a:gd name="connsiteY1189" fmla="*/ 1231178 h 3479760"/>
              <a:gd name="connsiteX1190" fmla="*/ 989416 w 2638429"/>
              <a:gd name="connsiteY1190" fmla="*/ 1343605 h 3479760"/>
              <a:gd name="connsiteX1191" fmla="*/ 824507 w 2638429"/>
              <a:gd name="connsiteY1191" fmla="*/ 1231178 h 3479760"/>
              <a:gd name="connsiteX1192" fmla="*/ 879480 w 2638429"/>
              <a:gd name="connsiteY1192" fmla="*/ 1231178 h 3479760"/>
              <a:gd name="connsiteX1193" fmla="*/ 934442 w 2638429"/>
              <a:gd name="connsiteY1193" fmla="*/ 1231178 h 3479760"/>
              <a:gd name="connsiteX1194" fmla="*/ 934443 w 2638429"/>
              <a:gd name="connsiteY1194" fmla="*/ 1231178 h 3479760"/>
              <a:gd name="connsiteX1195" fmla="*/ 879480 w 2638429"/>
              <a:gd name="connsiteY1195" fmla="*/ 1343605 h 3479760"/>
              <a:gd name="connsiteX1196" fmla="*/ 714580 w 2638429"/>
              <a:gd name="connsiteY1196" fmla="*/ 1231178 h 3479760"/>
              <a:gd name="connsiteX1197" fmla="*/ 769543 w 2638429"/>
              <a:gd name="connsiteY1197" fmla="*/ 1231178 h 3479760"/>
              <a:gd name="connsiteX1198" fmla="*/ 824506 w 2638429"/>
              <a:gd name="connsiteY1198" fmla="*/ 1231178 h 3479760"/>
              <a:gd name="connsiteX1199" fmla="*/ 824507 w 2638429"/>
              <a:gd name="connsiteY1199" fmla="*/ 1231178 h 3479760"/>
              <a:gd name="connsiteX1200" fmla="*/ 769543 w 2638429"/>
              <a:gd name="connsiteY1200" fmla="*/ 1343605 h 3479760"/>
              <a:gd name="connsiteX1201" fmla="*/ 494708 w 2638429"/>
              <a:gd name="connsiteY1201" fmla="*/ 1231178 h 3479760"/>
              <a:gd name="connsiteX1202" fmla="*/ 549671 w 2638429"/>
              <a:gd name="connsiteY1202" fmla="*/ 1231178 h 3479760"/>
              <a:gd name="connsiteX1203" fmla="*/ 604644 w 2638429"/>
              <a:gd name="connsiteY1203" fmla="*/ 1231178 h 3479760"/>
              <a:gd name="connsiteX1204" fmla="*/ 549671 w 2638429"/>
              <a:gd name="connsiteY1204" fmla="*/ 1343605 h 3479760"/>
              <a:gd name="connsiteX1205" fmla="*/ 384771 w 2638429"/>
              <a:gd name="connsiteY1205" fmla="*/ 1231178 h 3479760"/>
              <a:gd name="connsiteX1206" fmla="*/ 439744 w 2638429"/>
              <a:gd name="connsiteY1206" fmla="*/ 1231178 h 3479760"/>
              <a:gd name="connsiteX1207" fmla="*/ 494707 w 2638429"/>
              <a:gd name="connsiteY1207" fmla="*/ 1231178 h 3479760"/>
              <a:gd name="connsiteX1208" fmla="*/ 439744 w 2638429"/>
              <a:gd name="connsiteY1208" fmla="*/ 1343605 h 3479760"/>
              <a:gd name="connsiteX1209" fmla="*/ 164909 w 2638429"/>
              <a:gd name="connsiteY1209" fmla="*/ 1231178 h 3479760"/>
              <a:gd name="connsiteX1210" fmla="*/ 219872 w 2638429"/>
              <a:gd name="connsiteY1210" fmla="*/ 1231178 h 3479760"/>
              <a:gd name="connsiteX1211" fmla="*/ 274835 w 2638429"/>
              <a:gd name="connsiteY1211" fmla="*/ 1231178 h 3479760"/>
              <a:gd name="connsiteX1212" fmla="*/ 274836 w 2638429"/>
              <a:gd name="connsiteY1212" fmla="*/ 1231178 h 3479760"/>
              <a:gd name="connsiteX1213" fmla="*/ 219872 w 2638429"/>
              <a:gd name="connsiteY1213" fmla="*/ 1343605 h 3479760"/>
              <a:gd name="connsiteX1214" fmla="*/ 54972 w 2638429"/>
              <a:gd name="connsiteY1214" fmla="*/ 1231178 h 3479760"/>
              <a:gd name="connsiteX1215" fmla="*/ 109936 w 2638429"/>
              <a:gd name="connsiteY1215" fmla="*/ 1231178 h 3479760"/>
              <a:gd name="connsiteX1216" fmla="*/ 164908 w 2638429"/>
              <a:gd name="connsiteY1216" fmla="*/ 1231178 h 3479760"/>
              <a:gd name="connsiteX1217" fmla="*/ 109936 w 2638429"/>
              <a:gd name="connsiteY1217" fmla="*/ 1343605 h 3479760"/>
              <a:gd name="connsiteX1218" fmla="*/ 1319215 w 2638429"/>
              <a:gd name="connsiteY1218" fmla="*/ 1118751 h 3479760"/>
              <a:gd name="connsiteX1219" fmla="*/ 1374188 w 2638429"/>
              <a:gd name="connsiteY1219" fmla="*/ 1118751 h 3479760"/>
              <a:gd name="connsiteX1220" fmla="*/ 1429151 w 2638429"/>
              <a:gd name="connsiteY1220" fmla="*/ 1118751 h 3479760"/>
              <a:gd name="connsiteX1221" fmla="*/ 1374188 w 2638429"/>
              <a:gd name="connsiteY1221" fmla="*/ 1231178 h 3479760"/>
              <a:gd name="connsiteX1222" fmla="*/ 1099352 w 2638429"/>
              <a:gd name="connsiteY1222" fmla="*/ 1118751 h 3479760"/>
              <a:gd name="connsiteX1223" fmla="*/ 1154316 w 2638429"/>
              <a:gd name="connsiteY1223" fmla="*/ 1118751 h 3479760"/>
              <a:gd name="connsiteX1224" fmla="*/ 1209278 w 2638429"/>
              <a:gd name="connsiteY1224" fmla="*/ 1118751 h 3479760"/>
              <a:gd name="connsiteX1225" fmla="*/ 1209279 w 2638429"/>
              <a:gd name="connsiteY1225" fmla="*/ 1118751 h 3479760"/>
              <a:gd name="connsiteX1226" fmla="*/ 1264251 w 2638429"/>
              <a:gd name="connsiteY1226" fmla="*/ 1118751 h 3479760"/>
              <a:gd name="connsiteX1227" fmla="*/ 1319214 w 2638429"/>
              <a:gd name="connsiteY1227" fmla="*/ 1118751 h 3479760"/>
              <a:gd name="connsiteX1228" fmla="*/ 1264251 w 2638429"/>
              <a:gd name="connsiteY1228" fmla="*/ 1231178 h 3479760"/>
              <a:gd name="connsiteX1229" fmla="*/ 1209279 w 2638429"/>
              <a:gd name="connsiteY1229" fmla="*/ 1118752 h 3479760"/>
              <a:gd name="connsiteX1230" fmla="*/ 1154316 w 2638429"/>
              <a:gd name="connsiteY1230" fmla="*/ 1231178 h 3479760"/>
              <a:gd name="connsiteX1231" fmla="*/ 989416 w 2638429"/>
              <a:gd name="connsiteY1231" fmla="*/ 1118751 h 3479760"/>
              <a:gd name="connsiteX1232" fmla="*/ 1044379 w 2638429"/>
              <a:gd name="connsiteY1232" fmla="*/ 1118751 h 3479760"/>
              <a:gd name="connsiteX1233" fmla="*/ 1099352 w 2638429"/>
              <a:gd name="connsiteY1233" fmla="*/ 1118751 h 3479760"/>
              <a:gd name="connsiteX1234" fmla="*/ 1044379 w 2638429"/>
              <a:gd name="connsiteY1234" fmla="*/ 1231178 h 3479760"/>
              <a:gd name="connsiteX1235" fmla="*/ 879479 w 2638429"/>
              <a:gd name="connsiteY1235" fmla="*/ 1118751 h 3479760"/>
              <a:gd name="connsiteX1236" fmla="*/ 934442 w 2638429"/>
              <a:gd name="connsiteY1236" fmla="*/ 1118751 h 3479760"/>
              <a:gd name="connsiteX1237" fmla="*/ 989415 w 2638429"/>
              <a:gd name="connsiteY1237" fmla="*/ 1118751 h 3479760"/>
              <a:gd name="connsiteX1238" fmla="*/ 934442 w 2638429"/>
              <a:gd name="connsiteY1238" fmla="*/ 1231178 h 3479760"/>
              <a:gd name="connsiteX1239" fmla="*/ 769543 w 2638429"/>
              <a:gd name="connsiteY1239" fmla="*/ 1118751 h 3479760"/>
              <a:gd name="connsiteX1240" fmla="*/ 824506 w 2638429"/>
              <a:gd name="connsiteY1240" fmla="*/ 1118751 h 3479760"/>
              <a:gd name="connsiteX1241" fmla="*/ 879479 w 2638429"/>
              <a:gd name="connsiteY1241" fmla="*/ 1118751 h 3479760"/>
              <a:gd name="connsiteX1242" fmla="*/ 824506 w 2638429"/>
              <a:gd name="connsiteY1242" fmla="*/ 1231178 h 3479760"/>
              <a:gd name="connsiteX1243" fmla="*/ 219872 w 2638429"/>
              <a:gd name="connsiteY1243" fmla="*/ 1118751 h 3479760"/>
              <a:gd name="connsiteX1244" fmla="*/ 274835 w 2638429"/>
              <a:gd name="connsiteY1244" fmla="*/ 1118751 h 3479760"/>
              <a:gd name="connsiteX1245" fmla="*/ 329808 w 2638429"/>
              <a:gd name="connsiteY1245" fmla="*/ 1118751 h 3479760"/>
              <a:gd name="connsiteX1246" fmla="*/ 274835 w 2638429"/>
              <a:gd name="connsiteY1246" fmla="*/ 1231178 h 3479760"/>
              <a:gd name="connsiteX1247" fmla="*/ 109936 w 2638429"/>
              <a:gd name="connsiteY1247" fmla="*/ 1118751 h 3479760"/>
              <a:gd name="connsiteX1248" fmla="*/ 164909 w 2638429"/>
              <a:gd name="connsiteY1248" fmla="*/ 1118751 h 3479760"/>
              <a:gd name="connsiteX1249" fmla="*/ 219872 w 2638429"/>
              <a:gd name="connsiteY1249" fmla="*/ 1118751 h 3479760"/>
              <a:gd name="connsiteX1250" fmla="*/ 164909 w 2638429"/>
              <a:gd name="connsiteY1250" fmla="*/ 1231178 h 3479760"/>
              <a:gd name="connsiteX1251" fmla="*/ 1374187 w 2638429"/>
              <a:gd name="connsiteY1251" fmla="*/ 1006323 h 3479760"/>
              <a:gd name="connsiteX1252" fmla="*/ 1374188 w 2638429"/>
              <a:gd name="connsiteY1252" fmla="*/ 1006323 h 3479760"/>
              <a:gd name="connsiteX1253" fmla="*/ 1429150 w 2638429"/>
              <a:gd name="connsiteY1253" fmla="*/ 1006323 h 3479760"/>
              <a:gd name="connsiteX1254" fmla="*/ 1484114 w 2638429"/>
              <a:gd name="connsiteY1254" fmla="*/ 1006323 h 3479760"/>
              <a:gd name="connsiteX1255" fmla="*/ 1429150 w 2638429"/>
              <a:gd name="connsiteY1255" fmla="*/ 1118750 h 3479760"/>
              <a:gd name="connsiteX1256" fmla="*/ 1264251 w 2638429"/>
              <a:gd name="connsiteY1256" fmla="*/ 1006323 h 3479760"/>
              <a:gd name="connsiteX1257" fmla="*/ 1319214 w 2638429"/>
              <a:gd name="connsiteY1257" fmla="*/ 1006323 h 3479760"/>
              <a:gd name="connsiteX1258" fmla="*/ 1374187 w 2638429"/>
              <a:gd name="connsiteY1258" fmla="*/ 1006323 h 3479760"/>
              <a:gd name="connsiteX1259" fmla="*/ 1319214 w 2638429"/>
              <a:gd name="connsiteY1259" fmla="*/ 1118750 h 3479760"/>
              <a:gd name="connsiteX1260" fmla="*/ 1154315 w 2638429"/>
              <a:gd name="connsiteY1260" fmla="*/ 1006323 h 3479760"/>
              <a:gd name="connsiteX1261" fmla="*/ 1154316 w 2638429"/>
              <a:gd name="connsiteY1261" fmla="*/ 1006323 h 3479760"/>
              <a:gd name="connsiteX1262" fmla="*/ 1209278 w 2638429"/>
              <a:gd name="connsiteY1262" fmla="*/ 1006323 h 3479760"/>
              <a:gd name="connsiteX1263" fmla="*/ 1264251 w 2638429"/>
              <a:gd name="connsiteY1263" fmla="*/ 1006323 h 3479760"/>
              <a:gd name="connsiteX1264" fmla="*/ 1209278 w 2638429"/>
              <a:gd name="connsiteY1264" fmla="*/ 1118750 h 3479760"/>
              <a:gd name="connsiteX1265" fmla="*/ 1044379 w 2638429"/>
              <a:gd name="connsiteY1265" fmla="*/ 1006323 h 3479760"/>
              <a:gd name="connsiteX1266" fmla="*/ 1099352 w 2638429"/>
              <a:gd name="connsiteY1266" fmla="*/ 1006323 h 3479760"/>
              <a:gd name="connsiteX1267" fmla="*/ 1154315 w 2638429"/>
              <a:gd name="connsiteY1267" fmla="*/ 1006323 h 3479760"/>
              <a:gd name="connsiteX1268" fmla="*/ 1099352 w 2638429"/>
              <a:gd name="connsiteY1268" fmla="*/ 1118750 h 3479760"/>
              <a:gd name="connsiteX1269" fmla="*/ 934443 w 2638429"/>
              <a:gd name="connsiteY1269" fmla="*/ 1006323 h 3479760"/>
              <a:gd name="connsiteX1270" fmla="*/ 989416 w 2638429"/>
              <a:gd name="connsiteY1270" fmla="*/ 1006323 h 3479760"/>
              <a:gd name="connsiteX1271" fmla="*/ 1044379 w 2638429"/>
              <a:gd name="connsiteY1271" fmla="*/ 1006323 h 3479760"/>
              <a:gd name="connsiteX1272" fmla="*/ 989416 w 2638429"/>
              <a:gd name="connsiteY1272" fmla="*/ 1118750 h 3479760"/>
              <a:gd name="connsiteX1273" fmla="*/ 824507 w 2638429"/>
              <a:gd name="connsiteY1273" fmla="*/ 1006323 h 3479760"/>
              <a:gd name="connsiteX1274" fmla="*/ 879480 w 2638429"/>
              <a:gd name="connsiteY1274" fmla="*/ 1006323 h 3479760"/>
              <a:gd name="connsiteX1275" fmla="*/ 934442 w 2638429"/>
              <a:gd name="connsiteY1275" fmla="*/ 1006323 h 3479760"/>
              <a:gd name="connsiteX1276" fmla="*/ 934443 w 2638429"/>
              <a:gd name="connsiteY1276" fmla="*/ 1006323 h 3479760"/>
              <a:gd name="connsiteX1277" fmla="*/ 879480 w 2638429"/>
              <a:gd name="connsiteY1277" fmla="*/ 1118750 h 3479760"/>
              <a:gd name="connsiteX1278" fmla="*/ 274835 w 2638429"/>
              <a:gd name="connsiteY1278" fmla="*/ 1006323 h 3479760"/>
              <a:gd name="connsiteX1279" fmla="*/ 329808 w 2638429"/>
              <a:gd name="connsiteY1279" fmla="*/ 1006323 h 3479760"/>
              <a:gd name="connsiteX1280" fmla="*/ 384771 w 2638429"/>
              <a:gd name="connsiteY1280" fmla="*/ 1006323 h 3479760"/>
              <a:gd name="connsiteX1281" fmla="*/ 329808 w 2638429"/>
              <a:gd name="connsiteY1281" fmla="*/ 1118750 h 3479760"/>
              <a:gd name="connsiteX1282" fmla="*/ 1484114 w 2638429"/>
              <a:gd name="connsiteY1282" fmla="*/ 787009 h 3479760"/>
              <a:gd name="connsiteX1283" fmla="*/ 1431859 w 2638429"/>
              <a:gd name="connsiteY1283" fmla="*/ 893896 h 3479760"/>
              <a:gd name="connsiteX1284" fmla="*/ 1484114 w 2638429"/>
              <a:gd name="connsiteY1284" fmla="*/ 893896 h 3479760"/>
              <a:gd name="connsiteX1285" fmla="*/ 1536378 w 2638429"/>
              <a:gd name="connsiteY1285" fmla="*/ 893896 h 3479760"/>
              <a:gd name="connsiteX1286" fmla="*/ 1264251 w 2638429"/>
              <a:gd name="connsiteY1286" fmla="*/ 787009 h 3479760"/>
              <a:gd name="connsiteX1287" fmla="*/ 1211987 w 2638429"/>
              <a:gd name="connsiteY1287" fmla="*/ 893896 h 3479760"/>
              <a:gd name="connsiteX1288" fmla="*/ 1264251 w 2638429"/>
              <a:gd name="connsiteY1288" fmla="*/ 893896 h 3479760"/>
              <a:gd name="connsiteX1289" fmla="*/ 1316506 w 2638429"/>
              <a:gd name="connsiteY1289" fmla="*/ 893896 h 3479760"/>
              <a:gd name="connsiteX1290" fmla="*/ 1044379 w 2638429"/>
              <a:gd name="connsiteY1290" fmla="*/ 787009 h 3479760"/>
              <a:gd name="connsiteX1291" fmla="*/ 992125 w 2638429"/>
              <a:gd name="connsiteY1291" fmla="*/ 893896 h 3479760"/>
              <a:gd name="connsiteX1292" fmla="*/ 1044379 w 2638429"/>
              <a:gd name="connsiteY1292" fmla="*/ 893896 h 3479760"/>
              <a:gd name="connsiteX1293" fmla="*/ 1096643 w 2638429"/>
              <a:gd name="connsiteY1293" fmla="*/ 893896 h 3479760"/>
              <a:gd name="connsiteX1294" fmla="*/ 1044380 w 2638429"/>
              <a:gd name="connsiteY1294" fmla="*/ 787009 h 3479760"/>
              <a:gd name="connsiteX1295" fmla="*/ 1044379 w 2638429"/>
              <a:gd name="connsiteY1295" fmla="*/ 787010 h 3479760"/>
              <a:gd name="connsiteX1296" fmla="*/ 1209279 w 2638429"/>
              <a:gd name="connsiteY1296" fmla="*/ 674574 h 3479760"/>
              <a:gd name="connsiteX1297" fmla="*/ 1154317 w 2638429"/>
              <a:gd name="connsiteY1297" fmla="*/ 787009 h 3479760"/>
              <a:gd name="connsiteX1298" fmla="*/ 1209278 w 2638429"/>
              <a:gd name="connsiteY1298" fmla="*/ 787009 h 3479760"/>
              <a:gd name="connsiteX1299" fmla="*/ 1264251 w 2638429"/>
              <a:gd name="connsiteY1299" fmla="*/ 787009 h 3479760"/>
              <a:gd name="connsiteX1300" fmla="*/ 1649023 w 2638429"/>
              <a:gd name="connsiteY1300" fmla="*/ 674573 h 3479760"/>
              <a:gd name="connsiteX1301" fmla="*/ 1703987 w 2638429"/>
              <a:gd name="connsiteY1301" fmla="*/ 674573 h 3479760"/>
              <a:gd name="connsiteX1302" fmla="*/ 1758950 w 2638429"/>
              <a:gd name="connsiteY1302" fmla="*/ 674573 h 3479760"/>
              <a:gd name="connsiteX1303" fmla="*/ 1703987 w 2638429"/>
              <a:gd name="connsiteY1303" fmla="*/ 787010 h 3479760"/>
              <a:gd name="connsiteX1304" fmla="*/ 989416 w 2638429"/>
              <a:gd name="connsiteY1304" fmla="*/ 674573 h 3479760"/>
              <a:gd name="connsiteX1305" fmla="*/ 1044379 w 2638429"/>
              <a:gd name="connsiteY1305" fmla="*/ 674573 h 3479760"/>
              <a:gd name="connsiteX1306" fmla="*/ 1099352 w 2638429"/>
              <a:gd name="connsiteY1306" fmla="*/ 674573 h 3479760"/>
              <a:gd name="connsiteX1307" fmla="*/ 1044380 w 2638429"/>
              <a:gd name="connsiteY1307" fmla="*/ 787009 h 3479760"/>
              <a:gd name="connsiteX1308" fmla="*/ 1099352 w 2638429"/>
              <a:gd name="connsiteY1308" fmla="*/ 787009 h 3479760"/>
              <a:gd name="connsiteX1309" fmla="*/ 1154315 w 2638429"/>
              <a:gd name="connsiteY1309" fmla="*/ 787009 h 3479760"/>
              <a:gd name="connsiteX1310" fmla="*/ 1102061 w 2638429"/>
              <a:gd name="connsiteY1310" fmla="*/ 893896 h 3479760"/>
              <a:gd name="connsiteX1311" fmla="*/ 1154316 w 2638429"/>
              <a:gd name="connsiteY1311" fmla="*/ 893896 h 3479760"/>
              <a:gd name="connsiteX1312" fmla="*/ 1206570 w 2638429"/>
              <a:gd name="connsiteY1312" fmla="*/ 893896 h 3479760"/>
              <a:gd name="connsiteX1313" fmla="*/ 1154315 w 2638429"/>
              <a:gd name="connsiteY1313" fmla="*/ 787009 h 3479760"/>
              <a:gd name="connsiteX1314" fmla="*/ 1154316 w 2638429"/>
              <a:gd name="connsiteY1314" fmla="*/ 787009 h 3479760"/>
              <a:gd name="connsiteX1315" fmla="*/ 1099352 w 2638429"/>
              <a:gd name="connsiteY1315" fmla="*/ 674573 h 3479760"/>
              <a:gd name="connsiteX1316" fmla="*/ 1154316 w 2638429"/>
              <a:gd name="connsiteY1316" fmla="*/ 674573 h 3479760"/>
              <a:gd name="connsiteX1317" fmla="*/ 1209278 w 2638429"/>
              <a:gd name="connsiteY1317" fmla="*/ 674573 h 3479760"/>
              <a:gd name="connsiteX1318" fmla="*/ 1209279 w 2638429"/>
              <a:gd name="connsiteY1318" fmla="*/ 674573 h 3479760"/>
              <a:gd name="connsiteX1319" fmla="*/ 1264251 w 2638429"/>
              <a:gd name="connsiteY1319" fmla="*/ 674573 h 3479760"/>
              <a:gd name="connsiteX1320" fmla="*/ 1319214 w 2638429"/>
              <a:gd name="connsiteY1320" fmla="*/ 674573 h 3479760"/>
              <a:gd name="connsiteX1321" fmla="*/ 1264252 w 2638429"/>
              <a:gd name="connsiteY1321" fmla="*/ 787009 h 3479760"/>
              <a:gd name="connsiteX1322" fmla="*/ 1319214 w 2638429"/>
              <a:gd name="connsiteY1322" fmla="*/ 787009 h 3479760"/>
              <a:gd name="connsiteX1323" fmla="*/ 1374187 w 2638429"/>
              <a:gd name="connsiteY1323" fmla="*/ 787009 h 3479760"/>
              <a:gd name="connsiteX1324" fmla="*/ 1321923 w 2638429"/>
              <a:gd name="connsiteY1324" fmla="*/ 893896 h 3479760"/>
              <a:gd name="connsiteX1325" fmla="*/ 1374188 w 2638429"/>
              <a:gd name="connsiteY1325" fmla="*/ 893896 h 3479760"/>
              <a:gd name="connsiteX1326" fmla="*/ 1426442 w 2638429"/>
              <a:gd name="connsiteY1326" fmla="*/ 893896 h 3479760"/>
              <a:gd name="connsiteX1327" fmla="*/ 1374187 w 2638429"/>
              <a:gd name="connsiteY1327" fmla="*/ 787009 h 3479760"/>
              <a:gd name="connsiteX1328" fmla="*/ 1374188 w 2638429"/>
              <a:gd name="connsiteY1328" fmla="*/ 787009 h 3479760"/>
              <a:gd name="connsiteX1329" fmla="*/ 1319215 w 2638429"/>
              <a:gd name="connsiteY1329" fmla="*/ 674573 h 3479760"/>
              <a:gd name="connsiteX1330" fmla="*/ 1374188 w 2638429"/>
              <a:gd name="connsiteY1330" fmla="*/ 674573 h 3479760"/>
              <a:gd name="connsiteX1331" fmla="*/ 1429151 w 2638429"/>
              <a:gd name="connsiteY1331" fmla="*/ 674573 h 3479760"/>
              <a:gd name="connsiteX1332" fmla="*/ 1374189 w 2638429"/>
              <a:gd name="connsiteY1332" fmla="*/ 787009 h 3479760"/>
              <a:gd name="connsiteX1333" fmla="*/ 1429150 w 2638429"/>
              <a:gd name="connsiteY1333" fmla="*/ 787009 h 3479760"/>
              <a:gd name="connsiteX1334" fmla="*/ 1484114 w 2638429"/>
              <a:gd name="connsiteY1334" fmla="*/ 787009 h 3479760"/>
              <a:gd name="connsiteX1335" fmla="*/ 1429151 w 2638429"/>
              <a:gd name="connsiteY1335" fmla="*/ 674573 h 3479760"/>
              <a:gd name="connsiteX1336" fmla="*/ 1484114 w 2638429"/>
              <a:gd name="connsiteY1336" fmla="*/ 674573 h 3479760"/>
              <a:gd name="connsiteX1337" fmla="*/ 1539087 w 2638429"/>
              <a:gd name="connsiteY1337" fmla="*/ 674573 h 3479760"/>
              <a:gd name="connsiteX1338" fmla="*/ 1484115 w 2638429"/>
              <a:gd name="connsiteY1338" fmla="*/ 787009 h 3479760"/>
              <a:gd name="connsiteX1339" fmla="*/ 1539087 w 2638429"/>
              <a:gd name="connsiteY1339" fmla="*/ 787009 h 3479760"/>
              <a:gd name="connsiteX1340" fmla="*/ 1594050 w 2638429"/>
              <a:gd name="connsiteY1340" fmla="*/ 787009 h 3479760"/>
              <a:gd name="connsiteX1341" fmla="*/ 1539087 w 2638429"/>
              <a:gd name="connsiteY1341" fmla="*/ 674573 h 3479760"/>
              <a:gd name="connsiteX1342" fmla="*/ 1594050 w 2638429"/>
              <a:gd name="connsiteY1342" fmla="*/ 674573 h 3479760"/>
              <a:gd name="connsiteX1343" fmla="*/ 1649023 w 2638429"/>
              <a:gd name="connsiteY1343" fmla="*/ 674573 h 3479760"/>
              <a:gd name="connsiteX1344" fmla="*/ 1594051 w 2638429"/>
              <a:gd name="connsiteY1344" fmla="*/ 787009 h 3479760"/>
              <a:gd name="connsiteX1345" fmla="*/ 1649023 w 2638429"/>
              <a:gd name="connsiteY1345" fmla="*/ 787009 h 3479760"/>
              <a:gd name="connsiteX1346" fmla="*/ 1703986 w 2638429"/>
              <a:gd name="connsiteY1346" fmla="*/ 787009 h 3479760"/>
              <a:gd name="connsiteX1347" fmla="*/ 1649023 w 2638429"/>
              <a:gd name="connsiteY1347" fmla="*/ 899436 h 3479760"/>
              <a:gd name="connsiteX1348" fmla="*/ 1594050 w 2638429"/>
              <a:gd name="connsiteY1348" fmla="*/ 787009 h 3479760"/>
              <a:gd name="connsiteX1349" fmla="*/ 1539087 w 2638429"/>
              <a:gd name="connsiteY1349" fmla="*/ 899436 h 3479760"/>
              <a:gd name="connsiteX1350" fmla="*/ 1537733 w 2638429"/>
              <a:gd name="connsiteY1350" fmla="*/ 896666 h 3479760"/>
              <a:gd name="connsiteX1351" fmla="*/ 1484114 w 2638429"/>
              <a:gd name="connsiteY1351" fmla="*/ 1006323 h 3479760"/>
              <a:gd name="connsiteX1352" fmla="*/ 1430505 w 2638429"/>
              <a:gd name="connsiteY1352" fmla="*/ 896665 h 3479760"/>
              <a:gd name="connsiteX1353" fmla="*/ 1429150 w 2638429"/>
              <a:gd name="connsiteY1353" fmla="*/ 899436 h 3479760"/>
              <a:gd name="connsiteX1354" fmla="*/ 1427797 w 2638429"/>
              <a:gd name="connsiteY1354" fmla="*/ 896667 h 3479760"/>
              <a:gd name="connsiteX1355" fmla="*/ 1374188 w 2638429"/>
              <a:gd name="connsiteY1355" fmla="*/ 1006323 h 3479760"/>
              <a:gd name="connsiteX1356" fmla="*/ 1320569 w 2638429"/>
              <a:gd name="connsiteY1356" fmla="*/ 896665 h 3479760"/>
              <a:gd name="connsiteX1357" fmla="*/ 1319214 w 2638429"/>
              <a:gd name="connsiteY1357" fmla="*/ 899436 h 3479760"/>
              <a:gd name="connsiteX1358" fmla="*/ 1317860 w 2638429"/>
              <a:gd name="connsiteY1358" fmla="*/ 896666 h 3479760"/>
              <a:gd name="connsiteX1359" fmla="*/ 1264251 w 2638429"/>
              <a:gd name="connsiteY1359" fmla="*/ 1006323 h 3479760"/>
              <a:gd name="connsiteX1360" fmla="*/ 1210633 w 2638429"/>
              <a:gd name="connsiteY1360" fmla="*/ 896666 h 3479760"/>
              <a:gd name="connsiteX1361" fmla="*/ 1209278 w 2638429"/>
              <a:gd name="connsiteY1361" fmla="*/ 899436 h 3479760"/>
              <a:gd name="connsiteX1362" fmla="*/ 1207925 w 2638429"/>
              <a:gd name="connsiteY1362" fmla="*/ 896667 h 3479760"/>
              <a:gd name="connsiteX1363" fmla="*/ 1154316 w 2638429"/>
              <a:gd name="connsiteY1363" fmla="*/ 1006323 h 3479760"/>
              <a:gd name="connsiteX1364" fmla="*/ 1100706 w 2638429"/>
              <a:gd name="connsiteY1364" fmla="*/ 896666 h 3479760"/>
              <a:gd name="connsiteX1365" fmla="*/ 1099352 w 2638429"/>
              <a:gd name="connsiteY1365" fmla="*/ 899436 h 3479760"/>
              <a:gd name="connsiteX1366" fmla="*/ 1097998 w 2638429"/>
              <a:gd name="connsiteY1366" fmla="*/ 896666 h 3479760"/>
              <a:gd name="connsiteX1367" fmla="*/ 1044379 w 2638429"/>
              <a:gd name="connsiteY1367" fmla="*/ 1006323 h 3479760"/>
              <a:gd name="connsiteX1368" fmla="*/ 990770 w 2638429"/>
              <a:gd name="connsiteY1368" fmla="*/ 896666 h 3479760"/>
              <a:gd name="connsiteX1369" fmla="*/ 989416 w 2638429"/>
              <a:gd name="connsiteY1369" fmla="*/ 899436 h 3479760"/>
              <a:gd name="connsiteX1370" fmla="*/ 988061 w 2638429"/>
              <a:gd name="connsiteY1370" fmla="*/ 896665 h 3479760"/>
              <a:gd name="connsiteX1371" fmla="*/ 934442 w 2638429"/>
              <a:gd name="connsiteY1371" fmla="*/ 1006323 h 3479760"/>
              <a:gd name="connsiteX1372" fmla="*/ 879479 w 2638429"/>
              <a:gd name="connsiteY1372" fmla="*/ 893896 h 3479760"/>
              <a:gd name="connsiteX1373" fmla="*/ 934442 w 2638429"/>
              <a:gd name="connsiteY1373" fmla="*/ 893896 h 3479760"/>
              <a:gd name="connsiteX1374" fmla="*/ 986707 w 2638429"/>
              <a:gd name="connsiteY1374" fmla="*/ 893896 h 3479760"/>
              <a:gd name="connsiteX1375" fmla="*/ 934443 w 2638429"/>
              <a:gd name="connsiteY1375" fmla="*/ 787009 h 3479760"/>
              <a:gd name="connsiteX1376" fmla="*/ 989416 w 2638429"/>
              <a:gd name="connsiteY1376" fmla="*/ 787009 h 3479760"/>
              <a:gd name="connsiteX1377" fmla="*/ 1044379 w 2638429"/>
              <a:gd name="connsiteY1377" fmla="*/ 787009 h 3479760"/>
              <a:gd name="connsiteX1378" fmla="*/ 439744 w 2638429"/>
              <a:gd name="connsiteY1378" fmla="*/ 674573 h 3479760"/>
              <a:gd name="connsiteX1379" fmla="*/ 494707 w 2638429"/>
              <a:gd name="connsiteY1379" fmla="*/ 674573 h 3479760"/>
              <a:gd name="connsiteX1380" fmla="*/ 549671 w 2638429"/>
              <a:gd name="connsiteY1380" fmla="*/ 674573 h 3479760"/>
              <a:gd name="connsiteX1381" fmla="*/ 494707 w 2638429"/>
              <a:gd name="connsiteY1381" fmla="*/ 787010 h 3479760"/>
              <a:gd name="connsiteX1382" fmla="*/ 494707 w 2638429"/>
              <a:gd name="connsiteY1382" fmla="*/ 787009 h 3479760"/>
              <a:gd name="connsiteX1383" fmla="*/ 442453 w 2638429"/>
              <a:gd name="connsiteY1383" fmla="*/ 893896 h 3479760"/>
              <a:gd name="connsiteX1384" fmla="*/ 494707 w 2638429"/>
              <a:gd name="connsiteY1384" fmla="*/ 893896 h 3479760"/>
              <a:gd name="connsiteX1385" fmla="*/ 546963 w 2638429"/>
              <a:gd name="connsiteY1385" fmla="*/ 893896 h 3479760"/>
              <a:gd name="connsiteX1386" fmla="*/ 494708 w 2638429"/>
              <a:gd name="connsiteY1386" fmla="*/ 787009 h 3479760"/>
              <a:gd name="connsiteX1387" fmla="*/ 549671 w 2638429"/>
              <a:gd name="connsiteY1387" fmla="*/ 787009 h 3479760"/>
              <a:gd name="connsiteX1388" fmla="*/ 604644 w 2638429"/>
              <a:gd name="connsiteY1388" fmla="*/ 787009 h 3479760"/>
              <a:gd name="connsiteX1389" fmla="*/ 549671 w 2638429"/>
              <a:gd name="connsiteY1389" fmla="*/ 674573 h 3479760"/>
              <a:gd name="connsiteX1390" fmla="*/ 604644 w 2638429"/>
              <a:gd name="connsiteY1390" fmla="*/ 674573 h 3479760"/>
              <a:gd name="connsiteX1391" fmla="*/ 659607 w 2638429"/>
              <a:gd name="connsiteY1391" fmla="*/ 674573 h 3479760"/>
              <a:gd name="connsiteX1392" fmla="*/ 604644 w 2638429"/>
              <a:gd name="connsiteY1392" fmla="*/ 787010 h 3479760"/>
              <a:gd name="connsiteX1393" fmla="*/ 604644 w 2638429"/>
              <a:gd name="connsiteY1393" fmla="*/ 787009 h 3479760"/>
              <a:gd name="connsiteX1394" fmla="*/ 549671 w 2638429"/>
              <a:gd name="connsiteY1394" fmla="*/ 899436 h 3479760"/>
              <a:gd name="connsiteX1395" fmla="*/ 548317 w 2638429"/>
              <a:gd name="connsiteY1395" fmla="*/ 896666 h 3479760"/>
              <a:gd name="connsiteX1396" fmla="*/ 494707 w 2638429"/>
              <a:gd name="connsiteY1396" fmla="*/ 1006323 h 3479760"/>
              <a:gd name="connsiteX1397" fmla="*/ 441098 w 2638429"/>
              <a:gd name="connsiteY1397" fmla="*/ 896666 h 3479760"/>
              <a:gd name="connsiteX1398" fmla="*/ 439744 w 2638429"/>
              <a:gd name="connsiteY1398" fmla="*/ 899436 h 3479760"/>
              <a:gd name="connsiteX1399" fmla="*/ 438390 w 2638429"/>
              <a:gd name="connsiteY1399" fmla="*/ 896666 h 3479760"/>
              <a:gd name="connsiteX1400" fmla="*/ 384771 w 2638429"/>
              <a:gd name="connsiteY1400" fmla="*/ 1006323 h 3479760"/>
              <a:gd name="connsiteX1401" fmla="*/ 331162 w 2638429"/>
              <a:gd name="connsiteY1401" fmla="*/ 896666 h 3479760"/>
              <a:gd name="connsiteX1402" fmla="*/ 329808 w 2638429"/>
              <a:gd name="connsiteY1402" fmla="*/ 899436 h 3479760"/>
              <a:gd name="connsiteX1403" fmla="*/ 274835 w 2638429"/>
              <a:gd name="connsiteY1403" fmla="*/ 787009 h 3479760"/>
              <a:gd name="connsiteX1404" fmla="*/ 329808 w 2638429"/>
              <a:gd name="connsiteY1404" fmla="*/ 787009 h 3479760"/>
              <a:gd name="connsiteX1405" fmla="*/ 384771 w 2638429"/>
              <a:gd name="connsiteY1405" fmla="*/ 787009 h 3479760"/>
              <a:gd name="connsiteX1406" fmla="*/ 332517 w 2638429"/>
              <a:gd name="connsiteY1406" fmla="*/ 893896 h 3479760"/>
              <a:gd name="connsiteX1407" fmla="*/ 384771 w 2638429"/>
              <a:gd name="connsiteY1407" fmla="*/ 893896 h 3479760"/>
              <a:gd name="connsiteX1408" fmla="*/ 437035 w 2638429"/>
              <a:gd name="connsiteY1408" fmla="*/ 893896 h 3479760"/>
              <a:gd name="connsiteX1409" fmla="*/ 384771 w 2638429"/>
              <a:gd name="connsiteY1409" fmla="*/ 787009 h 3479760"/>
              <a:gd name="connsiteX1410" fmla="*/ 439744 w 2638429"/>
              <a:gd name="connsiteY1410" fmla="*/ 787009 h 3479760"/>
              <a:gd name="connsiteX1411" fmla="*/ 494707 w 2638429"/>
              <a:gd name="connsiteY1411" fmla="*/ 787009 h 3479760"/>
              <a:gd name="connsiteX1412" fmla="*/ 1703986 w 2638429"/>
              <a:gd name="connsiteY1412" fmla="*/ 562145 h 3479760"/>
              <a:gd name="connsiteX1413" fmla="*/ 1758949 w 2638429"/>
              <a:gd name="connsiteY1413" fmla="*/ 562145 h 3479760"/>
              <a:gd name="connsiteX1414" fmla="*/ 1813922 w 2638429"/>
              <a:gd name="connsiteY1414" fmla="*/ 562145 h 3479760"/>
              <a:gd name="connsiteX1415" fmla="*/ 1758949 w 2638429"/>
              <a:gd name="connsiteY1415" fmla="*/ 674572 h 3479760"/>
              <a:gd name="connsiteX1416" fmla="*/ 1594050 w 2638429"/>
              <a:gd name="connsiteY1416" fmla="*/ 562145 h 3479760"/>
              <a:gd name="connsiteX1417" fmla="*/ 1649023 w 2638429"/>
              <a:gd name="connsiteY1417" fmla="*/ 562145 h 3479760"/>
              <a:gd name="connsiteX1418" fmla="*/ 1703986 w 2638429"/>
              <a:gd name="connsiteY1418" fmla="*/ 562145 h 3479760"/>
              <a:gd name="connsiteX1419" fmla="*/ 1649023 w 2638429"/>
              <a:gd name="connsiteY1419" fmla="*/ 674572 h 3479760"/>
              <a:gd name="connsiteX1420" fmla="*/ 1484114 w 2638429"/>
              <a:gd name="connsiteY1420" fmla="*/ 562145 h 3479760"/>
              <a:gd name="connsiteX1421" fmla="*/ 1539087 w 2638429"/>
              <a:gd name="connsiteY1421" fmla="*/ 562145 h 3479760"/>
              <a:gd name="connsiteX1422" fmla="*/ 1594050 w 2638429"/>
              <a:gd name="connsiteY1422" fmla="*/ 562145 h 3479760"/>
              <a:gd name="connsiteX1423" fmla="*/ 1539087 w 2638429"/>
              <a:gd name="connsiteY1423" fmla="*/ 674572 h 3479760"/>
              <a:gd name="connsiteX1424" fmla="*/ 1374187 w 2638429"/>
              <a:gd name="connsiteY1424" fmla="*/ 562145 h 3479760"/>
              <a:gd name="connsiteX1425" fmla="*/ 1429150 w 2638429"/>
              <a:gd name="connsiteY1425" fmla="*/ 562145 h 3479760"/>
              <a:gd name="connsiteX1426" fmla="*/ 1484114 w 2638429"/>
              <a:gd name="connsiteY1426" fmla="*/ 562145 h 3479760"/>
              <a:gd name="connsiteX1427" fmla="*/ 1429150 w 2638429"/>
              <a:gd name="connsiteY1427" fmla="*/ 674572 h 3479760"/>
              <a:gd name="connsiteX1428" fmla="*/ 1264251 w 2638429"/>
              <a:gd name="connsiteY1428" fmla="*/ 562145 h 3479760"/>
              <a:gd name="connsiteX1429" fmla="*/ 1319214 w 2638429"/>
              <a:gd name="connsiteY1429" fmla="*/ 562145 h 3479760"/>
              <a:gd name="connsiteX1430" fmla="*/ 1374187 w 2638429"/>
              <a:gd name="connsiteY1430" fmla="*/ 562145 h 3479760"/>
              <a:gd name="connsiteX1431" fmla="*/ 1319214 w 2638429"/>
              <a:gd name="connsiteY1431" fmla="*/ 674572 h 3479760"/>
              <a:gd name="connsiteX1432" fmla="*/ 1154315 w 2638429"/>
              <a:gd name="connsiteY1432" fmla="*/ 562145 h 3479760"/>
              <a:gd name="connsiteX1433" fmla="*/ 1209278 w 2638429"/>
              <a:gd name="connsiteY1433" fmla="*/ 562145 h 3479760"/>
              <a:gd name="connsiteX1434" fmla="*/ 1264251 w 2638429"/>
              <a:gd name="connsiteY1434" fmla="*/ 562145 h 3479760"/>
              <a:gd name="connsiteX1435" fmla="*/ 1209278 w 2638429"/>
              <a:gd name="connsiteY1435" fmla="*/ 674572 h 3479760"/>
              <a:gd name="connsiteX1436" fmla="*/ 1044379 w 2638429"/>
              <a:gd name="connsiteY1436" fmla="*/ 562145 h 3479760"/>
              <a:gd name="connsiteX1437" fmla="*/ 1099352 w 2638429"/>
              <a:gd name="connsiteY1437" fmla="*/ 562145 h 3479760"/>
              <a:gd name="connsiteX1438" fmla="*/ 1154315 w 2638429"/>
              <a:gd name="connsiteY1438" fmla="*/ 562145 h 3479760"/>
              <a:gd name="connsiteX1439" fmla="*/ 1099352 w 2638429"/>
              <a:gd name="connsiteY1439" fmla="*/ 674572 h 3479760"/>
              <a:gd name="connsiteX1440" fmla="*/ 494708 w 2638429"/>
              <a:gd name="connsiteY1440" fmla="*/ 562145 h 3479760"/>
              <a:gd name="connsiteX1441" fmla="*/ 549671 w 2638429"/>
              <a:gd name="connsiteY1441" fmla="*/ 562145 h 3479760"/>
              <a:gd name="connsiteX1442" fmla="*/ 604644 w 2638429"/>
              <a:gd name="connsiteY1442" fmla="*/ 562145 h 3479760"/>
              <a:gd name="connsiteX1443" fmla="*/ 549671 w 2638429"/>
              <a:gd name="connsiteY1443" fmla="*/ 674572 h 3479760"/>
              <a:gd name="connsiteX1444" fmla="*/ 1813923 w 2638429"/>
              <a:gd name="connsiteY1444" fmla="*/ 337291 h 3479760"/>
              <a:gd name="connsiteX1445" fmla="*/ 1868886 w 2638429"/>
              <a:gd name="connsiteY1445" fmla="*/ 337291 h 3479760"/>
              <a:gd name="connsiteX1446" fmla="*/ 1923859 w 2638429"/>
              <a:gd name="connsiteY1446" fmla="*/ 337291 h 3479760"/>
              <a:gd name="connsiteX1447" fmla="*/ 1868886 w 2638429"/>
              <a:gd name="connsiteY1447" fmla="*/ 449718 h 3479760"/>
              <a:gd name="connsiteX1448" fmla="*/ 1703986 w 2638429"/>
              <a:gd name="connsiteY1448" fmla="*/ 337291 h 3479760"/>
              <a:gd name="connsiteX1449" fmla="*/ 1758949 w 2638429"/>
              <a:gd name="connsiteY1449" fmla="*/ 337291 h 3479760"/>
              <a:gd name="connsiteX1450" fmla="*/ 1813922 w 2638429"/>
              <a:gd name="connsiteY1450" fmla="*/ 337291 h 3479760"/>
              <a:gd name="connsiteX1451" fmla="*/ 1758949 w 2638429"/>
              <a:gd name="connsiteY1451" fmla="*/ 449718 h 3479760"/>
              <a:gd name="connsiteX1452" fmla="*/ 1868886 w 2638429"/>
              <a:gd name="connsiteY1452" fmla="*/ 224864 h 3479760"/>
              <a:gd name="connsiteX1453" fmla="*/ 1923859 w 2638429"/>
              <a:gd name="connsiteY1453" fmla="*/ 224864 h 3479760"/>
              <a:gd name="connsiteX1454" fmla="*/ 1978822 w 2638429"/>
              <a:gd name="connsiteY1454" fmla="*/ 224864 h 3479760"/>
              <a:gd name="connsiteX1455" fmla="*/ 1923859 w 2638429"/>
              <a:gd name="connsiteY1455" fmla="*/ 337291 h 3479760"/>
              <a:gd name="connsiteX1456" fmla="*/ 1758950 w 2638429"/>
              <a:gd name="connsiteY1456" fmla="*/ 224864 h 3479760"/>
              <a:gd name="connsiteX1457" fmla="*/ 1813923 w 2638429"/>
              <a:gd name="connsiteY1457" fmla="*/ 224864 h 3479760"/>
              <a:gd name="connsiteX1458" fmla="*/ 1868886 w 2638429"/>
              <a:gd name="connsiteY1458" fmla="*/ 224864 h 3479760"/>
              <a:gd name="connsiteX1459" fmla="*/ 1813923 w 2638429"/>
              <a:gd name="connsiteY1459" fmla="*/ 337291 h 3479760"/>
              <a:gd name="connsiteX1460" fmla="*/ 1923859 w 2638429"/>
              <a:gd name="connsiteY1460" fmla="*/ 112427 h 3479760"/>
              <a:gd name="connsiteX1461" fmla="*/ 1978822 w 2638429"/>
              <a:gd name="connsiteY1461" fmla="*/ 112427 h 3479760"/>
              <a:gd name="connsiteX1462" fmla="*/ 2033785 w 2638429"/>
              <a:gd name="connsiteY1462" fmla="*/ 112427 h 3479760"/>
              <a:gd name="connsiteX1463" fmla="*/ 2033786 w 2638429"/>
              <a:gd name="connsiteY1463" fmla="*/ 112427 h 3479760"/>
              <a:gd name="connsiteX1464" fmla="*/ 1978822 w 2638429"/>
              <a:gd name="connsiteY1464" fmla="*/ 224864 h 3479760"/>
              <a:gd name="connsiteX1465" fmla="*/ 1813923 w 2638429"/>
              <a:gd name="connsiteY1465" fmla="*/ 112427 h 3479760"/>
              <a:gd name="connsiteX1466" fmla="*/ 1868886 w 2638429"/>
              <a:gd name="connsiteY1466" fmla="*/ 112427 h 3479760"/>
              <a:gd name="connsiteX1467" fmla="*/ 1923859 w 2638429"/>
              <a:gd name="connsiteY1467" fmla="*/ 112427 h 3479760"/>
              <a:gd name="connsiteX1468" fmla="*/ 1868886 w 2638429"/>
              <a:gd name="connsiteY1468" fmla="*/ 224864 h 3479760"/>
              <a:gd name="connsiteX1469" fmla="*/ 1978822 w 2638429"/>
              <a:gd name="connsiteY1469" fmla="*/ 0 h 3479760"/>
              <a:gd name="connsiteX1470" fmla="*/ 2033785 w 2638429"/>
              <a:gd name="connsiteY1470" fmla="*/ 0 h 3479760"/>
              <a:gd name="connsiteX1471" fmla="*/ 2088758 w 2638429"/>
              <a:gd name="connsiteY1471" fmla="*/ 0 h 3479760"/>
              <a:gd name="connsiteX1472" fmla="*/ 2033785 w 2638429"/>
              <a:gd name="connsiteY1472" fmla="*/ 112427 h 347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Lst>
            <a:rect l="l" t="t" r="r" b="b"/>
            <a:pathLst>
              <a:path w="2638429" h="3479760">
                <a:moveTo>
                  <a:pt x="2528493" y="3367333"/>
                </a:moveTo>
                <a:lnTo>
                  <a:pt x="2583457" y="3367333"/>
                </a:lnTo>
                <a:lnTo>
                  <a:pt x="2638429" y="3367333"/>
                </a:lnTo>
                <a:lnTo>
                  <a:pt x="2583457" y="3479760"/>
                </a:lnTo>
                <a:close/>
                <a:moveTo>
                  <a:pt x="2418557" y="3367333"/>
                </a:moveTo>
                <a:lnTo>
                  <a:pt x="2418558" y="3367333"/>
                </a:lnTo>
                <a:lnTo>
                  <a:pt x="2473529" y="3367333"/>
                </a:lnTo>
                <a:lnTo>
                  <a:pt x="2528493" y="3367333"/>
                </a:lnTo>
                <a:lnTo>
                  <a:pt x="2473529" y="3479760"/>
                </a:lnTo>
                <a:close/>
                <a:moveTo>
                  <a:pt x="2198695" y="3367333"/>
                </a:moveTo>
                <a:lnTo>
                  <a:pt x="2253658" y="3367333"/>
                </a:lnTo>
                <a:lnTo>
                  <a:pt x="2308621" y="3367333"/>
                </a:lnTo>
                <a:lnTo>
                  <a:pt x="2308622" y="3367333"/>
                </a:lnTo>
                <a:lnTo>
                  <a:pt x="2363594" y="3367333"/>
                </a:lnTo>
                <a:lnTo>
                  <a:pt x="2418557" y="3367333"/>
                </a:lnTo>
                <a:lnTo>
                  <a:pt x="2363594" y="3479760"/>
                </a:lnTo>
                <a:lnTo>
                  <a:pt x="2308622" y="3367334"/>
                </a:lnTo>
                <a:lnTo>
                  <a:pt x="2253658" y="3479760"/>
                </a:lnTo>
                <a:close/>
                <a:moveTo>
                  <a:pt x="2088758" y="3367333"/>
                </a:moveTo>
                <a:lnTo>
                  <a:pt x="2143721" y="3367333"/>
                </a:lnTo>
                <a:lnTo>
                  <a:pt x="2198694" y="3367333"/>
                </a:lnTo>
                <a:lnTo>
                  <a:pt x="2143721" y="3479760"/>
                </a:lnTo>
                <a:close/>
                <a:moveTo>
                  <a:pt x="1978822" y="3367333"/>
                </a:moveTo>
                <a:lnTo>
                  <a:pt x="2033785" y="3367333"/>
                </a:lnTo>
                <a:lnTo>
                  <a:pt x="2088758" y="3367333"/>
                </a:lnTo>
                <a:lnTo>
                  <a:pt x="2033785" y="3479760"/>
                </a:lnTo>
                <a:close/>
                <a:moveTo>
                  <a:pt x="1868886" y="3367333"/>
                </a:moveTo>
                <a:lnTo>
                  <a:pt x="1923859" y="3367333"/>
                </a:lnTo>
                <a:lnTo>
                  <a:pt x="1978822" y="3367333"/>
                </a:lnTo>
                <a:lnTo>
                  <a:pt x="1923859" y="3479760"/>
                </a:lnTo>
                <a:close/>
                <a:moveTo>
                  <a:pt x="1758950" y="3367333"/>
                </a:moveTo>
                <a:lnTo>
                  <a:pt x="1813923" y="3367333"/>
                </a:lnTo>
                <a:lnTo>
                  <a:pt x="1868886" y="3367333"/>
                </a:lnTo>
                <a:lnTo>
                  <a:pt x="1813923" y="3479760"/>
                </a:lnTo>
                <a:close/>
                <a:moveTo>
                  <a:pt x="1649023" y="3367333"/>
                </a:moveTo>
                <a:lnTo>
                  <a:pt x="1703987" y="3367333"/>
                </a:lnTo>
                <a:lnTo>
                  <a:pt x="1758949" y="3367333"/>
                </a:lnTo>
                <a:lnTo>
                  <a:pt x="1758950" y="3367333"/>
                </a:lnTo>
                <a:lnTo>
                  <a:pt x="1703987" y="3479760"/>
                </a:lnTo>
                <a:close/>
                <a:moveTo>
                  <a:pt x="1539087" y="3367333"/>
                </a:moveTo>
                <a:lnTo>
                  <a:pt x="1594050" y="3367333"/>
                </a:lnTo>
                <a:lnTo>
                  <a:pt x="1649023" y="3367333"/>
                </a:lnTo>
                <a:lnTo>
                  <a:pt x="1594050" y="3479760"/>
                </a:lnTo>
                <a:close/>
                <a:moveTo>
                  <a:pt x="2363594" y="3254906"/>
                </a:moveTo>
                <a:lnTo>
                  <a:pt x="2418558" y="3254906"/>
                </a:lnTo>
                <a:lnTo>
                  <a:pt x="2473529" y="3254906"/>
                </a:lnTo>
                <a:lnTo>
                  <a:pt x="2473530" y="3254906"/>
                </a:lnTo>
                <a:lnTo>
                  <a:pt x="2418558" y="3367333"/>
                </a:lnTo>
                <a:close/>
                <a:moveTo>
                  <a:pt x="2253657" y="3254906"/>
                </a:moveTo>
                <a:lnTo>
                  <a:pt x="2253658" y="3254906"/>
                </a:lnTo>
                <a:lnTo>
                  <a:pt x="2308621" y="3254906"/>
                </a:lnTo>
                <a:lnTo>
                  <a:pt x="2363593" y="3254906"/>
                </a:lnTo>
                <a:lnTo>
                  <a:pt x="2308621" y="3367333"/>
                </a:lnTo>
                <a:close/>
                <a:moveTo>
                  <a:pt x="2143721" y="3254906"/>
                </a:moveTo>
                <a:lnTo>
                  <a:pt x="2198694" y="3254906"/>
                </a:lnTo>
                <a:lnTo>
                  <a:pt x="2253657" y="3254906"/>
                </a:lnTo>
                <a:lnTo>
                  <a:pt x="2198694" y="3367333"/>
                </a:lnTo>
                <a:close/>
                <a:moveTo>
                  <a:pt x="1923859" y="3254906"/>
                </a:moveTo>
                <a:lnTo>
                  <a:pt x="1978822" y="3254906"/>
                </a:lnTo>
                <a:lnTo>
                  <a:pt x="2033785" y="3254906"/>
                </a:lnTo>
                <a:lnTo>
                  <a:pt x="2033786" y="3254906"/>
                </a:lnTo>
                <a:lnTo>
                  <a:pt x="2088758" y="3254906"/>
                </a:lnTo>
                <a:lnTo>
                  <a:pt x="2143721" y="3254906"/>
                </a:lnTo>
                <a:lnTo>
                  <a:pt x="2088758" y="3367333"/>
                </a:lnTo>
                <a:lnTo>
                  <a:pt x="2033786" y="3254907"/>
                </a:lnTo>
                <a:lnTo>
                  <a:pt x="1978822" y="3367333"/>
                </a:lnTo>
                <a:close/>
                <a:moveTo>
                  <a:pt x="1813923" y="3254906"/>
                </a:moveTo>
                <a:lnTo>
                  <a:pt x="1868886" y="3254906"/>
                </a:lnTo>
                <a:lnTo>
                  <a:pt x="1923859" y="3254906"/>
                </a:lnTo>
                <a:lnTo>
                  <a:pt x="1868886" y="3367333"/>
                </a:lnTo>
                <a:close/>
                <a:moveTo>
                  <a:pt x="1703986" y="3254906"/>
                </a:moveTo>
                <a:lnTo>
                  <a:pt x="1758949" y="3254906"/>
                </a:lnTo>
                <a:lnTo>
                  <a:pt x="1813922" y="3254906"/>
                </a:lnTo>
                <a:lnTo>
                  <a:pt x="1758949" y="3367333"/>
                </a:lnTo>
                <a:close/>
                <a:moveTo>
                  <a:pt x="1594050" y="3254906"/>
                </a:moveTo>
                <a:lnTo>
                  <a:pt x="1649023" y="3254906"/>
                </a:lnTo>
                <a:lnTo>
                  <a:pt x="1703986" y="3254906"/>
                </a:lnTo>
                <a:lnTo>
                  <a:pt x="1649023" y="3367333"/>
                </a:lnTo>
                <a:close/>
                <a:moveTo>
                  <a:pt x="1154315" y="3254906"/>
                </a:moveTo>
                <a:lnTo>
                  <a:pt x="1154316" y="3254906"/>
                </a:lnTo>
                <a:lnTo>
                  <a:pt x="1209278" y="3254906"/>
                </a:lnTo>
                <a:lnTo>
                  <a:pt x="1264251" y="3254906"/>
                </a:lnTo>
                <a:lnTo>
                  <a:pt x="1209278" y="3367333"/>
                </a:lnTo>
                <a:close/>
                <a:moveTo>
                  <a:pt x="1044379" y="3254906"/>
                </a:moveTo>
                <a:lnTo>
                  <a:pt x="1099352" y="3254906"/>
                </a:lnTo>
                <a:lnTo>
                  <a:pt x="1154315" y="3254906"/>
                </a:lnTo>
                <a:lnTo>
                  <a:pt x="1099352" y="3367333"/>
                </a:lnTo>
                <a:close/>
                <a:moveTo>
                  <a:pt x="934443" y="3254906"/>
                </a:moveTo>
                <a:lnTo>
                  <a:pt x="989416" y="3254906"/>
                </a:lnTo>
                <a:lnTo>
                  <a:pt x="1044379" y="3254906"/>
                </a:lnTo>
                <a:lnTo>
                  <a:pt x="989416" y="3367333"/>
                </a:lnTo>
                <a:close/>
                <a:moveTo>
                  <a:pt x="2418557" y="3142479"/>
                </a:moveTo>
                <a:lnTo>
                  <a:pt x="2418558" y="3142479"/>
                </a:lnTo>
                <a:lnTo>
                  <a:pt x="2473529" y="3142479"/>
                </a:lnTo>
                <a:lnTo>
                  <a:pt x="2528493" y="3142479"/>
                </a:lnTo>
                <a:lnTo>
                  <a:pt x="2473529" y="3254906"/>
                </a:lnTo>
                <a:close/>
                <a:moveTo>
                  <a:pt x="2198695" y="3142479"/>
                </a:moveTo>
                <a:lnTo>
                  <a:pt x="2253658" y="3142479"/>
                </a:lnTo>
                <a:lnTo>
                  <a:pt x="2308621" y="3142479"/>
                </a:lnTo>
                <a:lnTo>
                  <a:pt x="2308622" y="3142479"/>
                </a:lnTo>
                <a:lnTo>
                  <a:pt x="2363594" y="3142479"/>
                </a:lnTo>
                <a:lnTo>
                  <a:pt x="2418557" y="3142479"/>
                </a:lnTo>
                <a:lnTo>
                  <a:pt x="2363594" y="3254906"/>
                </a:lnTo>
                <a:lnTo>
                  <a:pt x="2308622" y="3142480"/>
                </a:lnTo>
                <a:lnTo>
                  <a:pt x="2253658" y="3254906"/>
                </a:lnTo>
                <a:close/>
                <a:moveTo>
                  <a:pt x="2088758" y="3142479"/>
                </a:moveTo>
                <a:lnTo>
                  <a:pt x="2143721" y="3142479"/>
                </a:lnTo>
                <a:lnTo>
                  <a:pt x="2198694" y="3142479"/>
                </a:lnTo>
                <a:lnTo>
                  <a:pt x="2143721" y="3254906"/>
                </a:lnTo>
                <a:close/>
                <a:moveTo>
                  <a:pt x="1978822" y="3142479"/>
                </a:moveTo>
                <a:lnTo>
                  <a:pt x="2033785" y="3142479"/>
                </a:lnTo>
                <a:lnTo>
                  <a:pt x="2088758" y="3142479"/>
                </a:lnTo>
                <a:lnTo>
                  <a:pt x="2033785" y="3254906"/>
                </a:lnTo>
                <a:close/>
                <a:moveTo>
                  <a:pt x="1868886" y="3142479"/>
                </a:moveTo>
                <a:lnTo>
                  <a:pt x="1923859" y="3142479"/>
                </a:lnTo>
                <a:lnTo>
                  <a:pt x="1978822" y="3142479"/>
                </a:lnTo>
                <a:lnTo>
                  <a:pt x="1923859" y="3254906"/>
                </a:lnTo>
                <a:close/>
                <a:moveTo>
                  <a:pt x="1758950" y="3142479"/>
                </a:moveTo>
                <a:lnTo>
                  <a:pt x="1813923" y="3142479"/>
                </a:lnTo>
                <a:lnTo>
                  <a:pt x="1868886" y="3142479"/>
                </a:lnTo>
                <a:lnTo>
                  <a:pt x="1813923" y="3254906"/>
                </a:lnTo>
                <a:close/>
                <a:moveTo>
                  <a:pt x="1429151" y="3142479"/>
                </a:moveTo>
                <a:lnTo>
                  <a:pt x="1484114" y="3142479"/>
                </a:lnTo>
                <a:lnTo>
                  <a:pt x="1539087" y="3142479"/>
                </a:lnTo>
                <a:lnTo>
                  <a:pt x="1484114" y="3254906"/>
                </a:lnTo>
                <a:close/>
                <a:moveTo>
                  <a:pt x="1319215" y="3142479"/>
                </a:moveTo>
                <a:lnTo>
                  <a:pt x="1374188" y="3142479"/>
                </a:lnTo>
                <a:lnTo>
                  <a:pt x="1429150" y="3142479"/>
                </a:lnTo>
                <a:lnTo>
                  <a:pt x="1429151" y="3142479"/>
                </a:lnTo>
                <a:lnTo>
                  <a:pt x="1374188" y="3254906"/>
                </a:lnTo>
                <a:close/>
                <a:moveTo>
                  <a:pt x="1099352" y="3142479"/>
                </a:moveTo>
                <a:lnTo>
                  <a:pt x="1154316" y="3142479"/>
                </a:lnTo>
                <a:lnTo>
                  <a:pt x="1209278" y="3142479"/>
                </a:lnTo>
                <a:lnTo>
                  <a:pt x="1209279" y="3142479"/>
                </a:lnTo>
                <a:lnTo>
                  <a:pt x="1264251" y="3142479"/>
                </a:lnTo>
                <a:lnTo>
                  <a:pt x="1319214" y="3142479"/>
                </a:lnTo>
                <a:lnTo>
                  <a:pt x="1264251" y="3254906"/>
                </a:lnTo>
                <a:lnTo>
                  <a:pt x="1209279" y="3142480"/>
                </a:lnTo>
                <a:lnTo>
                  <a:pt x="1154316" y="3254906"/>
                </a:lnTo>
                <a:close/>
                <a:moveTo>
                  <a:pt x="989416" y="3142479"/>
                </a:moveTo>
                <a:lnTo>
                  <a:pt x="1044379" y="3142479"/>
                </a:lnTo>
                <a:lnTo>
                  <a:pt x="1099352" y="3142479"/>
                </a:lnTo>
                <a:lnTo>
                  <a:pt x="1044379" y="3254906"/>
                </a:lnTo>
                <a:close/>
                <a:moveTo>
                  <a:pt x="879479" y="3142479"/>
                </a:moveTo>
                <a:lnTo>
                  <a:pt x="934442" y="3142479"/>
                </a:lnTo>
                <a:lnTo>
                  <a:pt x="989415" y="3142479"/>
                </a:lnTo>
                <a:lnTo>
                  <a:pt x="934442" y="3254906"/>
                </a:lnTo>
                <a:close/>
                <a:moveTo>
                  <a:pt x="2363594" y="3030052"/>
                </a:moveTo>
                <a:lnTo>
                  <a:pt x="2418558" y="3030052"/>
                </a:lnTo>
                <a:lnTo>
                  <a:pt x="2473530" y="3030052"/>
                </a:lnTo>
                <a:lnTo>
                  <a:pt x="2418558" y="3142479"/>
                </a:lnTo>
                <a:close/>
                <a:moveTo>
                  <a:pt x="2253657" y="3030052"/>
                </a:moveTo>
                <a:lnTo>
                  <a:pt x="2253658" y="3030052"/>
                </a:lnTo>
                <a:lnTo>
                  <a:pt x="2308621" y="3030052"/>
                </a:lnTo>
                <a:lnTo>
                  <a:pt x="2363593" y="3030052"/>
                </a:lnTo>
                <a:lnTo>
                  <a:pt x="2308621" y="3142479"/>
                </a:lnTo>
                <a:close/>
                <a:moveTo>
                  <a:pt x="2143721" y="3030052"/>
                </a:moveTo>
                <a:lnTo>
                  <a:pt x="2198694" y="3030052"/>
                </a:lnTo>
                <a:lnTo>
                  <a:pt x="2253657" y="3030052"/>
                </a:lnTo>
                <a:lnTo>
                  <a:pt x="2198694" y="3142479"/>
                </a:lnTo>
                <a:close/>
                <a:moveTo>
                  <a:pt x="1923859" y="3030052"/>
                </a:moveTo>
                <a:lnTo>
                  <a:pt x="1978822" y="3030052"/>
                </a:lnTo>
                <a:lnTo>
                  <a:pt x="2033785" y="3030052"/>
                </a:lnTo>
                <a:lnTo>
                  <a:pt x="2033786" y="3030052"/>
                </a:lnTo>
                <a:lnTo>
                  <a:pt x="2088758" y="3030052"/>
                </a:lnTo>
                <a:lnTo>
                  <a:pt x="2143721" y="3030052"/>
                </a:lnTo>
                <a:lnTo>
                  <a:pt x="2088758" y="3142479"/>
                </a:lnTo>
                <a:lnTo>
                  <a:pt x="2033786" y="3030053"/>
                </a:lnTo>
                <a:lnTo>
                  <a:pt x="1978822" y="3142479"/>
                </a:lnTo>
                <a:close/>
                <a:moveTo>
                  <a:pt x="1813923" y="3030052"/>
                </a:moveTo>
                <a:lnTo>
                  <a:pt x="1868886" y="3030052"/>
                </a:lnTo>
                <a:lnTo>
                  <a:pt x="1923859" y="3030052"/>
                </a:lnTo>
                <a:lnTo>
                  <a:pt x="1868886" y="3142479"/>
                </a:lnTo>
                <a:close/>
                <a:moveTo>
                  <a:pt x="1703986" y="3030052"/>
                </a:moveTo>
                <a:lnTo>
                  <a:pt x="1703987" y="3030052"/>
                </a:lnTo>
                <a:lnTo>
                  <a:pt x="1758949" y="3030052"/>
                </a:lnTo>
                <a:lnTo>
                  <a:pt x="1813922" y="3030052"/>
                </a:lnTo>
                <a:lnTo>
                  <a:pt x="1758949" y="3142479"/>
                </a:lnTo>
                <a:close/>
                <a:moveTo>
                  <a:pt x="1594050" y="3030052"/>
                </a:moveTo>
                <a:lnTo>
                  <a:pt x="1649023" y="3030052"/>
                </a:lnTo>
                <a:lnTo>
                  <a:pt x="1703986" y="3030052"/>
                </a:lnTo>
                <a:lnTo>
                  <a:pt x="1649023" y="3142479"/>
                </a:lnTo>
                <a:close/>
                <a:moveTo>
                  <a:pt x="1484114" y="3030052"/>
                </a:moveTo>
                <a:lnTo>
                  <a:pt x="1539087" y="3030052"/>
                </a:lnTo>
                <a:lnTo>
                  <a:pt x="1594050" y="3030052"/>
                </a:lnTo>
                <a:lnTo>
                  <a:pt x="1539087" y="3142479"/>
                </a:lnTo>
                <a:close/>
                <a:moveTo>
                  <a:pt x="1374187" y="3030052"/>
                </a:moveTo>
                <a:lnTo>
                  <a:pt x="1374188" y="3030052"/>
                </a:lnTo>
                <a:lnTo>
                  <a:pt x="1429150" y="3030052"/>
                </a:lnTo>
                <a:lnTo>
                  <a:pt x="1484114" y="3030052"/>
                </a:lnTo>
                <a:lnTo>
                  <a:pt x="1429150" y="3142479"/>
                </a:lnTo>
                <a:close/>
                <a:moveTo>
                  <a:pt x="1264251" y="3030052"/>
                </a:moveTo>
                <a:lnTo>
                  <a:pt x="1319214" y="3030052"/>
                </a:lnTo>
                <a:lnTo>
                  <a:pt x="1374187" y="3030052"/>
                </a:lnTo>
                <a:lnTo>
                  <a:pt x="1319214" y="3142479"/>
                </a:lnTo>
                <a:close/>
                <a:moveTo>
                  <a:pt x="1154315" y="3030052"/>
                </a:moveTo>
                <a:lnTo>
                  <a:pt x="1154316" y="3030052"/>
                </a:lnTo>
                <a:lnTo>
                  <a:pt x="1209278" y="3030052"/>
                </a:lnTo>
                <a:lnTo>
                  <a:pt x="1264251" y="3030052"/>
                </a:lnTo>
                <a:lnTo>
                  <a:pt x="1209278" y="3142479"/>
                </a:lnTo>
                <a:close/>
                <a:moveTo>
                  <a:pt x="1044379" y="3030052"/>
                </a:moveTo>
                <a:lnTo>
                  <a:pt x="1099352" y="3030052"/>
                </a:lnTo>
                <a:lnTo>
                  <a:pt x="1154315" y="3030052"/>
                </a:lnTo>
                <a:lnTo>
                  <a:pt x="1099352" y="3142479"/>
                </a:lnTo>
                <a:close/>
                <a:moveTo>
                  <a:pt x="934443" y="3030052"/>
                </a:moveTo>
                <a:lnTo>
                  <a:pt x="989416" y="3030052"/>
                </a:lnTo>
                <a:lnTo>
                  <a:pt x="1044379" y="3030052"/>
                </a:lnTo>
                <a:lnTo>
                  <a:pt x="989416" y="3142479"/>
                </a:lnTo>
                <a:close/>
                <a:moveTo>
                  <a:pt x="2198695" y="2917615"/>
                </a:moveTo>
                <a:lnTo>
                  <a:pt x="2253658" y="2917615"/>
                </a:lnTo>
                <a:lnTo>
                  <a:pt x="2308621" y="2917615"/>
                </a:lnTo>
                <a:lnTo>
                  <a:pt x="2308622" y="2917615"/>
                </a:lnTo>
                <a:lnTo>
                  <a:pt x="2363594" y="2917615"/>
                </a:lnTo>
                <a:lnTo>
                  <a:pt x="2418557" y="2917615"/>
                </a:lnTo>
                <a:lnTo>
                  <a:pt x="2363594" y="3030052"/>
                </a:lnTo>
                <a:lnTo>
                  <a:pt x="2308622" y="2917616"/>
                </a:lnTo>
                <a:lnTo>
                  <a:pt x="2253658" y="3030052"/>
                </a:lnTo>
                <a:close/>
                <a:moveTo>
                  <a:pt x="2088758" y="2917615"/>
                </a:moveTo>
                <a:lnTo>
                  <a:pt x="2143721" y="2917615"/>
                </a:lnTo>
                <a:lnTo>
                  <a:pt x="2198694" y="2917615"/>
                </a:lnTo>
                <a:lnTo>
                  <a:pt x="2143721" y="3030052"/>
                </a:lnTo>
                <a:close/>
                <a:moveTo>
                  <a:pt x="1978822" y="2917615"/>
                </a:moveTo>
                <a:lnTo>
                  <a:pt x="2033785" y="2917615"/>
                </a:lnTo>
                <a:lnTo>
                  <a:pt x="2088758" y="2917615"/>
                </a:lnTo>
                <a:lnTo>
                  <a:pt x="2033785" y="3030052"/>
                </a:lnTo>
                <a:close/>
                <a:moveTo>
                  <a:pt x="1868886" y="2917615"/>
                </a:moveTo>
                <a:lnTo>
                  <a:pt x="1923859" y="2917615"/>
                </a:lnTo>
                <a:lnTo>
                  <a:pt x="1978822" y="2917615"/>
                </a:lnTo>
                <a:lnTo>
                  <a:pt x="1923859" y="3030052"/>
                </a:lnTo>
                <a:close/>
                <a:moveTo>
                  <a:pt x="1758950" y="2917615"/>
                </a:moveTo>
                <a:lnTo>
                  <a:pt x="1813923" y="2917615"/>
                </a:lnTo>
                <a:lnTo>
                  <a:pt x="1868886" y="2917615"/>
                </a:lnTo>
                <a:lnTo>
                  <a:pt x="1813923" y="3030052"/>
                </a:lnTo>
                <a:close/>
                <a:moveTo>
                  <a:pt x="1649023" y="2917615"/>
                </a:moveTo>
                <a:lnTo>
                  <a:pt x="1703987" y="2917615"/>
                </a:lnTo>
                <a:lnTo>
                  <a:pt x="1758949" y="2917615"/>
                </a:lnTo>
                <a:lnTo>
                  <a:pt x="1758950" y="2917615"/>
                </a:lnTo>
                <a:lnTo>
                  <a:pt x="1703987" y="3030052"/>
                </a:lnTo>
                <a:close/>
                <a:moveTo>
                  <a:pt x="1539087" y="2917615"/>
                </a:moveTo>
                <a:lnTo>
                  <a:pt x="1594050" y="2917615"/>
                </a:lnTo>
                <a:lnTo>
                  <a:pt x="1649023" y="2917615"/>
                </a:lnTo>
                <a:lnTo>
                  <a:pt x="1594050" y="3030052"/>
                </a:lnTo>
                <a:close/>
                <a:moveTo>
                  <a:pt x="1429151" y="2917615"/>
                </a:moveTo>
                <a:lnTo>
                  <a:pt x="1484114" y="2917615"/>
                </a:lnTo>
                <a:lnTo>
                  <a:pt x="1539087" y="2917615"/>
                </a:lnTo>
                <a:lnTo>
                  <a:pt x="1484114" y="3030052"/>
                </a:lnTo>
                <a:close/>
                <a:moveTo>
                  <a:pt x="1319215" y="2917615"/>
                </a:moveTo>
                <a:lnTo>
                  <a:pt x="1374188" y="2917615"/>
                </a:lnTo>
                <a:lnTo>
                  <a:pt x="1429150" y="2917615"/>
                </a:lnTo>
                <a:lnTo>
                  <a:pt x="1429151" y="2917615"/>
                </a:lnTo>
                <a:lnTo>
                  <a:pt x="1374188" y="3030052"/>
                </a:lnTo>
                <a:close/>
                <a:moveTo>
                  <a:pt x="1099352" y="2917615"/>
                </a:moveTo>
                <a:lnTo>
                  <a:pt x="1154316" y="2917615"/>
                </a:lnTo>
                <a:lnTo>
                  <a:pt x="1209278" y="2917615"/>
                </a:lnTo>
                <a:lnTo>
                  <a:pt x="1209279" y="2917615"/>
                </a:lnTo>
                <a:lnTo>
                  <a:pt x="1264251" y="2917615"/>
                </a:lnTo>
                <a:lnTo>
                  <a:pt x="1319214" y="2917615"/>
                </a:lnTo>
                <a:lnTo>
                  <a:pt x="1264251" y="3030052"/>
                </a:lnTo>
                <a:lnTo>
                  <a:pt x="1209279" y="2917616"/>
                </a:lnTo>
                <a:lnTo>
                  <a:pt x="1154316" y="3030052"/>
                </a:lnTo>
                <a:close/>
                <a:moveTo>
                  <a:pt x="2253657" y="2805188"/>
                </a:moveTo>
                <a:lnTo>
                  <a:pt x="2253658" y="2805188"/>
                </a:lnTo>
                <a:lnTo>
                  <a:pt x="2308621" y="2805188"/>
                </a:lnTo>
                <a:lnTo>
                  <a:pt x="2363593" y="2805188"/>
                </a:lnTo>
                <a:lnTo>
                  <a:pt x="2308621" y="2917615"/>
                </a:lnTo>
                <a:close/>
                <a:moveTo>
                  <a:pt x="2143721" y="2805188"/>
                </a:moveTo>
                <a:lnTo>
                  <a:pt x="2198694" y="2805188"/>
                </a:lnTo>
                <a:lnTo>
                  <a:pt x="2253657" y="2805188"/>
                </a:lnTo>
                <a:lnTo>
                  <a:pt x="2198694" y="2917615"/>
                </a:lnTo>
                <a:close/>
                <a:moveTo>
                  <a:pt x="1923859" y="2805188"/>
                </a:moveTo>
                <a:lnTo>
                  <a:pt x="1978822" y="2805188"/>
                </a:lnTo>
                <a:lnTo>
                  <a:pt x="2033785" y="2805188"/>
                </a:lnTo>
                <a:lnTo>
                  <a:pt x="2033786" y="2805188"/>
                </a:lnTo>
                <a:lnTo>
                  <a:pt x="2088758" y="2805188"/>
                </a:lnTo>
                <a:lnTo>
                  <a:pt x="2143721" y="2805188"/>
                </a:lnTo>
                <a:lnTo>
                  <a:pt x="2088758" y="2917615"/>
                </a:lnTo>
                <a:lnTo>
                  <a:pt x="2033786" y="2805189"/>
                </a:lnTo>
                <a:lnTo>
                  <a:pt x="1978822" y="2917615"/>
                </a:lnTo>
                <a:close/>
                <a:moveTo>
                  <a:pt x="1813923" y="2805188"/>
                </a:moveTo>
                <a:lnTo>
                  <a:pt x="1868886" y="2805188"/>
                </a:lnTo>
                <a:lnTo>
                  <a:pt x="1923859" y="2805188"/>
                </a:lnTo>
                <a:lnTo>
                  <a:pt x="1868886" y="2917615"/>
                </a:lnTo>
                <a:close/>
                <a:moveTo>
                  <a:pt x="1703986" y="2805188"/>
                </a:moveTo>
                <a:lnTo>
                  <a:pt x="1703987" y="2805188"/>
                </a:lnTo>
                <a:lnTo>
                  <a:pt x="1758949" y="2805188"/>
                </a:lnTo>
                <a:lnTo>
                  <a:pt x="1813922" y="2805188"/>
                </a:lnTo>
                <a:lnTo>
                  <a:pt x="1758949" y="2917615"/>
                </a:lnTo>
                <a:close/>
                <a:moveTo>
                  <a:pt x="1594050" y="2805188"/>
                </a:moveTo>
                <a:lnTo>
                  <a:pt x="1649023" y="2805188"/>
                </a:lnTo>
                <a:lnTo>
                  <a:pt x="1703986" y="2805188"/>
                </a:lnTo>
                <a:lnTo>
                  <a:pt x="1649023" y="2917615"/>
                </a:lnTo>
                <a:close/>
                <a:moveTo>
                  <a:pt x="1484114" y="2805188"/>
                </a:moveTo>
                <a:lnTo>
                  <a:pt x="1539087" y="2805188"/>
                </a:lnTo>
                <a:lnTo>
                  <a:pt x="1594050" y="2805188"/>
                </a:lnTo>
                <a:lnTo>
                  <a:pt x="1539087" y="2917615"/>
                </a:lnTo>
                <a:close/>
                <a:moveTo>
                  <a:pt x="1374187" y="2805188"/>
                </a:moveTo>
                <a:lnTo>
                  <a:pt x="1374188" y="2805188"/>
                </a:lnTo>
                <a:lnTo>
                  <a:pt x="1429150" y="2805188"/>
                </a:lnTo>
                <a:lnTo>
                  <a:pt x="1484114" y="2805188"/>
                </a:lnTo>
                <a:lnTo>
                  <a:pt x="1429150" y="2917615"/>
                </a:lnTo>
                <a:close/>
                <a:moveTo>
                  <a:pt x="1264251" y="2805188"/>
                </a:moveTo>
                <a:lnTo>
                  <a:pt x="1319214" y="2805188"/>
                </a:lnTo>
                <a:lnTo>
                  <a:pt x="1374187" y="2805188"/>
                </a:lnTo>
                <a:lnTo>
                  <a:pt x="1319214" y="2917615"/>
                </a:lnTo>
                <a:close/>
                <a:moveTo>
                  <a:pt x="1154315" y="2805188"/>
                </a:moveTo>
                <a:lnTo>
                  <a:pt x="1154316" y="2805188"/>
                </a:lnTo>
                <a:lnTo>
                  <a:pt x="1209278" y="2805188"/>
                </a:lnTo>
                <a:lnTo>
                  <a:pt x="1264251" y="2805188"/>
                </a:lnTo>
                <a:lnTo>
                  <a:pt x="1209278" y="2917615"/>
                </a:lnTo>
                <a:close/>
                <a:moveTo>
                  <a:pt x="714580" y="2805188"/>
                </a:moveTo>
                <a:lnTo>
                  <a:pt x="769543" y="2805188"/>
                </a:lnTo>
                <a:lnTo>
                  <a:pt x="824506" y="2805188"/>
                </a:lnTo>
                <a:lnTo>
                  <a:pt x="824507" y="2805188"/>
                </a:lnTo>
                <a:lnTo>
                  <a:pt x="769543" y="2917615"/>
                </a:lnTo>
                <a:close/>
                <a:moveTo>
                  <a:pt x="604644" y="2805188"/>
                </a:moveTo>
                <a:lnTo>
                  <a:pt x="659608" y="2805188"/>
                </a:lnTo>
                <a:lnTo>
                  <a:pt x="714580" y="2805188"/>
                </a:lnTo>
                <a:lnTo>
                  <a:pt x="659608" y="2917615"/>
                </a:lnTo>
                <a:close/>
                <a:moveTo>
                  <a:pt x="2198695" y="2692761"/>
                </a:moveTo>
                <a:lnTo>
                  <a:pt x="2253658" y="2692761"/>
                </a:lnTo>
                <a:lnTo>
                  <a:pt x="2308622" y="2692761"/>
                </a:lnTo>
                <a:lnTo>
                  <a:pt x="2253658" y="2805188"/>
                </a:lnTo>
                <a:close/>
                <a:moveTo>
                  <a:pt x="2088758" y="2692761"/>
                </a:moveTo>
                <a:lnTo>
                  <a:pt x="2143721" y="2692761"/>
                </a:lnTo>
                <a:lnTo>
                  <a:pt x="2198694" y="2692761"/>
                </a:lnTo>
                <a:lnTo>
                  <a:pt x="2143721" y="2805188"/>
                </a:lnTo>
                <a:close/>
                <a:moveTo>
                  <a:pt x="1978822" y="2692761"/>
                </a:moveTo>
                <a:lnTo>
                  <a:pt x="2033785" y="2692761"/>
                </a:lnTo>
                <a:lnTo>
                  <a:pt x="2088758" y="2692761"/>
                </a:lnTo>
                <a:lnTo>
                  <a:pt x="2033785" y="2805188"/>
                </a:lnTo>
                <a:close/>
                <a:moveTo>
                  <a:pt x="1868886" y="2692761"/>
                </a:moveTo>
                <a:lnTo>
                  <a:pt x="1923859" y="2692761"/>
                </a:lnTo>
                <a:lnTo>
                  <a:pt x="1978822" y="2692761"/>
                </a:lnTo>
                <a:lnTo>
                  <a:pt x="1923859" y="2805188"/>
                </a:lnTo>
                <a:close/>
                <a:moveTo>
                  <a:pt x="1758950" y="2692761"/>
                </a:moveTo>
                <a:lnTo>
                  <a:pt x="1813923" y="2692761"/>
                </a:lnTo>
                <a:lnTo>
                  <a:pt x="1868886" y="2692761"/>
                </a:lnTo>
                <a:lnTo>
                  <a:pt x="1813923" y="2805188"/>
                </a:lnTo>
                <a:close/>
                <a:moveTo>
                  <a:pt x="1649023" y="2692761"/>
                </a:moveTo>
                <a:lnTo>
                  <a:pt x="1703987" y="2692761"/>
                </a:lnTo>
                <a:lnTo>
                  <a:pt x="1758949" y="2692761"/>
                </a:lnTo>
                <a:lnTo>
                  <a:pt x="1758950" y="2692761"/>
                </a:lnTo>
                <a:lnTo>
                  <a:pt x="1703987" y="2805188"/>
                </a:lnTo>
                <a:close/>
                <a:moveTo>
                  <a:pt x="1539087" y="2692761"/>
                </a:moveTo>
                <a:lnTo>
                  <a:pt x="1594050" y="2692761"/>
                </a:lnTo>
                <a:lnTo>
                  <a:pt x="1649023" y="2692761"/>
                </a:lnTo>
                <a:lnTo>
                  <a:pt x="1594050" y="2805188"/>
                </a:lnTo>
                <a:close/>
                <a:moveTo>
                  <a:pt x="1429151" y="2692761"/>
                </a:moveTo>
                <a:lnTo>
                  <a:pt x="1484114" y="2692761"/>
                </a:lnTo>
                <a:lnTo>
                  <a:pt x="1539087" y="2692761"/>
                </a:lnTo>
                <a:lnTo>
                  <a:pt x="1484114" y="2805188"/>
                </a:lnTo>
                <a:close/>
                <a:moveTo>
                  <a:pt x="1319215" y="2692761"/>
                </a:moveTo>
                <a:lnTo>
                  <a:pt x="1374188" y="2692761"/>
                </a:lnTo>
                <a:lnTo>
                  <a:pt x="1429150" y="2692761"/>
                </a:lnTo>
                <a:lnTo>
                  <a:pt x="1429151" y="2692761"/>
                </a:lnTo>
                <a:lnTo>
                  <a:pt x="1374188" y="2805188"/>
                </a:lnTo>
                <a:close/>
                <a:moveTo>
                  <a:pt x="1099352" y="2692761"/>
                </a:moveTo>
                <a:lnTo>
                  <a:pt x="1154316" y="2692761"/>
                </a:lnTo>
                <a:lnTo>
                  <a:pt x="1209278" y="2692761"/>
                </a:lnTo>
                <a:lnTo>
                  <a:pt x="1209279" y="2692761"/>
                </a:lnTo>
                <a:lnTo>
                  <a:pt x="1264251" y="2692761"/>
                </a:lnTo>
                <a:lnTo>
                  <a:pt x="1319214" y="2692761"/>
                </a:lnTo>
                <a:lnTo>
                  <a:pt x="1264251" y="2805188"/>
                </a:lnTo>
                <a:lnTo>
                  <a:pt x="1209279" y="2692762"/>
                </a:lnTo>
                <a:lnTo>
                  <a:pt x="1154316" y="2805188"/>
                </a:lnTo>
                <a:close/>
                <a:moveTo>
                  <a:pt x="879479" y="2692761"/>
                </a:moveTo>
                <a:lnTo>
                  <a:pt x="879480" y="2692761"/>
                </a:lnTo>
                <a:lnTo>
                  <a:pt x="934442" y="2692761"/>
                </a:lnTo>
                <a:lnTo>
                  <a:pt x="989415" y="2692761"/>
                </a:lnTo>
                <a:lnTo>
                  <a:pt x="934442" y="2805188"/>
                </a:lnTo>
                <a:close/>
                <a:moveTo>
                  <a:pt x="769543" y="2692761"/>
                </a:moveTo>
                <a:lnTo>
                  <a:pt x="824506" y="2692761"/>
                </a:lnTo>
                <a:lnTo>
                  <a:pt x="879479" y="2692761"/>
                </a:lnTo>
                <a:lnTo>
                  <a:pt x="824506" y="2805188"/>
                </a:lnTo>
                <a:close/>
                <a:moveTo>
                  <a:pt x="659607" y="2692761"/>
                </a:moveTo>
                <a:lnTo>
                  <a:pt x="714580" y="2692761"/>
                </a:lnTo>
                <a:lnTo>
                  <a:pt x="769543" y="2692761"/>
                </a:lnTo>
                <a:lnTo>
                  <a:pt x="714580" y="2805188"/>
                </a:lnTo>
                <a:close/>
                <a:moveTo>
                  <a:pt x="2143721" y="2580333"/>
                </a:moveTo>
                <a:lnTo>
                  <a:pt x="2198694" y="2580333"/>
                </a:lnTo>
                <a:lnTo>
                  <a:pt x="2253657" y="2580333"/>
                </a:lnTo>
                <a:lnTo>
                  <a:pt x="2198694" y="2692761"/>
                </a:lnTo>
                <a:close/>
                <a:moveTo>
                  <a:pt x="1923859" y="2580333"/>
                </a:moveTo>
                <a:lnTo>
                  <a:pt x="1978822" y="2580333"/>
                </a:lnTo>
                <a:lnTo>
                  <a:pt x="2033785" y="2580333"/>
                </a:lnTo>
                <a:lnTo>
                  <a:pt x="2033786" y="2580333"/>
                </a:lnTo>
                <a:lnTo>
                  <a:pt x="2088758" y="2580333"/>
                </a:lnTo>
                <a:lnTo>
                  <a:pt x="2143721" y="2580333"/>
                </a:lnTo>
                <a:lnTo>
                  <a:pt x="2088758" y="2692761"/>
                </a:lnTo>
                <a:lnTo>
                  <a:pt x="2033786" y="2580334"/>
                </a:lnTo>
                <a:lnTo>
                  <a:pt x="1978822" y="2692761"/>
                </a:lnTo>
                <a:close/>
                <a:moveTo>
                  <a:pt x="1813923" y="2580333"/>
                </a:moveTo>
                <a:lnTo>
                  <a:pt x="1868886" y="2580333"/>
                </a:lnTo>
                <a:lnTo>
                  <a:pt x="1923859" y="2580333"/>
                </a:lnTo>
                <a:lnTo>
                  <a:pt x="1868886" y="2692761"/>
                </a:lnTo>
                <a:close/>
                <a:moveTo>
                  <a:pt x="1703986" y="2580333"/>
                </a:moveTo>
                <a:lnTo>
                  <a:pt x="1703987" y="2580333"/>
                </a:lnTo>
                <a:lnTo>
                  <a:pt x="1758949" y="2580333"/>
                </a:lnTo>
                <a:lnTo>
                  <a:pt x="1813922" y="2580333"/>
                </a:lnTo>
                <a:lnTo>
                  <a:pt x="1758949" y="2692761"/>
                </a:lnTo>
                <a:close/>
                <a:moveTo>
                  <a:pt x="1594050" y="2580333"/>
                </a:moveTo>
                <a:lnTo>
                  <a:pt x="1649023" y="2580333"/>
                </a:lnTo>
                <a:lnTo>
                  <a:pt x="1703986" y="2580333"/>
                </a:lnTo>
                <a:lnTo>
                  <a:pt x="1649023" y="2692761"/>
                </a:lnTo>
                <a:close/>
                <a:moveTo>
                  <a:pt x="1484114" y="2580333"/>
                </a:moveTo>
                <a:lnTo>
                  <a:pt x="1539087" y="2580333"/>
                </a:lnTo>
                <a:lnTo>
                  <a:pt x="1594050" y="2580333"/>
                </a:lnTo>
                <a:lnTo>
                  <a:pt x="1539087" y="2692761"/>
                </a:lnTo>
                <a:close/>
                <a:moveTo>
                  <a:pt x="1374187" y="2580333"/>
                </a:moveTo>
                <a:lnTo>
                  <a:pt x="1374188" y="2580333"/>
                </a:lnTo>
                <a:lnTo>
                  <a:pt x="1429150" y="2580333"/>
                </a:lnTo>
                <a:lnTo>
                  <a:pt x="1484114" y="2580333"/>
                </a:lnTo>
                <a:lnTo>
                  <a:pt x="1429150" y="2692761"/>
                </a:lnTo>
                <a:close/>
                <a:moveTo>
                  <a:pt x="1264251" y="2580333"/>
                </a:moveTo>
                <a:lnTo>
                  <a:pt x="1319214" y="2580333"/>
                </a:lnTo>
                <a:lnTo>
                  <a:pt x="1374187" y="2580333"/>
                </a:lnTo>
                <a:lnTo>
                  <a:pt x="1319214" y="2692761"/>
                </a:lnTo>
                <a:close/>
                <a:moveTo>
                  <a:pt x="1154315" y="2580333"/>
                </a:moveTo>
                <a:lnTo>
                  <a:pt x="1154316" y="2580333"/>
                </a:lnTo>
                <a:lnTo>
                  <a:pt x="1209278" y="2580333"/>
                </a:lnTo>
                <a:lnTo>
                  <a:pt x="1264251" y="2580333"/>
                </a:lnTo>
                <a:lnTo>
                  <a:pt x="1209278" y="2692761"/>
                </a:lnTo>
                <a:close/>
                <a:moveTo>
                  <a:pt x="1044379" y="2580333"/>
                </a:moveTo>
                <a:lnTo>
                  <a:pt x="1099352" y="2580333"/>
                </a:lnTo>
                <a:lnTo>
                  <a:pt x="1154315" y="2580333"/>
                </a:lnTo>
                <a:lnTo>
                  <a:pt x="1099352" y="2692761"/>
                </a:lnTo>
                <a:close/>
                <a:moveTo>
                  <a:pt x="824507" y="2580333"/>
                </a:moveTo>
                <a:lnTo>
                  <a:pt x="879480" y="2580333"/>
                </a:lnTo>
                <a:lnTo>
                  <a:pt x="934442" y="2580333"/>
                </a:lnTo>
                <a:lnTo>
                  <a:pt x="934443" y="2580333"/>
                </a:lnTo>
                <a:lnTo>
                  <a:pt x="879480" y="2692761"/>
                </a:lnTo>
                <a:close/>
                <a:moveTo>
                  <a:pt x="714580" y="2580333"/>
                </a:moveTo>
                <a:lnTo>
                  <a:pt x="769543" y="2580333"/>
                </a:lnTo>
                <a:lnTo>
                  <a:pt x="824506" y="2580333"/>
                </a:lnTo>
                <a:lnTo>
                  <a:pt x="824507" y="2580333"/>
                </a:lnTo>
                <a:lnTo>
                  <a:pt x="769543" y="2692761"/>
                </a:lnTo>
                <a:close/>
                <a:moveTo>
                  <a:pt x="494708" y="2580333"/>
                </a:moveTo>
                <a:lnTo>
                  <a:pt x="549671" y="2580333"/>
                </a:lnTo>
                <a:lnTo>
                  <a:pt x="604644" y="2580333"/>
                </a:lnTo>
                <a:lnTo>
                  <a:pt x="549671" y="2692761"/>
                </a:lnTo>
                <a:close/>
                <a:moveTo>
                  <a:pt x="384771" y="2580333"/>
                </a:moveTo>
                <a:lnTo>
                  <a:pt x="439744" y="2580333"/>
                </a:lnTo>
                <a:lnTo>
                  <a:pt x="494707" y="2580333"/>
                </a:lnTo>
                <a:lnTo>
                  <a:pt x="439744" y="2692761"/>
                </a:lnTo>
                <a:close/>
                <a:moveTo>
                  <a:pt x="2088758" y="2467906"/>
                </a:moveTo>
                <a:lnTo>
                  <a:pt x="2143721" y="2467906"/>
                </a:lnTo>
                <a:lnTo>
                  <a:pt x="2198694" y="2467906"/>
                </a:lnTo>
                <a:lnTo>
                  <a:pt x="2143721" y="2580333"/>
                </a:lnTo>
                <a:close/>
                <a:moveTo>
                  <a:pt x="1978822" y="2467906"/>
                </a:moveTo>
                <a:lnTo>
                  <a:pt x="2033785" y="2467906"/>
                </a:lnTo>
                <a:lnTo>
                  <a:pt x="2088758" y="2467906"/>
                </a:lnTo>
                <a:lnTo>
                  <a:pt x="2033785" y="2580333"/>
                </a:lnTo>
                <a:close/>
                <a:moveTo>
                  <a:pt x="1868886" y="2467906"/>
                </a:moveTo>
                <a:lnTo>
                  <a:pt x="1923859" y="2467906"/>
                </a:lnTo>
                <a:lnTo>
                  <a:pt x="1978822" y="2467906"/>
                </a:lnTo>
                <a:lnTo>
                  <a:pt x="1923859" y="2580333"/>
                </a:lnTo>
                <a:close/>
                <a:moveTo>
                  <a:pt x="1758950" y="2467906"/>
                </a:moveTo>
                <a:lnTo>
                  <a:pt x="1813923" y="2467906"/>
                </a:lnTo>
                <a:lnTo>
                  <a:pt x="1868886" y="2467906"/>
                </a:lnTo>
                <a:lnTo>
                  <a:pt x="1813923" y="2580333"/>
                </a:lnTo>
                <a:close/>
                <a:moveTo>
                  <a:pt x="1649023" y="2467906"/>
                </a:moveTo>
                <a:lnTo>
                  <a:pt x="1703987" y="2467906"/>
                </a:lnTo>
                <a:lnTo>
                  <a:pt x="1758950" y="2467906"/>
                </a:lnTo>
                <a:lnTo>
                  <a:pt x="1703987" y="2580333"/>
                </a:lnTo>
                <a:close/>
                <a:moveTo>
                  <a:pt x="1539087" y="2467906"/>
                </a:moveTo>
                <a:lnTo>
                  <a:pt x="1594050" y="2467906"/>
                </a:lnTo>
                <a:lnTo>
                  <a:pt x="1649023" y="2467906"/>
                </a:lnTo>
                <a:lnTo>
                  <a:pt x="1594050" y="2580333"/>
                </a:lnTo>
                <a:close/>
                <a:moveTo>
                  <a:pt x="1429151" y="2467906"/>
                </a:moveTo>
                <a:lnTo>
                  <a:pt x="1484114" y="2467906"/>
                </a:lnTo>
                <a:lnTo>
                  <a:pt x="1539087" y="2467906"/>
                </a:lnTo>
                <a:lnTo>
                  <a:pt x="1484114" y="2580333"/>
                </a:lnTo>
                <a:close/>
                <a:moveTo>
                  <a:pt x="1319215" y="2467906"/>
                </a:moveTo>
                <a:lnTo>
                  <a:pt x="1374188" y="2467906"/>
                </a:lnTo>
                <a:lnTo>
                  <a:pt x="1429150" y="2467906"/>
                </a:lnTo>
                <a:lnTo>
                  <a:pt x="1429151" y="2467906"/>
                </a:lnTo>
                <a:lnTo>
                  <a:pt x="1374188" y="2580333"/>
                </a:lnTo>
                <a:close/>
                <a:moveTo>
                  <a:pt x="1099352" y="2467906"/>
                </a:moveTo>
                <a:lnTo>
                  <a:pt x="1154316" y="2467906"/>
                </a:lnTo>
                <a:lnTo>
                  <a:pt x="1209278" y="2467906"/>
                </a:lnTo>
                <a:lnTo>
                  <a:pt x="1209279" y="2467906"/>
                </a:lnTo>
                <a:lnTo>
                  <a:pt x="1264251" y="2467906"/>
                </a:lnTo>
                <a:lnTo>
                  <a:pt x="1319214" y="2467906"/>
                </a:lnTo>
                <a:lnTo>
                  <a:pt x="1264251" y="2580333"/>
                </a:lnTo>
                <a:lnTo>
                  <a:pt x="1209279" y="2467907"/>
                </a:lnTo>
                <a:lnTo>
                  <a:pt x="1154316" y="2580333"/>
                </a:lnTo>
                <a:close/>
                <a:moveTo>
                  <a:pt x="989416" y="2467906"/>
                </a:moveTo>
                <a:lnTo>
                  <a:pt x="1044379" y="2467906"/>
                </a:lnTo>
                <a:lnTo>
                  <a:pt x="1099352" y="2467906"/>
                </a:lnTo>
                <a:lnTo>
                  <a:pt x="1044379" y="2580333"/>
                </a:lnTo>
                <a:close/>
                <a:moveTo>
                  <a:pt x="879479" y="2467906"/>
                </a:moveTo>
                <a:lnTo>
                  <a:pt x="879480" y="2467906"/>
                </a:lnTo>
                <a:lnTo>
                  <a:pt x="934442" y="2467906"/>
                </a:lnTo>
                <a:lnTo>
                  <a:pt x="989415" y="2467906"/>
                </a:lnTo>
                <a:lnTo>
                  <a:pt x="934442" y="2580333"/>
                </a:lnTo>
                <a:close/>
                <a:moveTo>
                  <a:pt x="769543" y="2467906"/>
                </a:moveTo>
                <a:lnTo>
                  <a:pt x="824506" y="2467906"/>
                </a:lnTo>
                <a:lnTo>
                  <a:pt x="879479" y="2467906"/>
                </a:lnTo>
                <a:lnTo>
                  <a:pt x="824506" y="2580333"/>
                </a:lnTo>
                <a:close/>
                <a:moveTo>
                  <a:pt x="549671" y="2467906"/>
                </a:moveTo>
                <a:lnTo>
                  <a:pt x="604644" y="2467906"/>
                </a:lnTo>
                <a:lnTo>
                  <a:pt x="659607" y="2467906"/>
                </a:lnTo>
                <a:lnTo>
                  <a:pt x="604644" y="2580333"/>
                </a:lnTo>
                <a:close/>
                <a:moveTo>
                  <a:pt x="439744" y="2467906"/>
                </a:moveTo>
                <a:lnTo>
                  <a:pt x="494707" y="2467906"/>
                </a:lnTo>
                <a:lnTo>
                  <a:pt x="549671" y="2467906"/>
                </a:lnTo>
                <a:lnTo>
                  <a:pt x="494707" y="2580333"/>
                </a:lnTo>
                <a:close/>
                <a:moveTo>
                  <a:pt x="1209279" y="2243043"/>
                </a:moveTo>
                <a:lnTo>
                  <a:pt x="1154317" y="2355469"/>
                </a:lnTo>
                <a:lnTo>
                  <a:pt x="1209278" y="2355469"/>
                </a:lnTo>
                <a:lnTo>
                  <a:pt x="1264251" y="2355469"/>
                </a:lnTo>
                <a:close/>
                <a:moveTo>
                  <a:pt x="1868886" y="2243042"/>
                </a:moveTo>
                <a:lnTo>
                  <a:pt x="1923859" y="2243042"/>
                </a:lnTo>
                <a:lnTo>
                  <a:pt x="1978822" y="2243042"/>
                </a:lnTo>
                <a:lnTo>
                  <a:pt x="1923859" y="2355470"/>
                </a:lnTo>
                <a:close/>
                <a:moveTo>
                  <a:pt x="1758950" y="2243042"/>
                </a:moveTo>
                <a:lnTo>
                  <a:pt x="1813923" y="2243042"/>
                </a:lnTo>
                <a:lnTo>
                  <a:pt x="1868886" y="2243042"/>
                </a:lnTo>
                <a:lnTo>
                  <a:pt x="1813923" y="2355470"/>
                </a:lnTo>
                <a:close/>
                <a:moveTo>
                  <a:pt x="1649023" y="2243042"/>
                </a:moveTo>
                <a:lnTo>
                  <a:pt x="1703987" y="2243042"/>
                </a:lnTo>
                <a:lnTo>
                  <a:pt x="1758949" y="2243042"/>
                </a:lnTo>
                <a:lnTo>
                  <a:pt x="1758950" y="2243042"/>
                </a:lnTo>
                <a:lnTo>
                  <a:pt x="1703987" y="2355470"/>
                </a:lnTo>
                <a:close/>
                <a:moveTo>
                  <a:pt x="1319215" y="2243042"/>
                </a:moveTo>
                <a:lnTo>
                  <a:pt x="1374188" y="2243042"/>
                </a:lnTo>
                <a:lnTo>
                  <a:pt x="1429150" y="2243042"/>
                </a:lnTo>
                <a:lnTo>
                  <a:pt x="1429151" y="2243042"/>
                </a:lnTo>
                <a:lnTo>
                  <a:pt x="1374189" y="2355469"/>
                </a:lnTo>
                <a:lnTo>
                  <a:pt x="1429150" y="2355469"/>
                </a:lnTo>
                <a:lnTo>
                  <a:pt x="1484114" y="2355469"/>
                </a:lnTo>
                <a:lnTo>
                  <a:pt x="1429151" y="2243042"/>
                </a:lnTo>
                <a:lnTo>
                  <a:pt x="1484114" y="2243042"/>
                </a:lnTo>
                <a:lnTo>
                  <a:pt x="1539087" y="2243042"/>
                </a:lnTo>
                <a:lnTo>
                  <a:pt x="1484115" y="2355469"/>
                </a:lnTo>
                <a:lnTo>
                  <a:pt x="1539087" y="2355469"/>
                </a:lnTo>
                <a:lnTo>
                  <a:pt x="1594050" y="2355469"/>
                </a:lnTo>
                <a:lnTo>
                  <a:pt x="1539087" y="2243042"/>
                </a:lnTo>
                <a:lnTo>
                  <a:pt x="1594050" y="2243042"/>
                </a:lnTo>
                <a:lnTo>
                  <a:pt x="1649023" y="2243042"/>
                </a:lnTo>
                <a:lnTo>
                  <a:pt x="1594051" y="2355469"/>
                </a:lnTo>
                <a:lnTo>
                  <a:pt x="1649023" y="2355469"/>
                </a:lnTo>
                <a:lnTo>
                  <a:pt x="1703986" y="2355469"/>
                </a:lnTo>
                <a:lnTo>
                  <a:pt x="1649023" y="2467906"/>
                </a:lnTo>
                <a:lnTo>
                  <a:pt x="1594051" y="2355470"/>
                </a:lnTo>
                <a:lnTo>
                  <a:pt x="1594050" y="2355470"/>
                </a:lnTo>
                <a:lnTo>
                  <a:pt x="1594050" y="2355470"/>
                </a:lnTo>
                <a:lnTo>
                  <a:pt x="1539087" y="2467906"/>
                </a:lnTo>
                <a:lnTo>
                  <a:pt x="1484114" y="2355470"/>
                </a:lnTo>
                <a:lnTo>
                  <a:pt x="1429150" y="2467906"/>
                </a:lnTo>
                <a:lnTo>
                  <a:pt x="1374187" y="2355469"/>
                </a:lnTo>
                <a:lnTo>
                  <a:pt x="1374188" y="2355469"/>
                </a:lnTo>
                <a:close/>
                <a:moveTo>
                  <a:pt x="1099352" y="2243042"/>
                </a:moveTo>
                <a:lnTo>
                  <a:pt x="1154316" y="2243042"/>
                </a:lnTo>
                <a:lnTo>
                  <a:pt x="1209278" y="2243042"/>
                </a:lnTo>
                <a:lnTo>
                  <a:pt x="1209279" y="2243042"/>
                </a:lnTo>
                <a:lnTo>
                  <a:pt x="1264251" y="2243042"/>
                </a:lnTo>
                <a:lnTo>
                  <a:pt x="1319214" y="2243042"/>
                </a:lnTo>
                <a:lnTo>
                  <a:pt x="1264252" y="2355469"/>
                </a:lnTo>
                <a:lnTo>
                  <a:pt x="1319214" y="2355469"/>
                </a:lnTo>
                <a:lnTo>
                  <a:pt x="1374187" y="2355469"/>
                </a:lnTo>
                <a:lnTo>
                  <a:pt x="1319214" y="2467906"/>
                </a:lnTo>
                <a:lnTo>
                  <a:pt x="1264252" y="2355470"/>
                </a:lnTo>
                <a:lnTo>
                  <a:pt x="1264251" y="2355470"/>
                </a:lnTo>
                <a:lnTo>
                  <a:pt x="1264251" y="2355470"/>
                </a:lnTo>
                <a:lnTo>
                  <a:pt x="1209278" y="2467906"/>
                </a:lnTo>
                <a:lnTo>
                  <a:pt x="1154315" y="2355469"/>
                </a:lnTo>
                <a:lnTo>
                  <a:pt x="1154316" y="2355469"/>
                </a:lnTo>
                <a:close/>
                <a:moveTo>
                  <a:pt x="989416" y="2243042"/>
                </a:moveTo>
                <a:lnTo>
                  <a:pt x="1044379" y="2243042"/>
                </a:lnTo>
                <a:lnTo>
                  <a:pt x="1099352" y="2243042"/>
                </a:lnTo>
                <a:lnTo>
                  <a:pt x="1044380" y="2355469"/>
                </a:lnTo>
                <a:lnTo>
                  <a:pt x="1099352" y="2355469"/>
                </a:lnTo>
                <a:lnTo>
                  <a:pt x="1154315" y="2355469"/>
                </a:lnTo>
                <a:lnTo>
                  <a:pt x="1099352" y="2467906"/>
                </a:lnTo>
                <a:lnTo>
                  <a:pt x="1044380" y="2355470"/>
                </a:lnTo>
                <a:lnTo>
                  <a:pt x="1044379" y="2355470"/>
                </a:lnTo>
                <a:lnTo>
                  <a:pt x="1044379" y="2355470"/>
                </a:lnTo>
                <a:lnTo>
                  <a:pt x="989416" y="2467906"/>
                </a:lnTo>
                <a:lnTo>
                  <a:pt x="934443" y="2355469"/>
                </a:lnTo>
                <a:lnTo>
                  <a:pt x="989416" y="2355469"/>
                </a:lnTo>
                <a:lnTo>
                  <a:pt x="1044379" y="2355469"/>
                </a:lnTo>
                <a:close/>
                <a:moveTo>
                  <a:pt x="879479" y="2243042"/>
                </a:moveTo>
                <a:lnTo>
                  <a:pt x="879480" y="2243042"/>
                </a:lnTo>
                <a:lnTo>
                  <a:pt x="934442" y="2243042"/>
                </a:lnTo>
                <a:lnTo>
                  <a:pt x="989415" y="2243042"/>
                </a:lnTo>
                <a:lnTo>
                  <a:pt x="934443" y="2355469"/>
                </a:lnTo>
                <a:lnTo>
                  <a:pt x="934443" y="2355469"/>
                </a:lnTo>
                <a:lnTo>
                  <a:pt x="879480" y="2467906"/>
                </a:lnTo>
                <a:lnTo>
                  <a:pt x="824507" y="2355469"/>
                </a:lnTo>
                <a:lnTo>
                  <a:pt x="879480" y="2355469"/>
                </a:lnTo>
                <a:lnTo>
                  <a:pt x="934442" y="2355469"/>
                </a:lnTo>
                <a:close/>
                <a:moveTo>
                  <a:pt x="659607" y="2243042"/>
                </a:moveTo>
                <a:lnTo>
                  <a:pt x="659608" y="2243042"/>
                </a:lnTo>
                <a:lnTo>
                  <a:pt x="714580" y="2243042"/>
                </a:lnTo>
                <a:lnTo>
                  <a:pt x="769543" y="2243042"/>
                </a:lnTo>
                <a:lnTo>
                  <a:pt x="714581" y="2355469"/>
                </a:lnTo>
                <a:lnTo>
                  <a:pt x="769543" y="2355469"/>
                </a:lnTo>
                <a:lnTo>
                  <a:pt x="824506" y="2355469"/>
                </a:lnTo>
                <a:lnTo>
                  <a:pt x="769543" y="2243042"/>
                </a:lnTo>
                <a:lnTo>
                  <a:pt x="824506" y="2243042"/>
                </a:lnTo>
                <a:lnTo>
                  <a:pt x="879479" y="2243042"/>
                </a:lnTo>
                <a:lnTo>
                  <a:pt x="824507" y="2355469"/>
                </a:lnTo>
                <a:lnTo>
                  <a:pt x="824507" y="2355469"/>
                </a:lnTo>
                <a:lnTo>
                  <a:pt x="769543" y="2467906"/>
                </a:lnTo>
                <a:lnTo>
                  <a:pt x="714581" y="2355470"/>
                </a:lnTo>
                <a:lnTo>
                  <a:pt x="714580" y="2355470"/>
                </a:lnTo>
                <a:lnTo>
                  <a:pt x="714580" y="2355470"/>
                </a:lnTo>
                <a:lnTo>
                  <a:pt x="659608" y="2467906"/>
                </a:lnTo>
                <a:lnTo>
                  <a:pt x="604644" y="2355469"/>
                </a:lnTo>
                <a:lnTo>
                  <a:pt x="659608" y="2355469"/>
                </a:lnTo>
                <a:lnTo>
                  <a:pt x="714580" y="2355469"/>
                </a:lnTo>
                <a:close/>
                <a:moveTo>
                  <a:pt x="439744" y="2243042"/>
                </a:moveTo>
                <a:lnTo>
                  <a:pt x="494707" y="2243042"/>
                </a:lnTo>
                <a:lnTo>
                  <a:pt x="549671" y="2243042"/>
                </a:lnTo>
                <a:lnTo>
                  <a:pt x="494707" y="2355470"/>
                </a:lnTo>
                <a:close/>
                <a:moveTo>
                  <a:pt x="1813923" y="2130615"/>
                </a:moveTo>
                <a:lnTo>
                  <a:pt x="1868886" y="2130615"/>
                </a:lnTo>
                <a:lnTo>
                  <a:pt x="1923859" y="2130615"/>
                </a:lnTo>
                <a:lnTo>
                  <a:pt x="1868886" y="2243042"/>
                </a:lnTo>
                <a:close/>
                <a:moveTo>
                  <a:pt x="1703986" y="2130615"/>
                </a:moveTo>
                <a:lnTo>
                  <a:pt x="1758949" y="2130615"/>
                </a:lnTo>
                <a:lnTo>
                  <a:pt x="1813922" y="2130615"/>
                </a:lnTo>
                <a:lnTo>
                  <a:pt x="1758949" y="2243042"/>
                </a:lnTo>
                <a:close/>
                <a:moveTo>
                  <a:pt x="1594050" y="2130615"/>
                </a:moveTo>
                <a:lnTo>
                  <a:pt x="1649023" y="2130615"/>
                </a:lnTo>
                <a:lnTo>
                  <a:pt x="1703986" y="2130615"/>
                </a:lnTo>
                <a:lnTo>
                  <a:pt x="1649023" y="2243042"/>
                </a:lnTo>
                <a:close/>
                <a:moveTo>
                  <a:pt x="1484114" y="2130615"/>
                </a:moveTo>
                <a:lnTo>
                  <a:pt x="1539087" y="2130615"/>
                </a:lnTo>
                <a:lnTo>
                  <a:pt x="1594050" y="2130615"/>
                </a:lnTo>
                <a:lnTo>
                  <a:pt x="1539087" y="2243042"/>
                </a:lnTo>
                <a:close/>
                <a:moveTo>
                  <a:pt x="1374187" y="2130615"/>
                </a:moveTo>
                <a:lnTo>
                  <a:pt x="1429150" y="2130615"/>
                </a:lnTo>
                <a:lnTo>
                  <a:pt x="1484114" y="2130615"/>
                </a:lnTo>
                <a:lnTo>
                  <a:pt x="1429150" y="2243042"/>
                </a:lnTo>
                <a:close/>
                <a:moveTo>
                  <a:pt x="1264251" y="2130615"/>
                </a:moveTo>
                <a:lnTo>
                  <a:pt x="1319214" y="2130615"/>
                </a:lnTo>
                <a:lnTo>
                  <a:pt x="1374187" y="2130615"/>
                </a:lnTo>
                <a:lnTo>
                  <a:pt x="1319214" y="2243042"/>
                </a:lnTo>
                <a:close/>
                <a:moveTo>
                  <a:pt x="1154315" y="2130615"/>
                </a:moveTo>
                <a:lnTo>
                  <a:pt x="1209278" y="2130615"/>
                </a:lnTo>
                <a:lnTo>
                  <a:pt x="1264251" y="2130615"/>
                </a:lnTo>
                <a:lnTo>
                  <a:pt x="1209278" y="2243042"/>
                </a:lnTo>
                <a:close/>
                <a:moveTo>
                  <a:pt x="1044379" y="2130615"/>
                </a:moveTo>
                <a:lnTo>
                  <a:pt x="1099352" y="2130615"/>
                </a:lnTo>
                <a:lnTo>
                  <a:pt x="1154315" y="2130615"/>
                </a:lnTo>
                <a:lnTo>
                  <a:pt x="1099352" y="2243042"/>
                </a:lnTo>
                <a:close/>
                <a:moveTo>
                  <a:pt x="934443" y="2130615"/>
                </a:moveTo>
                <a:lnTo>
                  <a:pt x="989416" y="2130615"/>
                </a:lnTo>
                <a:lnTo>
                  <a:pt x="1044379" y="2130615"/>
                </a:lnTo>
                <a:lnTo>
                  <a:pt x="989416" y="2243042"/>
                </a:lnTo>
                <a:close/>
                <a:moveTo>
                  <a:pt x="824507" y="2130615"/>
                </a:moveTo>
                <a:lnTo>
                  <a:pt x="879480" y="2130615"/>
                </a:lnTo>
                <a:lnTo>
                  <a:pt x="934443" y="2130615"/>
                </a:lnTo>
                <a:lnTo>
                  <a:pt x="879480" y="2243042"/>
                </a:lnTo>
                <a:close/>
                <a:moveTo>
                  <a:pt x="604644" y="2130615"/>
                </a:moveTo>
                <a:lnTo>
                  <a:pt x="659608" y="2130615"/>
                </a:lnTo>
                <a:lnTo>
                  <a:pt x="714580" y="2130615"/>
                </a:lnTo>
                <a:lnTo>
                  <a:pt x="659608" y="2243042"/>
                </a:lnTo>
                <a:close/>
                <a:moveTo>
                  <a:pt x="494708" y="2130615"/>
                </a:moveTo>
                <a:lnTo>
                  <a:pt x="549671" y="2130615"/>
                </a:lnTo>
                <a:lnTo>
                  <a:pt x="604644" y="2130615"/>
                </a:lnTo>
                <a:lnTo>
                  <a:pt x="549671" y="2243042"/>
                </a:lnTo>
                <a:close/>
                <a:moveTo>
                  <a:pt x="1813923" y="1905751"/>
                </a:moveTo>
                <a:lnTo>
                  <a:pt x="1868886" y="1905751"/>
                </a:lnTo>
                <a:lnTo>
                  <a:pt x="1923859" y="1905751"/>
                </a:lnTo>
                <a:lnTo>
                  <a:pt x="1868887" y="2018187"/>
                </a:lnTo>
                <a:lnTo>
                  <a:pt x="1923859" y="2018187"/>
                </a:lnTo>
                <a:lnTo>
                  <a:pt x="1978822" y="2018187"/>
                </a:lnTo>
                <a:lnTo>
                  <a:pt x="1923859" y="1905751"/>
                </a:lnTo>
                <a:lnTo>
                  <a:pt x="1978822" y="1905751"/>
                </a:lnTo>
                <a:lnTo>
                  <a:pt x="2033786" y="1905751"/>
                </a:lnTo>
                <a:lnTo>
                  <a:pt x="1978822" y="2018188"/>
                </a:lnTo>
                <a:lnTo>
                  <a:pt x="1978822" y="2018188"/>
                </a:lnTo>
                <a:lnTo>
                  <a:pt x="1923859" y="2130614"/>
                </a:lnTo>
                <a:lnTo>
                  <a:pt x="1868887" y="2018188"/>
                </a:lnTo>
                <a:lnTo>
                  <a:pt x="1868886" y="2018188"/>
                </a:lnTo>
                <a:lnTo>
                  <a:pt x="1868886" y="2018188"/>
                </a:lnTo>
                <a:lnTo>
                  <a:pt x="1813923" y="2130614"/>
                </a:lnTo>
                <a:lnTo>
                  <a:pt x="1758950" y="2018187"/>
                </a:lnTo>
                <a:lnTo>
                  <a:pt x="1813923" y="2018187"/>
                </a:lnTo>
                <a:lnTo>
                  <a:pt x="1868886" y="2018187"/>
                </a:lnTo>
                <a:close/>
                <a:moveTo>
                  <a:pt x="1484114" y="1905751"/>
                </a:moveTo>
                <a:lnTo>
                  <a:pt x="1539087" y="1905751"/>
                </a:lnTo>
                <a:lnTo>
                  <a:pt x="1594050" y="1905751"/>
                </a:lnTo>
                <a:lnTo>
                  <a:pt x="1539088" y="2018187"/>
                </a:lnTo>
                <a:lnTo>
                  <a:pt x="1594050" y="2018187"/>
                </a:lnTo>
                <a:lnTo>
                  <a:pt x="1649023" y="2018187"/>
                </a:lnTo>
                <a:lnTo>
                  <a:pt x="1594050" y="1905751"/>
                </a:lnTo>
                <a:lnTo>
                  <a:pt x="1649023" y="1905751"/>
                </a:lnTo>
                <a:lnTo>
                  <a:pt x="1703986" y="1905751"/>
                </a:lnTo>
                <a:lnTo>
                  <a:pt x="1649024" y="2018187"/>
                </a:lnTo>
                <a:lnTo>
                  <a:pt x="1703987" y="2018187"/>
                </a:lnTo>
                <a:lnTo>
                  <a:pt x="1758949" y="2018187"/>
                </a:lnTo>
                <a:lnTo>
                  <a:pt x="1703986" y="1905751"/>
                </a:lnTo>
                <a:lnTo>
                  <a:pt x="1758949" y="1905751"/>
                </a:lnTo>
                <a:lnTo>
                  <a:pt x="1813922" y="1905751"/>
                </a:lnTo>
                <a:lnTo>
                  <a:pt x="1758950" y="2018187"/>
                </a:lnTo>
                <a:lnTo>
                  <a:pt x="1758950" y="2018187"/>
                </a:lnTo>
                <a:lnTo>
                  <a:pt x="1703987" y="2130614"/>
                </a:lnTo>
                <a:lnTo>
                  <a:pt x="1649023" y="2018188"/>
                </a:lnTo>
                <a:lnTo>
                  <a:pt x="1649023" y="2018188"/>
                </a:lnTo>
                <a:lnTo>
                  <a:pt x="1649023" y="2018188"/>
                </a:lnTo>
                <a:lnTo>
                  <a:pt x="1594050" y="2130614"/>
                </a:lnTo>
                <a:lnTo>
                  <a:pt x="1539088" y="2018188"/>
                </a:lnTo>
                <a:lnTo>
                  <a:pt x="1539087" y="2018188"/>
                </a:lnTo>
                <a:lnTo>
                  <a:pt x="1539087" y="2018188"/>
                </a:lnTo>
                <a:lnTo>
                  <a:pt x="1484114" y="2130614"/>
                </a:lnTo>
                <a:lnTo>
                  <a:pt x="1429151" y="2018187"/>
                </a:lnTo>
                <a:lnTo>
                  <a:pt x="1484114" y="2018187"/>
                </a:lnTo>
                <a:lnTo>
                  <a:pt x="1539087" y="2018187"/>
                </a:lnTo>
                <a:close/>
                <a:moveTo>
                  <a:pt x="1374187" y="1905751"/>
                </a:moveTo>
                <a:lnTo>
                  <a:pt x="1429150" y="1905751"/>
                </a:lnTo>
                <a:lnTo>
                  <a:pt x="1484114" y="1905751"/>
                </a:lnTo>
                <a:lnTo>
                  <a:pt x="1429151" y="2018187"/>
                </a:lnTo>
                <a:lnTo>
                  <a:pt x="1429151" y="2018187"/>
                </a:lnTo>
                <a:lnTo>
                  <a:pt x="1374188" y="2130614"/>
                </a:lnTo>
                <a:lnTo>
                  <a:pt x="1319215" y="2018187"/>
                </a:lnTo>
                <a:lnTo>
                  <a:pt x="1374188" y="2018187"/>
                </a:lnTo>
                <a:lnTo>
                  <a:pt x="1429150" y="2018187"/>
                </a:lnTo>
                <a:close/>
                <a:moveTo>
                  <a:pt x="934443" y="1905751"/>
                </a:moveTo>
                <a:lnTo>
                  <a:pt x="989416" y="1905751"/>
                </a:lnTo>
                <a:lnTo>
                  <a:pt x="1044379" y="1905751"/>
                </a:lnTo>
                <a:lnTo>
                  <a:pt x="989417" y="2018187"/>
                </a:lnTo>
                <a:lnTo>
                  <a:pt x="1044379" y="2018187"/>
                </a:lnTo>
                <a:lnTo>
                  <a:pt x="1099352" y="2018187"/>
                </a:lnTo>
                <a:lnTo>
                  <a:pt x="1044379" y="1905751"/>
                </a:lnTo>
                <a:lnTo>
                  <a:pt x="1099352" y="1905751"/>
                </a:lnTo>
                <a:lnTo>
                  <a:pt x="1154315" y="1905751"/>
                </a:lnTo>
                <a:lnTo>
                  <a:pt x="1099353" y="2018187"/>
                </a:lnTo>
                <a:lnTo>
                  <a:pt x="1154316" y="2018187"/>
                </a:lnTo>
                <a:lnTo>
                  <a:pt x="1209278" y="2018187"/>
                </a:lnTo>
                <a:lnTo>
                  <a:pt x="1154315" y="1905751"/>
                </a:lnTo>
                <a:lnTo>
                  <a:pt x="1209278" y="1905751"/>
                </a:lnTo>
                <a:lnTo>
                  <a:pt x="1264251" y="1905751"/>
                </a:lnTo>
                <a:lnTo>
                  <a:pt x="1209279" y="2018187"/>
                </a:lnTo>
                <a:lnTo>
                  <a:pt x="1209279" y="2018187"/>
                </a:lnTo>
                <a:lnTo>
                  <a:pt x="1264251" y="2018187"/>
                </a:lnTo>
                <a:lnTo>
                  <a:pt x="1319214" y="2018187"/>
                </a:lnTo>
                <a:lnTo>
                  <a:pt x="1264251" y="1905751"/>
                </a:lnTo>
                <a:lnTo>
                  <a:pt x="1319214" y="1905751"/>
                </a:lnTo>
                <a:lnTo>
                  <a:pt x="1374187" y="1905751"/>
                </a:lnTo>
                <a:lnTo>
                  <a:pt x="1319214" y="2018188"/>
                </a:lnTo>
                <a:lnTo>
                  <a:pt x="1319214" y="2018188"/>
                </a:lnTo>
                <a:lnTo>
                  <a:pt x="1264251" y="2130614"/>
                </a:lnTo>
                <a:lnTo>
                  <a:pt x="1209279" y="2018188"/>
                </a:lnTo>
                <a:lnTo>
                  <a:pt x="1154316" y="2130614"/>
                </a:lnTo>
                <a:lnTo>
                  <a:pt x="1099352" y="2018188"/>
                </a:lnTo>
                <a:lnTo>
                  <a:pt x="1099352" y="2018188"/>
                </a:lnTo>
                <a:lnTo>
                  <a:pt x="1099352" y="2018188"/>
                </a:lnTo>
                <a:lnTo>
                  <a:pt x="1044379" y="2130614"/>
                </a:lnTo>
                <a:lnTo>
                  <a:pt x="989417" y="2018188"/>
                </a:lnTo>
                <a:lnTo>
                  <a:pt x="989416" y="2018188"/>
                </a:lnTo>
                <a:close/>
                <a:moveTo>
                  <a:pt x="824507" y="1905751"/>
                </a:moveTo>
                <a:lnTo>
                  <a:pt x="879480" y="1905751"/>
                </a:lnTo>
                <a:lnTo>
                  <a:pt x="934443" y="1905751"/>
                </a:lnTo>
                <a:lnTo>
                  <a:pt x="879481" y="2018187"/>
                </a:lnTo>
                <a:lnTo>
                  <a:pt x="934442" y="2018187"/>
                </a:lnTo>
                <a:lnTo>
                  <a:pt x="989415" y="2018187"/>
                </a:lnTo>
                <a:lnTo>
                  <a:pt x="934442" y="2130614"/>
                </a:lnTo>
                <a:lnTo>
                  <a:pt x="879479" y="2018187"/>
                </a:lnTo>
                <a:lnTo>
                  <a:pt x="879480" y="2018187"/>
                </a:lnTo>
                <a:close/>
                <a:moveTo>
                  <a:pt x="604644" y="1905751"/>
                </a:moveTo>
                <a:lnTo>
                  <a:pt x="659608" y="1905751"/>
                </a:lnTo>
                <a:lnTo>
                  <a:pt x="714580" y="1905751"/>
                </a:lnTo>
                <a:lnTo>
                  <a:pt x="659609" y="2018187"/>
                </a:lnTo>
                <a:lnTo>
                  <a:pt x="714580" y="2018187"/>
                </a:lnTo>
                <a:lnTo>
                  <a:pt x="769543" y="2018187"/>
                </a:lnTo>
                <a:lnTo>
                  <a:pt x="714580" y="1905751"/>
                </a:lnTo>
                <a:lnTo>
                  <a:pt x="769543" y="1905751"/>
                </a:lnTo>
                <a:lnTo>
                  <a:pt x="824507" y="1905751"/>
                </a:lnTo>
                <a:lnTo>
                  <a:pt x="769544" y="2018187"/>
                </a:lnTo>
                <a:lnTo>
                  <a:pt x="824506" y="2018187"/>
                </a:lnTo>
                <a:lnTo>
                  <a:pt x="879479" y="2018187"/>
                </a:lnTo>
                <a:lnTo>
                  <a:pt x="824506" y="2130614"/>
                </a:lnTo>
                <a:lnTo>
                  <a:pt x="769544" y="2018188"/>
                </a:lnTo>
                <a:lnTo>
                  <a:pt x="769543" y="2018188"/>
                </a:lnTo>
                <a:lnTo>
                  <a:pt x="769543" y="2018188"/>
                </a:lnTo>
                <a:lnTo>
                  <a:pt x="714580" y="2130614"/>
                </a:lnTo>
                <a:lnTo>
                  <a:pt x="659607" y="2018187"/>
                </a:lnTo>
                <a:lnTo>
                  <a:pt x="659608" y="2018187"/>
                </a:lnTo>
                <a:close/>
                <a:moveTo>
                  <a:pt x="494708" y="1905751"/>
                </a:moveTo>
                <a:lnTo>
                  <a:pt x="549671" y="1905751"/>
                </a:lnTo>
                <a:lnTo>
                  <a:pt x="604644" y="1905751"/>
                </a:lnTo>
                <a:lnTo>
                  <a:pt x="549672" y="2018187"/>
                </a:lnTo>
                <a:lnTo>
                  <a:pt x="604644" y="2018187"/>
                </a:lnTo>
                <a:lnTo>
                  <a:pt x="659607" y="2018187"/>
                </a:lnTo>
                <a:lnTo>
                  <a:pt x="604644" y="2130614"/>
                </a:lnTo>
                <a:lnTo>
                  <a:pt x="549672" y="2018188"/>
                </a:lnTo>
                <a:lnTo>
                  <a:pt x="549671" y="2018188"/>
                </a:lnTo>
                <a:close/>
                <a:moveTo>
                  <a:pt x="384771" y="1905751"/>
                </a:moveTo>
                <a:lnTo>
                  <a:pt x="439744" y="1905751"/>
                </a:lnTo>
                <a:lnTo>
                  <a:pt x="494707" y="1905751"/>
                </a:lnTo>
                <a:lnTo>
                  <a:pt x="439744" y="2018188"/>
                </a:lnTo>
                <a:close/>
                <a:moveTo>
                  <a:pt x="274835" y="1905751"/>
                </a:moveTo>
                <a:lnTo>
                  <a:pt x="329808" y="1905751"/>
                </a:lnTo>
                <a:lnTo>
                  <a:pt x="384771" y="1905751"/>
                </a:lnTo>
                <a:lnTo>
                  <a:pt x="329808" y="2018188"/>
                </a:lnTo>
                <a:lnTo>
                  <a:pt x="329808" y="2018188"/>
                </a:lnTo>
                <a:lnTo>
                  <a:pt x="274835" y="2130614"/>
                </a:lnTo>
                <a:lnTo>
                  <a:pt x="219872" y="2018187"/>
                </a:lnTo>
                <a:lnTo>
                  <a:pt x="274835" y="2018187"/>
                </a:lnTo>
                <a:lnTo>
                  <a:pt x="329808" y="2018187"/>
                </a:lnTo>
                <a:close/>
                <a:moveTo>
                  <a:pt x="1978822" y="1793323"/>
                </a:moveTo>
                <a:lnTo>
                  <a:pt x="2033785" y="1793323"/>
                </a:lnTo>
                <a:lnTo>
                  <a:pt x="2088758" y="1793323"/>
                </a:lnTo>
                <a:lnTo>
                  <a:pt x="2033785" y="1905750"/>
                </a:lnTo>
                <a:close/>
                <a:moveTo>
                  <a:pt x="1868886" y="1793323"/>
                </a:moveTo>
                <a:lnTo>
                  <a:pt x="1923859" y="1793323"/>
                </a:lnTo>
                <a:lnTo>
                  <a:pt x="1978822" y="1793323"/>
                </a:lnTo>
                <a:lnTo>
                  <a:pt x="1923859" y="1905750"/>
                </a:lnTo>
                <a:close/>
                <a:moveTo>
                  <a:pt x="1758950" y="1793323"/>
                </a:moveTo>
                <a:lnTo>
                  <a:pt x="1813923" y="1793323"/>
                </a:lnTo>
                <a:lnTo>
                  <a:pt x="1868886" y="1793323"/>
                </a:lnTo>
                <a:lnTo>
                  <a:pt x="1813923" y="1905750"/>
                </a:lnTo>
                <a:close/>
                <a:moveTo>
                  <a:pt x="1649023" y="1793323"/>
                </a:moveTo>
                <a:lnTo>
                  <a:pt x="1703987" y="1793323"/>
                </a:lnTo>
                <a:lnTo>
                  <a:pt x="1758949" y="1793323"/>
                </a:lnTo>
                <a:lnTo>
                  <a:pt x="1758950" y="1793323"/>
                </a:lnTo>
                <a:lnTo>
                  <a:pt x="1703987" y="1905750"/>
                </a:lnTo>
                <a:close/>
                <a:moveTo>
                  <a:pt x="1539087" y="1793323"/>
                </a:moveTo>
                <a:lnTo>
                  <a:pt x="1594050" y="1793323"/>
                </a:lnTo>
                <a:lnTo>
                  <a:pt x="1649023" y="1793323"/>
                </a:lnTo>
                <a:lnTo>
                  <a:pt x="1594050" y="1905750"/>
                </a:lnTo>
                <a:close/>
                <a:moveTo>
                  <a:pt x="1429151" y="1793323"/>
                </a:moveTo>
                <a:lnTo>
                  <a:pt x="1484114" y="1793323"/>
                </a:lnTo>
                <a:lnTo>
                  <a:pt x="1539087" y="1793323"/>
                </a:lnTo>
                <a:lnTo>
                  <a:pt x="1484114" y="1905750"/>
                </a:lnTo>
                <a:close/>
                <a:moveTo>
                  <a:pt x="1319215" y="1793323"/>
                </a:moveTo>
                <a:lnTo>
                  <a:pt x="1374188" y="1793323"/>
                </a:lnTo>
                <a:lnTo>
                  <a:pt x="1429150" y="1793323"/>
                </a:lnTo>
                <a:lnTo>
                  <a:pt x="1429151" y="1793323"/>
                </a:lnTo>
                <a:lnTo>
                  <a:pt x="1374188" y="1905750"/>
                </a:lnTo>
                <a:close/>
                <a:moveTo>
                  <a:pt x="1099352" y="1793323"/>
                </a:moveTo>
                <a:lnTo>
                  <a:pt x="1154316" y="1793323"/>
                </a:lnTo>
                <a:lnTo>
                  <a:pt x="1209278" y="1793323"/>
                </a:lnTo>
                <a:lnTo>
                  <a:pt x="1209279" y="1793323"/>
                </a:lnTo>
                <a:lnTo>
                  <a:pt x="1264251" y="1793323"/>
                </a:lnTo>
                <a:lnTo>
                  <a:pt x="1319214" y="1793323"/>
                </a:lnTo>
                <a:lnTo>
                  <a:pt x="1264251" y="1905750"/>
                </a:lnTo>
                <a:lnTo>
                  <a:pt x="1209279" y="1793324"/>
                </a:lnTo>
                <a:lnTo>
                  <a:pt x="1154316" y="1905750"/>
                </a:lnTo>
                <a:close/>
                <a:moveTo>
                  <a:pt x="989416" y="1793323"/>
                </a:moveTo>
                <a:lnTo>
                  <a:pt x="1044379" y="1793323"/>
                </a:lnTo>
                <a:lnTo>
                  <a:pt x="1099352" y="1793323"/>
                </a:lnTo>
                <a:lnTo>
                  <a:pt x="1044379" y="1905750"/>
                </a:lnTo>
                <a:close/>
                <a:moveTo>
                  <a:pt x="879479" y="1793323"/>
                </a:moveTo>
                <a:lnTo>
                  <a:pt x="879480" y="1793323"/>
                </a:lnTo>
                <a:lnTo>
                  <a:pt x="934442" y="1793323"/>
                </a:lnTo>
                <a:lnTo>
                  <a:pt x="989415" y="1793323"/>
                </a:lnTo>
                <a:lnTo>
                  <a:pt x="934442" y="1905750"/>
                </a:lnTo>
                <a:close/>
                <a:moveTo>
                  <a:pt x="769543" y="1793323"/>
                </a:moveTo>
                <a:lnTo>
                  <a:pt x="824506" y="1793323"/>
                </a:lnTo>
                <a:lnTo>
                  <a:pt x="879479" y="1793323"/>
                </a:lnTo>
                <a:lnTo>
                  <a:pt x="824506" y="1905750"/>
                </a:lnTo>
                <a:close/>
                <a:moveTo>
                  <a:pt x="659607" y="1793323"/>
                </a:moveTo>
                <a:lnTo>
                  <a:pt x="714580" y="1793323"/>
                </a:lnTo>
                <a:lnTo>
                  <a:pt x="769543" y="1793323"/>
                </a:lnTo>
                <a:lnTo>
                  <a:pt x="714580" y="1905750"/>
                </a:lnTo>
                <a:close/>
                <a:moveTo>
                  <a:pt x="549671" y="1793323"/>
                </a:moveTo>
                <a:lnTo>
                  <a:pt x="604644" y="1793323"/>
                </a:lnTo>
                <a:lnTo>
                  <a:pt x="659607" y="1793323"/>
                </a:lnTo>
                <a:lnTo>
                  <a:pt x="604644" y="1905750"/>
                </a:lnTo>
                <a:close/>
                <a:moveTo>
                  <a:pt x="1923859" y="1680896"/>
                </a:moveTo>
                <a:lnTo>
                  <a:pt x="1978822" y="1680896"/>
                </a:lnTo>
                <a:lnTo>
                  <a:pt x="2033785" y="1680896"/>
                </a:lnTo>
                <a:lnTo>
                  <a:pt x="2033786" y="1680896"/>
                </a:lnTo>
                <a:lnTo>
                  <a:pt x="2088758" y="1680896"/>
                </a:lnTo>
                <a:lnTo>
                  <a:pt x="2143721" y="1680896"/>
                </a:lnTo>
                <a:lnTo>
                  <a:pt x="2088758" y="1793323"/>
                </a:lnTo>
                <a:lnTo>
                  <a:pt x="2033786" y="1680897"/>
                </a:lnTo>
                <a:lnTo>
                  <a:pt x="1978822" y="1793323"/>
                </a:lnTo>
                <a:close/>
                <a:moveTo>
                  <a:pt x="1813923" y="1680896"/>
                </a:moveTo>
                <a:lnTo>
                  <a:pt x="1868886" y="1680896"/>
                </a:lnTo>
                <a:lnTo>
                  <a:pt x="1923859" y="1680896"/>
                </a:lnTo>
                <a:lnTo>
                  <a:pt x="1868886" y="1793323"/>
                </a:lnTo>
                <a:close/>
                <a:moveTo>
                  <a:pt x="1703986" y="1680896"/>
                </a:moveTo>
                <a:lnTo>
                  <a:pt x="1703987" y="1680896"/>
                </a:lnTo>
                <a:lnTo>
                  <a:pt x="1758949" y="1680896"/>
                </a:lnTo>
                <a:lnTo>
                  <a:pt x="1813922" y="1680896"/>
                </a:lnTo>
                <a:lnTo>
                  <a:pt x="1758949" y="1793323"/>
                </a:lnTo>
                <a:close/>
                <a:moveTo>
                  <a:pt x="1594050" y="1680896"/>
                </a:moveTo>
                <a:lnTo>
                  <a:pt x="1649023" y="1680896"/>
                </a:lnTo>
                <a:lnTo>
                  <a:pt x="1703986" y="1680896"/>
                </a:lnTo>
                <a:lnTo>
                  <a:pt x="1649023" y="1793323"/>
                </a:lnTo>
                <a:close/>
                <a:moveTo>
                  <a:pt x="1484114" y="1680896"/>
                </a:moveTo>
                <a:lnTo>
                  <a:pt x="1539087" y="1680896"/>
                </a:lnTo>
                <a:lnTo>
                  <a:pt x="1594050" y="1680896"/>
                </a:lnTo>
                <a:lnTo>
                  <a:pt x="1539087" y="1793323"/>
                </a:lnTo>
                <a:close/>
                <a:moveTo>
                  <a:pt x="1374187" y="1680896"/>
                </a:moveTo>
                <a:lnTo>
                  <a:pt x="1374188" y="1680896"/>
                </a:lnTo>
                <a:lnTo>
                  <a:pt x="1429150" y="1680896"/>
                </a:lnTo>
                <a:lnTo>
                  <a:pt x="1484114" y="1680896"/>
                </a:lnTo>
                <a:lnTo>
                  <a:pt x="1429150" y="1793323"/>
                </a:lnTo>
                <a:close/>
                <a:moveTo>
                  <a:pt x="1264251" y="1680896"/>
                </a:moveTo>
                <a:lnTo>
                  <a:pt x="1319214" y="1680896"/>
                </a:lnTo>
                <a:lnTo>
                  <a:pt x="1374187" y="1680896"/>
                </a:lnTo>
                <a:lnTo>
                  <a:pt x="1319214" y="1793323"/>
                </a:lnTo>
                <a:close/>
                <a:moveTo>
                  <a:pt x="1154315" y="1680896"/>
                </a:moveTo>
                <a:lnTo>
                  <a:pt x="1154316" y="1680896"/>
                </a:lnTo>
                <a:lnTo>
                  <a:pt x="1209278" y="1680896"/>
                </a:lnTo>
                <a:lnTo>
                  <a:pt x="1264251" y="1680896"/>
                </a:lnTo>
                <a:lnTo>
                  <a:pt x="1209278" y="1793323"/>
                </a:lnTo>
                <a:close/>
                <a:moveTo>
                  <a:pt x="1044379" y="1680896"/>
                </a:moveTo>
                <a:lnTo>
                  <a:pt x="1099352" y="1680896"/>
                </a:lnTo>
                <a:lnTo>
                  <a:pt x="1154315" y="1680896"/>
                </a:lnTo>
                <a:lnTo>
                  <a:pt x="1099352" y="1793323"/>
                </a:lnTo>
                <a:close/>
                <a:moveTo>
                  <a:pt x="934443" y="1680896"/>
                </a:moveTo>
                <a:lnTo>
                  <a:pt x="989416" y="1680896"/>
                </a:lnTo>
                <a:lnTo>
                  <a:pt x="1044379" y="1680896"/>
                </a:lnTo>
                <a:lnTo>
                  <a:pt x="989416" y="1793323"/>
                </a:lnTo>
                <a:close/>
                <a:moveTo>
                  <a:pt x="824507" y="1680896"/>
                </a:moveTo>
                <a:lnTo>
                  <a:pt x="879480" y="1680896"/>
                </a:lnTo>
                <a:lnTo>
                  <a:pt x="934442" y="1680896"/>
                </a:lnTo>
                <a:lnTo>
                  <a:pt x="934443" y="1680896"/>
                </a:lnTo>
                <a:lnTo>
                  <a:pt x="879480" y="1793323"/>
                </a:lnTo>
                <a:close/>
                <a:moveTo>
                  <a:pt x="714580" y="1680896"/>
                </a:moveTo>
                <a:lnTo>
                  <a:pt x="769543" y="1680896"/>
                </a:lnTo>
                <a:lnTo>
                  <a:pt x="824506" y="1680896"/>
                </a:lnTo>
                <a:lnTo>
                  <a:pt x="824507" y="1680896"/>
                </a:lnTo>
                <a:lnTo>
                  <a:pt x="769543" y="1793323"/>
                </a:lnTo>
                <a:close/>
                <a:moveTo>
                  <a:pt x="494708" y="1680896"/>
                </a:moveTo>
                <a:lnTo>
                  <a:pt x="549671" y="1680896"/>
                </a:lnTo>
                <a:lnTo>
                  <a:pt x="604644" y="1680896"/>
                </a:lnTo>
                <a:lnTo>
                  <a:pt x="549671" y="1793323"/>
                </a:lnTo>
                <a:close/>
                <a:moveTo>
                  <a:pt x="2088758" y="1568469"/>
                </a:moveTo>
                <a:lnTo>
                  <a:pt x="2143721" y="1568469"/>
                </a:lnTo>
                <a:lnTo>
                  <a:pt x="2198694" y="1568469"/>
                </a:lnTo>
                <a:lnTo>
                  <a:pt x="2143721" y="1680896"/>
                </a:lnTo>
                <a:close/>
                <a:moveTo>
                  <a:pt x="1978822" y="1568469"/>
                </a:moveTo>
                <a:lnTo>
                  <a:pt x="2033785" y="1568469"/>
                </a:lnTo>
                <a:lnTo>
                  <a:pt x="2088758" y="1568469"/>
                </a:lnTo>
                <a:lnTo>
                  <a:pt x="2033785" y="1680896"/>
                </a:lnTo>
                <a:close/>
                <a:moveTo>
                  <a:pt x="1868886" y="1568469"/>
                </a:moveTo>
                <a:lnTo>
                  <a:pt x="1923859" y="1568469"/>
                </a:lnTo>
                <a:lnTo>
                  <a:pt x="1978822" y="1568469"/>
                </a:lnTo>
                <a:lnTo>
                  <a:pt x="1923859" y="1680896"/>
                </a:lnTo>
                <a:close/>
                <a:moveTo>
                  <a:pt x="1758950" y="1568469"/>
                </a:moveTo>
                <a:lnTo>
                  <a:pt x="1813923" y="1568469"/>
                </a:lnTo>
                <a:lnTo>
                  <a:pt x="1868886" y="1568469"/>
                </a:lnTo>
                <a:lnTo>
                  <a:pt x="1813923" y="1680896"/>
                </a:lnTo>
                <a:close/>
                <a:moveTo>
                  <a:pt x="1649023" y="1568469"/>
                </a:moveTo>
                <a:lnTo>
                  <a:pt x="1703987" y="1568469"/>
                </a:lnTo>
                <a:lnTo>
                  <a:pt x="1758949" y="1568469"/>
                </a:lnTo>
                <a:lnTo>
                  <a:pt x="1758950" y="1568469"/>
                </a:lnTo>
                <a:lnTo>
                  <a:pt x="1703987" y="1680896"/>
                </a:lnTo>
                <a:close/>
                <a:moveTo>
                  <a:pt x="1539087" y="1568469"/>
                </a:moveTo>
                <a:lnTo>
                  <a:pt x="1594050" y="1568469"/>
                </a:lnTo>
                <a:lnTo>
                  <a:pt x="1649023" y="1568469"/>
                </a:lnTo>
                <a:lnTo>
                  <a:pt x="1594050" y="1680896"/>
                </a:lnTo>
                <a:close/>
                <a:moveTo>
                  <a:pt x="1429151" y="1568469"/>
                </a:moveTo>
                <a:lnTo>
                  <a:pt x="1484114" y="1568469"/>
                </a:lnTo>
                <a:lnTo>
                  <a:pt x="1539087" y="1568469"/>
                </a:lnTo>
                <a:lnTo>
                  <a:pt x="1484114" y="1680896"/>
                </a:lnTo>
                <a:close/>
                <a:moveTo>
                  <a:pt x="1319215" y="1568469"/>
                </a:moveTo>
                <a:lnTo>
                  <a:pt x="1374188" y="1568469"/>
                </a:lnTo>
                <a:lnTo>
                  <a:pt x="1429150" y="1568469"/>
                </a:lnTo>
                <a:lnTo>
                  <a:pt x="1429151" y="1568469"/>
                </a:lnTo>
                <a:lnTo>
                  <a:pt x="1374188" y="1680896"/>
                </a:lnTo>
                <a:close/>
                <a:moveTo>
                  <a:pt x="1099352" y="1568469"/>
                </a:moveTo>
                <a:lnTo>
                  <a:pt x="1154316" y="1568469"/>
                </a:lnTo>
                <a:lnTo>
                  <a:pt x="1209278" y="1568469"/>
                </a:lnTo>
                <a:lnTo>
                  <a:pt x="1209279" y="1568469"/>
                </a:lnTo>
                <a:lnTo>
                  <a:pt x="1264251" y="1568469"/>
                </a:lnTo>
                <a:lnTo>
                  <a:pt x="1319214" y="1568469"/>
                </a:lnTo>
                <a:lnTo>
                  <a:pt x="1264251" y="1680896"/>
                </a:lnTo>
                <a:lnTo>
                  <a:pt x="1209279" y="1568470"/>
                </a:lnTo>
                <a:lnTo>
                  <a:pt x="1154316" y="1680896"/>
                </a:lnTo>
                <a:close/>
                <a:moveTo>
                  <a:pt x="989416" y="1568469"/>
                </a:moveTo>
                <a:lnTo>
                  <a:pt x="1044379" y="1568469"/>
                </a:lnTo>
                <a:lnTo>
                  <a:pt x="1099352" y="1568469"/>
                </a:lnTo>
                <a:lnTo>
                  <a:pt x="1044379" y="1680896"/>
                </a:lnTo>
                <a:close/>
                <a:moveTo>
                  <a:pt x="879479" y="1568469"/>
                </a:moveTo>
                <a:lnTo>
                  <a:pt x="879480" y="1568469"/>
                </a:lnTo>
                <a:lnTo>
                  <a:pt x="934442" y="1568469"/>
                </a:lnTo>
                <a:lnTo>
                  <a:pt x="989415" y="1568469"/>
                </a:lnTo>
                <a:lnTo>
                  <a:pt x="934442" y="1680896"/>
                </a:lnTo>
                <a:close/>
                <a:moveTo>
                  <a:pt x="769543" y="1568469"/>
                </a:moveTo>
                <a:lnTo>
                  <a:pt x="824506" y="1568469"/>
                </a:lnTo>
                <a:lnTo>
                  <a:pt x="879479" y="1568469"/>
                </a:lnTo>
                <a:lnTo>
                  <a:pt x="824506" y="1680896"/>
                </a:lnTo>
                <a:close/>
                <a:moveTo>
                  <a:pt x="659607" y="1568469"/>
                </a:moveTo>
                <a:lnTo>
                  <a:pt x="659608" y="1568469"/>
                </a:lnTo>
                <a:lnTo>
                  <a:pt x="714580" y="1568469"/>
                </a:lnTo>
                <a:lnTo>
                  <a:pt x="769543" y="1568469"/>
                </a:lnTo>
                <a:lnTo>
                  <a:pt x="714580" y="1680896"/>
                </a:lnTo>
                <a:close/>
                <a:moveTo>
                  <a:pt x="0" y="1568469"/>
                </a:moveTo>
                <a:lnTo>
                  <a:pt x="54973" y="1568469"/>
                </a:lnTo>
                <a:lnTo>
                  <a:pt x="109936" y="1568469"/>
                </a:lnTo>
                <a:lnTo>
                  <a:pt x="54973" y="1680896"/>
                </a:lnTo>
                <a:close/>
                <a:moveTo>
                  <a:pt x="2143721" y="1456042"/>
                </a:moveTo>
                <a:lnTo>
                  <a:pt x="2198694" y="1456042"/>
                </a:lnTo>
                <a:lnTo>
                  <a:pt x="2253657" y="1456042"/>
                </a:lnTo>
                <a:lnTo>
                  <a:pt x="2198694" y="1568469"/>
                </a:lnTo>
                <a:close/>
                <a:moveTo>
                  <a:pt x="1923859" y="1456042"/>
                </a:moveTo>
                <a:lnTo>
                  <a:pt x="1978822" y="1456042"/>
                </a:lnTo>
                <a:lnTo>
                  <a:pt x="2033785" y="1456042"/>
                </a:lnTo>
                <a:lnTo>
                  <a:pt x="2033786" y="1456042"/>
                </a:lnTo>
                <a:lnTo>
                  <a:pt x="2088758" y="1456042"/>
                </a:lnTo>
                <a:lnTo>
                  <a:pt x="2143721" y="1456042"/>
                </a:lnTo>
                <a:lnTo>
                  <a:pt x="2088758" y="1568469"/>
                </a:lnTo>
                <a:lnTo>
                  <a:pt x="2033786" y="1456043"/>
                </a:lnTo>
                <a:lnTo>
                  <a:pt x="1978822" y="1568469"/>
                </a:lnTo>
                <a:close/>
                <a:moveTo>
                  <a:pt x="1813923" y="1456042"/>
                </a:moveTo>
                <a:lnTo>
                  <a:pt x="1868886" y="1456042"/>
                </a:lnTo>
                <a:lnTo>
                  <a:pt x="1923859" y="1456042"/>
                </a:lnTo>
                <a:lnTo>
                  <a:pt x="1868886" y="1568469"/>
                </a:lnTo>
                <a:close/>
                <a:moveTo>
                  <a:pt x="1703986" y="1456042"/>
                </a:moveTo>
                <a:lnTo>
                  <a:pt x="1703987" y="1456042"/>
                </a:lnTo>
                <a:lnTo>
                  <a:pt x="1758949" y="1456042"/>
                </a:lnTo>
                <a:lnTo>
                  <a:pt x="1813922" y="1456042"/>
                </a:lnTo>
                <a:lnTo>
                  <a:pt x="1758949" y="1568469"/>
                </a:lnTo>
                <a:close/>
                <a:moveTo>
                  <a:pt x="1594050" y="1456042"/>
                </a:moveTo>
                <a:lnTo>
                  <a:pt x="1649023" y="1456042"/>
                </a:lnTo>
                <a:lnTo>
                  <a:pt x="1703986" y="1456042"/>
                </a:lnTo>
                <a:lnTo>
                  <a:pt x="1649023" y="1568469"/>
                </a:lnTo>
                <a:close/>
                <a:moveTo>
                  <a:pt x="1484114" y="1456042"/>
                </a:moveTo>
                <a:lnTo>
                  <a:pt x="1539087" y="1456042"/>
                </a:lnTo>
                <a:lnTo>
                  <a:pt x="1594050" y="1456042"/>
                </a:lnTo>
                <a:lnTo>
                  <a:pt x="1539087" y="1568469"/>
                </a:lnTo>
                <a:close/>
                <a:moveTo>
                  <a:pt x="1374187" y="1456042"/>
                </a:moveTo>
                <a:lnTo>
                  <a:pt x="1374188" y="1456042"/>
                </a:lnTo>
                <a:lnTo>
                  <a:pt x="1429150" y="1456042"/>
                </a:lnTo>
                <a:lnTo>
                  <a:pt x="1484114" y="1456042"/>
                </a:lnTo>
                <a:lnTo>
                  <a:pt x="1429150" y="1568469"/>
                </a:lnTo>
                <a:close/>
                <a:moveTo>
                  <a:pt x="1264251" y="1456042"/>
                </a:moveTo>
                <a:lnTo>
                  <a:pt x="1319214" y="1456042"/>
                </a:lnTo>
                <a:lnTo>
                  <a:pt x="1374187" y="1456042"/>
                </a:lnTo>
                <a:lnTo>
                  <a:pt x="1319214" y="1568469"/>
                </a:lnTo>
                <a:close/>
                <a:moveTo>
                  <a:pt x="1154315" y="1456042"/>
                </a:moveTo>
                <a:lnTo>
                  <a:pt x="1154316" y="1456042"/>
                </a:lnTo>
                <a:lnTo>
                  <a:pt x="1209278" y="1456042"/>
                </a:lnTo>
                <a:lnTo>
                  <a:pt x="1264251" y="1456042"/>
                </a:lnTo>
                <a:lnTo>
                  <a:pt x="1209278" y="1568469"/>
                </a:lnTo>
                <a:close/>
                <a:moveTo>
                  <a:pt x="1044379" y="1456042"/>
                </a:moveTo>
                <a:lnTo>
                  <a:pt x="1099352" y="1456042"/>
                </a:lnTo>
                <a:lnTo>
                  <a:pt x="1154315" y="1456042"/>
                </a:lnTo>
                <a:lnTo>
                  <a:pt x="1099352" y="1568469"/>
                </a:lnTo>
                <a:close/>
                <a:moveTo>
                  <a:pt x="934443" y="1456042"/>
                </a:moveTo>
                <a:lnTo>
                  <a:pt x="989416" y="1456042"/>
                </a:lnTo>
                <a:lnTo>
                  <a:pt x="1044379" y="1456042"/>
                </a:lnTo>
                <a:lnTo>
                  <a:pt x="989416" y="1568469"/>
                </a:lnTo>
                <a:close/>
                <a:moveTo>
                  <a:pt x="824507" y="1456042"/>
                </a:moveTo>
                <a:lnTo>
                  <a:pt x="879480" y="1456042"/>
                </a:lnTo>
                <a:lnTo>
                  <a:pt x="934442" y="1456042"/>
                </a:lnTo>
                <a:lnTo>
                  <a:pt x="934443" y="1456042"/>
                </a:lnTo>
                <a:lnTo>
                  <a:pt x="879480" y="1568469"/>
                </a:lnTo>
                <a:close/>
                <a:moveTo>
                  <a:pt x="714580" y="1456042"/>
                </a:moveTo>
                <a:lnTo>
                  <a:pt x="769543" y="1456042"/>
                </a:lnTo>
                <a:lnTo>
                  <a:pt x="824506" y="1456042"/>
                </a:lnTo>
                <a:lnTo>
                  <a:pt x="824507" y="1456042"/>
                </a:lnTo>
                <a:lnTo>
                  <a:pt x="769543" y="1568469"/>
                </a:lnTo>
                <a:close/>
                <a:moveTo>
                  <a:pt x="604644" y="1456042"/>
                </a:moveTo>
                <a:lnTo>
                  <a:pt x="659608" y="1456042"/>
                </a:lnTo>
                <a:lnTo>
                  <a:pt x="714580" y="1456042"/>
                </a:lnTo>
                <a:lnTo>
                  <a:pt x="659608" y="1568469"/>
                </a:lnTo>
                <a:close/>
                <a:moveTo>
                  <a:pt x="494708" y="1456042"/>
                </a:moveTo>
                <a:lnTo>
                  <a:pt x="549671" y="1456042"/>
                </a:lnTo>
                <a:lnTo>
                  <a:pt x="604644" y="1456042"/>
                </a:lnTo>
                <a:lnTo>
                  <a:pt x="549671" y="1568469"/>
                </a:lnTo>
                <a:close/>
                <a:moveTo>
                  <a:pt x="54972" y="1456042"/>
                </a:moveTo>
                <a:lnTo>
                  <a:pt x="109936" y="1456042"/>
                </a:lnTo>
                <a:lnTo>
                  <a:pt x="164908" y="1456042"/>
                </a:lnTo>
                <a:lnTo>
                  <a:pt x="109936" y="1568469"/>
                </a:lnTo>
                <a:close/>
                <a:moveTo>
                  <a:pt x="2198695" y="1343605"/>
                </a:moveTo>
                <a:lnTo>
                  <a:pt x="2253658" y="1343605"/>
                </a:lnTo>
                <a:lnTo>
                  <a:pt x="2308621" y="1343605"/>
                </a:lnTo>
                <a:lnTo>
                  <a:pt x="2308622" y="1343605"/>
                </a:lnTo>
                <a:lnTo>
                  <a:pt x="2253658" y="1456042"/>
                </a:lnTo>
                <a:close/>
                <a:moveTo>
                  <a:pt x="2088758" y="1343605"/>
                </a:moveTo>
                <a:lnTo>
                  <a:pt x="2143721" y="1343605"/>
                </a:lnTo>
                <a:lnTo>
                  <a:pt x="2198694" y="1343605"/>
                </a:lnTo>
                <a:lnTo>
                  <a:pt x="2143721" y="1456042"/>
                </a:lnTo>
                <a:close/>
                <a:moveTo>
                  <a:pt x="1978822" y="1343605"/>
                </a:moveTo>
                <a:lnTo>
                  <a:pt x="2033785" y="1343605"/>
                </a:lnTo>
                <a:lnTo>
                  <a:pt x="2088758" y="1343605"/>
                </a:lnTo>
                <a:lnTo>
                  <a:pt x="2033785" y="1456042"/>
                </a:lnTo>
                <a:close/>
                <a:moveTo>
                  <a:pt x="1868886" y="1343605"/>
                </a:moveTo>
                <a:lnTo>
                  <a:pt x="1923859" y="1343605"/>
                </a:lnTo>
                <a:lnTo>
                  <a:pt x="1978822" y="1343605"/>
                </a:lnTo>
                <a:lnTo>
                  <a:pt x="1923859" y="1456042"/>
                </a:lnTo>
                <a:close/>
                <a:moveTo>
                  <a:pt x="1758950" y="1343605"/>
                </a:moveTo>
                <a:lnTo>
                  <a:pt x="1813923" y="1343605"/>
                </a:lnTo>
                <a:lnTo>
                  <a:pt x="1868886" y="1343605"/>
                </a:lnTo>
                <a:lnTo>
                  <a:pt x="1813923" y="1456042"/>
                </a:lnTo>
                <a:close/>
                <a:moveTo>
                  <a:pt x="1649023" y="1343605"/>
                </a:moveTo>
                <a:lnTo>
                  <a:pt x="1703987" y="1343605"/>
                </a:lnTo>
                <a:lnTo>
                  <a:pt x="1758949" y="1343605"/>
                </a:lnTo>
                <a:lnTo>
                  <a:pt x="1758950" y="1343605"/>
                </a:lnTo>
                <a:lnTo>
                  <a:pt x="1703987" y="1456042"/>
                </a:lnTo>
                <a:close/>
                <a:moveTo>
                  <a:pt x="1539087" y="1343605"/>
                </a:moveTo>
                <a:lnTo>
                  <a:pt x="1594050" y="1343605"/>
                </a:lnTo>
                <a:lnTo>
                  <a:pt x="1649023" y="1343605"/>
                </a:lnTo>
                <a:lnTo>
                  <a:pt x="1594050" y="1456042"/>
                </a:lnTo>
                <a:close/>
                <a:moveTo>
                  <a:pt x="1429151" y="1343605"/>
                </a:moveTo>
                <a:lnTo>
                  <a:pt x="1484114" y="1343605"/>
                </a:lnTo>
                <a:lnTo>
                  <a:pt x="1539087" y="1343605"/>
                </a:lnTo>
                <a:lnTo>
                  <a:pt x="1484114" y="1456042"/>
                </a:lnTo>
                <a:close/>
                <a:moveTo>
                  <a:pt x="1319215" y="1343605"/>
                </a:moveTo>
                <a:lnTo>
                  <a:pt x="1374188" y="1343605"/>
                </a:lnTo>
                <a:lnTo>
                  <a:pt x="1429151" y="1343605"/>
                </a:lnTo>
                <a:lnTo>
                  <a:pt x="1374188" y="1456042"/>
                </a:lnTo>
                <a:close/>
                <a:moveTo>
                  <a:pt x="1099352" y="1343605"/>
                </a:moveTo>
                <a:lnTo>
                  <a:pt x="1154316" y="1343605"/>
                </a:lnTo>
                <a:lnTo>
                  <a:pt x="1209278" y="1343605"/>
                </a:lnTo>
                <a:lnTo>
                  <a:pt x="1209279" y="1343605"/>
                </a:lnTo>
                <a:lnTo>
                  <a:pt x="1264251" y="1343605"/>
                </a:lnTo>
                <a:lnTo>
                  <a:pt x="1319214" y="1343605"/>
                </a:lnTo>
                <a:lnTo>
                  <a:pt x="1264251" y="1456042"/>
                </a:lnTo>
                <a:lnTo>
                  <a:pt x="1209279" y="1343606"/>
                </a:lnTo>
                <a:lnTo>
                  <a:pt x="1154316" y="1456042"/>
                </a:lnTo>
                <a:close/>
                <a:moveTo>
                  <a:pt x="989416" y="1343605"/>
                </a:moveTo>
                <a:lnTo>
                  <a:pt x="1044379" y="1343605"/>
                </a:lnTo>
                <a:lnTo>
                  <a:pt x="1099352" y="1343605"/>
                </a:lnTo>
                <a:lnTo>
                  <a:pt x="1044379" y="1456042"/>
                </a:lnTo>
                <a:close/>
                <a:moveTo>
                  <a:pt x="879479" y="1343605"/>
                </a:moveTo>
                <a:lnTo>
                  <a:pt x="879480" y="1343605"/>
                </a:lnTo>
                <a:lnTo>
                  <a:pt x="934442" y="1343605"/>
                </a:lnTo>
                <a:lnTo>
                  <a:pt x="989415" y="1343605"/>
                </a:lnTo>
                <a:lnTo>
                  <a:pt x="934442" y="1456042"/>
                </a:lnTo>
                <a:close/>
                <a:moveTo>
                  <a:pt x="769543" y="1343605"/>
                </a:moveTo>
                <a:lnTo>
                  <a:pt x="824506" y="1343605"/>
                </a:lnTo>
                <a:lnTo>
                  <a:pt x="879479" y="1343605"/>
                </a:lnTo>
                <a:lnTo>
                  <a:pt x="824506" y="1456042"/>
                </a:lnTo>
                <a:close/>
                <a:moveTo>
                  <a:pt x="549671" y="1343605"/>
                </a:moveTo>
                <a:lnTo>
                  <a:pt x="604644" y="1343605"/>
                </a:lnTo>
                <a:lnTo>
                  <a:pt x="659607" y="1343605"/>
                </a:lnTo>
                <a:lnTo>
                  <a:pt x="604644" y="1456042"/>
                </a:lnTo>
                <a:close/>
                <a:moveTo>
                  <a:pt x="439744" y="1343605"/>
                </a:moveTo>
                <a:lnTo>
                  <a:pt x="494707" y="1343605"/>
                </a:lnTo>
                <a:lnTo>
                  <a:pt x="549671" y="1343605"/>
                </a:lnTo>
                <a:lnTo>
                  <a:pt x="494707" y="1456042"/>
                </a:lnTo>
                <a:close/>
                <a:moveTo>
                  <a:pt x="329808" y="1343605"/>
                </a:moveTo>
                <a:lnTo>
                  <a:pt x="384771" y="1343605"/>
                </a:lnTo>
                <a:lnTo>
                  <a:pt x="439744" y="1343605"/>
                </a:lnTo>
                <a:lnTo>
                  <a:pt x="384771" y="1456042"/>
                </a:lnTo>
                <a:close/>
                <a:moveTo>
                  <a:pt x="109936" y="1343605"/>
                </a:moveTo>
                <a:lnTo>
                  <a:pt x="164909" y="1343605"/>
                </a:lnTo>
                <a:lnTo>
                  <a:pt x="219872" y="1343605"/>
                </a:lnTo>
                <a:lnTo>
                  <a:pt x="164909" y="1456042"/>
                </a:lnTo>
                <a:close/>
                <a:moveTo>
                  <a:pt x="2253657" y="1231178"/>
                </a:moveTo>
                <a:lnTo>
                  <a:pt x="2308621" y="1231178"/>
                </a:lnTo>
                <a:lnTo>
                  <a:pt x="2363593" y="1231178"/>
                </a:lnTo>
                <a:lnTo>
                  <a:pt x="2308621" y="1343605"/>
                </a:lnTo>
                <a:close/>
                <a:moveTo>
                  <a:pt x="2143721" y="1231178"/>
                </a:moveTo>
                <a:lnTo>
                  <a:pt x="2198694" y="1231178"/>
                </a:lnTo>
                <a:lnTo>
                  <a:pt x="2253657" y="1231178"/>
                </a:lnTo>
                <a:lnTo>
                  <a:pt x="2198694" y="1343605"/>
                </a:lnTo>
                <a:close/>
                <a:moveTo>
                  <a:pt x="1923859" y="1231178"/>
                </a:moveTo>
                <a:lnTo>
                  <a:pt x="1978822" y="1231178"/>
                </a:lnTo>
                <a:lnTo>
                  <a:pt x="2033785" y="1231178"/>
                </a:lnTo>
                <a:lnTo>
                  <a:pt x="2033786" y="1231178"/>
                </a:lnTo>
                <a:lnTo>
                  <a:pt x="2088758" y="1231178"/>
                </a:lnTo>
                <a:lnTo>
                  <a:pt x="2143721" y="1231178"/>
                </a:lnTo>
                <a:lnTo>
                  <a:pt x="2088758" y="1343605"/>
                </a:lnTo>
                <a:lnTo>
                  <a:pt x="2033786" y="1231179"/>
                </a:lnTo>
                <a:lnTo>
                  <a:pt x="1978822" y="1343605"/>
                </a:lnTo>
                <a:close/>
                <a:moveTo>
                  <a:pt x="1813923" y="1231178"/>
                </a:moveTo>
                <a:lnTo>
                  <a:pt x="1868886" y="1231178"/>
                </a:lnTo>
                <a:lnTo>
                  <a:pt x="1923859" y="1231178"/>
                </a:lnTo>
                <a:lnTo>
                  <a:pt x="1868886" y="1343605"/>
                </a:lnTo>
                <a:close/>
                <a:moveTo>
                  <a:pt x="1703986" y="1231178"/>
                </a:moveTo>
                <a:lnTo>
                  <a:pt x="1758949" y="1231178"/>
                </a:lnTo>
                <a:lnTo>
                  <a:pt x="1813922" y="1231178"/>
                </a:lnTo>
                <a:lnTo>
                  <a:pt x="1758949" y="1343605"/>
                </a:lnTo>
                <a:close/>
                <a:moveTo>
                  <a:pt x="1594050" y="1231178"/>
                </a:moveTo>
                <a:lnTo>
                  <a:pt x="1649023" y="1231178"/>
                </a:lnTo>
                <a:lnTo>
                  <a:pt x="1703986" y="1231178"/>
                </a:lnTo>
                <a:lnTo>
                  <a:pt x="1649023" y="1343605"/>
                </a:lnTo>
                <a:close/>
                <a:moveTo>
                  <a:pt x="1484114" y="1231178"/>
                </a:moveTo>
                <a:lnTo>
                  <a:pt x="1539087" y="1231178"/>
                </a:lnTo>
                <a:lnTo>
                  <a:pt x="1594050" y="1231178"/>
                </a:lnTo>
                <a:lnTo>
                  <a:pt x="1539087" y="1343605"/>
                </a:lnTo>
                <a:close/>
                <a:moveTo>
                  <a:pt x="1264251" y="1231178"/>
                </a:moveTo>
                <a:lnTo>
                  <a:pt x="1319214" y="1231178"/>
                </a:lnTo>
                <a:lnTo>
                  <a:pt x="1374187" y="1231178"/>
                </a:lnTo>
                <a:lnTo>
                  <a:pt x="1319214" y="1343605"/>
                </a:lnTo>
                <a:close/>
                <a:moveTo>
                  <a:pt x="1154315" y="1231178"/>
                </a:moveTo>
                <a:lnTo>
                  <a:pt x="1154316" y="1231178"/>
                </a:lnTo>
                <a:lnTo>
                  <a:pt x="1209278" y="1231178"/>
                </a:lnTo>
                <a:lnTo>
                  <a:pt x="1264251" y="1231178"/>
                </a:lnTo>
                <a:lnTo>
                  <a:pt x="1209278" y="1343605"/>
                </a:lnTo>
                <a:close/>
                <a:moveTo>
                  <a:pt x="1044379" y="1231178"/>
                </a:moveTo>
                <a:lnTo>
                  <a:pt x="1099352" y="1231178"/>
                </a:lnTo>
                <a:lnTo>
                  <a:pt x="1154315" y="1231178"/>
                </a:lnTo>
                <a:lnTo>
                  <a:pt x="1099352" y="1343605"/>
                </a:lnTo>
                <a:close/>
                <a:moveTo>
                  <a:pt x="934443" y="1231178"/>
                </a:moveTo>
                <a:lnTo>
                  <a:pt x="989416" y="1231178"/>
                </a:lnTo>
                <a:lnTo>
                  <a:pt x="1044379" y="1231178"/>
                </a:lnTo>
                <a:lnTo>
                  <a:pt x="989416" y="1343605"/>
                </a:lnTo>
                <a:close/>
                <a:moveTo>
                  <a:pt x="824507" y="1231178"/>
                </a:moveTo>
                <a:lnTo>
                  <a:pt x="879480" y="1231178"/>
                </a:lnTo>
                <a:lnTo>
                  <a:pt x="934442" y="1231178"/>
                </a:lnTo>
                <a:lnTo>
                  <a:pt x="934443" y="1231178"/>
                </a:lnTo>
                <a:lnTo>
                  <a:pt x="879480" y="1343605"/>
                </a:lnTo>
                <a:close/>
                <a:moveTo>
                  <a:pt x="714580" y="1231178"/>
                </a:moveTo>
                <a:lnTo>
                  <a:pt x="769543" y="1231178"/>
                </a:lnTo>
                <a:lnTo>
                  <a:pt x="824506" y="1231178"/>
                </a:lnTo>
                <a:lnTo>
                  <a:pt x="824507" y="1231178"/>
                </a:lnTo>
                <a:lnTo>
                  <a:pt x="769543" y="1343605"/>
                </a:lnTo>
                <a:close/>
                <a:moveTo>
                  <a:pt x="494708" y="1231178"/>
                </a:moveTo>
                <a:lnTo>
                  <a:pt x="549671" y="1231178"/>
                </a:lnTo>
                <a:lnTo>
                  <a:pt x="604644" y="1231178"/>
                </a:lnTo>
                <a:lnTo>
                  <a:pt x="549671" y="1343605"/>
                </a:lnTo>
                <a:close/>
                <a:moveTo>
                  <a:pt x="384771" y="1231178"/>
                </a:moveTo>
                <a:lnTo>
                  <a:pt x="439744" y="1231178"/>
                </a:lnTo>
                <a:lnTo>
                  <a:pt x="494707" y="1231178"/>
                </a:lnTo>
                <a:lnTo>
                  <a:pt x="439744" y="1343605"/>
                </a:lnTo>
                <a:close/>
                <a:moveTo>
                  <a:pt x="164909" y="1231178"/>
                </a:moveTo>
                <a:lnTo>
                  <a:pt x="219872" y="1231178"/>
                </a:lnTo>
                <a:lnTo>
                  <a:pt x="274835" y="1231178"/>
                </a:lnTo>
                <a:lnTo>
                  <a:pt x="274836" y="1231178"/>
                </a:lnTo>
                <a:lnTo>
                  <a:pt x="219872" y="1343605"/>
                </a:lnTo>
                <a:close/>
                <a:moveTo>
                  <a:pt x="54972" y="1231178"/>
                </a:moveTo>
                <a:lnTo>
                  <a:pt x="109936" y="1231178"/>
                </a:lnTo>
                <a:lnTo>
                  <a:pt x="164908" y="1231178"/>
                </a:lnTo>
                <a:lnTo>
                  <a:pt x="109936" y="1343605"/>
                </a:lnTo>
                <a:close/>
                <a:moveTo>
                  <a:pt x="1319215" y="1118751"/>
                </a:moveTo>
                <a:lnTo>
                  <a:pt x="1374188" y="1118751"/>
                </a:lnTo>
                <a:lnTo>
                  <a:pt x="1429151" y="1118751"/>
                </a:lnTo>
                <a:lnTo>
                  <a:pt x="1374188" y="1231178"/>
                </a:lnTo>
                <a:close/>
                <a:moveTo>
                  <a:pt x="1099352" y="1118751"/>
                </a:moveTo>
                <a:lnTo>
                  <a:pt x="1154316" y="1118751"/>
                </a:lnTo>
                <a:lnTo>
                  <a:pt x="1209278" y="1118751"/>
                </a:lnTo>
                <a:lnTo>
                  <a:pt x="1209279" y="1118751"/>
                </a:lnTo>
                <a:lnTo>
                  <a:pt x="1264251" y="1118751"/>
                </a:lnTo>
                <a:lnTo>
                  <a:pt x="1319214" y="1118751"/>
                </a:lnTo>
                <a:lnTo>
                  <a:pt x="1264251" y="1231178"/>
                </a:lnTo>
                <a:lnTo>
                  <a:pt x="1209279" y="1118752"/>
                </a:lnTo>
                <a:lnTo>
                  <a:pt x="1154316" y="1231178"/>
                </a:lnTo>
                <a:close/>
                <a:moveTo>
                  <a:pt x="989416" y="1118751"/>
                </a:moveTo>
                <a:lnTo>
                  <a:pt x="1044379" y="1118751"/>
                </a:lnTo>
                <a:lnTo>
                  <a:pt x="1099352" y="1118751"/>
                </a:lnTo>
                <a:lnTo>
                  <a:pt x="1044379" y="1231178"/>
                </a:lnTo>
                <a:close/>
                <a:moveTo>
                  <a:pt x="879479" y="1118751"/>
                </a:moveTo>
                <a:lnTo>
                  <a:pt x="934442" y="1118751"/>
                </a:lnTo>
                <a:lnTo>
                  <a:pt x="989415" y="1118751"/>
                </a:lnTo>
                <a:lnTo>
                  <a:pt x="934442" y="1231178"/>
                </a:lnTo>
                <a:close/>
                <a:moveTo>
                  <a:pt x="769543" y="1118751"/>
                </a:moveTo>
                <a:lnTo>
                  <a:pt x="824506" y="1118751"/>
                </a:lnTo>
                <a:lnTo>
                  <a:pt x="879479" y="1118751"/>
                </a:lnTo>
                <a:lnTo>
                  <a:pt x="824506" y="1231178"/>
                </a:lnTo>
                <a:close/>
                <a:moveTo>
                  <a:pt x="219872" y="1118751"/>
                </a:moveTo>
                <a:lnTo>
                  <a:pt x="274835" y="1118751"/>
                </a:lnTo>
                <a:lnTo>
                  <a:pt x="329808" y="1118751"/>
                </a:lnTo>
                <a:lnTo>
                  <a:pt x="274835" y="1231178"/>
                </a:lnTo>
                <a:close/>
                <a:moveTo>
                  <a:pt x="109936" y="1118751"/>
                </a:moveTo>
                <a:lnTo>
                  <a:pt x="164909" y="1118751"/>
                </a:lnTo>
                <a:lnTo>
                  <a:pt x="219872" y="1118751"/>
                </a:lnTo>
                <a:lnTo>
                  <a:pt x="164909" y="1231178"/>
                </a:lnTo>
                <a:close/>
                <a:moveTo>
                  <a:pt x="1374187" y="1006323"/>
                </a:moveTo>
                <a:lnTo>
                  <a:pt x="1374188" y="1006323"/>
                </a:lnTo>
                <a:lnTo>
                  <a:pt x="1429150" y="1006323"/>
                </a:lnTo>
                <a:lnTo>
                  <a:pt x="1484114" y="1006323"/>
                </a:lnTo>
                <a:lnTo>
                  <a:pt x="1429150" y="1118750"/>
                </a:lnTo>
                <a:close/>
                <a:moveTo>
                  <a:pt x="1264251" y="1006323"/>
                </a:moveTo>
                <a:lnTo>
                  <a:pt x="1319214" y="1006323"/>
                </a:lnTo>
                <a:lnTo>
                  <a:pt x="1374187" y="1006323"/>
                </a:lnTo>
                <a:lnTo>
                  <a:pt x="1319214" y="1118750"/>
                </a:lnTo>
                <a:close/>
                <a:moveTo>
                  <a:pt x="1154315" y="1006323"/>
                </a:moveTo>
                <a:lnTo>
                  <a:pt x="1154316" y="1006323"/>
                </a:lnTo>
                <a:lnTo>
                  <a:pt x="1209278" y="1006323"/>
                </a:lnTo>
                <a:lnTo>
                  <a:pt x="1264251" y="1006323"/>
                </a:lnTo>
                <a:lnTo>
                  <a:pt x="1209278" y="1118750"/>
                </a:lnTo>
                <a:close/>
                <a:moveTo>
                  <a:pt x="1044379" y="1006323"/>
                </a:moveTo>
                <a:lnTo>
                  <a:pt x="1099352" y="1006323"/>
                </a:lnTo>
                <a:lnTo>
                  <a:pt x="1154315" y="1006323"/>
                </a:lnTo>
                <a:lnTo>
                  <a:pt x="1099352" y="1118750"/>
                </a:lnTo>
                <a:close/>
                <a:moveTo>
                  <a:pt x="934443" y="1006323"/>
                </a:moveTo>
                <a:lnTo>
                  <a:pt x="989416" y="1006323"/>
                </a:lnTo>
                <a:lnTo>
                  <a:pt x="1044379" y="1006323"/>
                </a:lnTo>
                <a:lnTo>
                  <a:pt x="989416" y="1118750"/>
                </a:lnTo>
                <a:close/>
                <a:moveTo>
                  <a:pt x="824507" y="1006323"/>
                </a:moveTo>
                <a:lnTo>
                  <a:pt x="879480" y="1006323"/>
                </a:lnTo>
                <a:lnTo>
                  <a:pt x="934442" y="1006323"/>
                </a:lnTo>
                <a:lnTo>
                  <a:pt x="934443" y="1006323"/>
                </a:lnTo>
                <a:lnTo>
                  <a:pt x="879480" y="1118750"/>
                </a:lnTo>
                <a:close/>
                <a:moveTo>
                  <a:pt x="274835" y="1006323"/>
                </a:moveTo>
                <a:lnTo>
                  <a:pt x="329808" y="1006323"/>
                </a:lnTo>
                <a:lnTo>
                  <a:pt x="384771" y="1006323"/>
                </a:lnTo>
                <a:lnTo>
                  <a:pt x="329808" y="1118750"/>
                </a:lnTo>
                <a:close/>
                <a:moveTo>
                  <a:pt x="1484114" y="787009"/>
                </a:moveTo>
                <a:lnTo>
                  <a:pt x="1431859" y="893896"/>
                </a:lnTo>
                <a:lnTo>
                  <a:pt x="1484114" y="893896"/>
                </a:lnTo>
                <a:lnTo>
                  <a:pt x="1536378" y="893896"/>
                </a:lnTo>
                <a:close/>
                <a:moveTo>
                  <a:pt x="1264251" y="787009"/>
                </a:moveTo>
                <a:lnTo>
                  <a:pt x="1211987" y="893896"/>
                </a:lnTo>
                <a:lnTo>
                  <a:pt x="1264251" y="893896"/>
                </a:lnTo>
                <a:lnTo>
                  <a:pt x="1316506" y="893896"/>
                </a:lnTo>
                <a:close/>
                <a:moveTo>
                  <a:pt x="1044379" y="787009"/>
                </a:moveTo>
                <a:lnTo>
                  <a:pt x="992125" y="893896"/>
                </a:lnTo>
                <a:lnTo>
                  <a:pt x="1044379" y="893896"/>
                </a:lnTo>
                <a:lnTo>
                  <a:pt x="1096643" y="893896"/>
                </a:lnTo>
                <a:lnTo>
                  <a:pt x="1044380" y="787009"/>
                </a:lnTo>
                <a:lnTo>
                  <a:pt x="1044379" y="787010"/>
                </a:lnTo>
                <a:close/>
                <a:moveTo>
                  <a:pt x="1209279" y="674574"/>
                </a:moveTo>
                <a:lnTo>
                  <a:pt x="1154317" y="787009"/>
                </a:lnTo>
                <a:lnTo>
                  <a:pt x="1209278" y="787009"/>
                </a:lnTo>
                <a:lnTo>
                  <a:pt x="1264251" y="787009"/>
                </a:lnTo>
                <a:close/>
                <a:moveTo>
                  <a:pt x="1649023" y="674573"/>
                </a:moveTo>
                <a:lnTo>
                  <a:pt x="1703987" y="674573"/>
                </a:lnTo>
                <a:lnTo>
                  <a:pt x="1758950" y="674573"/>
                </a:lnTo>
                <a:lnTo>
                  <a:pt x="1703987" y="787010"/>
                </a:lnTo>
                <a:close/>
                <a:moveTo>
                  <a:pt x="989416" y="674573"/>
                </a:moveTo>
                <a:lnTo>
                  <a:pt x="1044379" y="674573"/>
                </a:lnTo>
                <a:lnTo>
                  <a:pt x="1099352" y="674573"/>
                </a:lnTo>
                <a:lnTo>
                  <a:pt x="1044380" y="787009"/>
                </a:lnTo>
                <a:lnTo>
                  <a:pt x="1099352" y="787009"/>
                </a:lnTo>
                <a:lnTo>
                  <a:pt x="1154315" y="787009"/>
                </a:lnTo>
                <a:lnTo>
                  <a:pt x="1102061" y="893896"/>
                </a:lnTo>
                <a:lnTo>
                  <a:pt x="1154316" y="893896"/>
                </a:lnTo>
                <a:lnTo>
                  <a:pt x="1206570" y="893896"/>
                </a:lnTo>
                <a:lnTo>
                  <a:pt x="1154315" y="787009"/>
                </a:lnTo>
                <a:lnTo>
                  <a:pt x="1154316" y="787009"/>
                </a:lnTo>
                <a:lnTo>
                  <a:pt x="1099352" y="674573"/>
                </a:lnTo>
                <a:lnTo>
                  <a:pt x="1154316" y="674573"/>
                </a:lnTo>
                <a:lnTo>
                  <a:pt x="1209278" y="674573"/>
                </a:lnTo>
                <a:lnTo>
                  <a:pt x="1209279" y="674573"/>
                </a:lnTo>
                <a:lnTo>
                  <a:pt x="1264251" y="674573"/>
                </a:lnTo>
                <a:lnTo>
                  <a:pt x="1319214" y="674573"/>
                </a:lnTo>
                <a:lnTo>
                  <a:pt x="1264252" y="787009"/>
                </a:lnTo>
                <a:lnTo>
                  <a:pt x="1319214" y="787009"/>
                </a:lnTo>
                <a:lnTo>
                  <a:pt x="1374187" y="787009"/>
                </a:lnTo>
                <a:lnTo>
                  <a:pt x="1321923" y="893896"/>
                </a:lnTo>
                <a:lnTo>
                  <a:pt x="1374188" y="893896"/>
                </a:lnTo>
                <a:lnTo>
                  <a:pt x="1426442" y="893896"/>
                </a:lnTo>
                <a:lnTo>
                  <a:pt x="1374187" y="787009"/>
                </a:lnTo>
                <a:lnTo>
                  <a:pt x="1374188" y="787009"/>
                </a:lnTo>
                <a:lnTo>
                  <a:pt x="1319215" y="674573"/>
                </a:lnTo>
                <a:lnTo>
                  <a:pt x="1374188" y="674573"/>
                </a:lnTo>
                <a:lnTo>
                  <a:pt x="1429151" y="674573"/>
                </a:lnTo>
                <a:lnTo>
                  <a:pt x="1374189" y="787009"/>
                </a:lnTo>
                <a:lnTo>
                  <a:pt x="1429150" y="787009"/>
                </a:lnTo>
                <a:lnTo>
                  <a:pt x="1484114" y="787009"/>
                </a:lnTo>
                <a:lnTo>
                  <a:pt x="1429151" y="674573"/>
                </a:lnTo>
                <a:lnTo>
                  <a:pt x="1484114" y="674573"/>
                </a:lnTo>
                <a:lnTo>
                  <a:pt x="1539087" y="674573"/>
                </a:lnTo>
                <a:lnTo>
                  <a:pt x="1484115" y="787009"/>
                </a:lnTo>
                <a:lnTo>
                  <a:pt x="1539087" y="787009"/>
                </a:lnTo>
                <a:lnTo>
                  <a:pt x="1594050" y="787009"/>
                </a:lnTo>
                <a:lnTo>
                  <a:pt x="1539087" y="674573"/>
                </a:lnTo>
                <a:lnTo>
                  <a:pt x="1594050" y="674573"/>
                </a:lnTo>
                <a:lnTo>
                  <a:pt x="1649023" y="674573"/>
                </a:lnTo>
                <a:lnTo>
                  <a:pt x="1594051" y="787009"/>
                </a:lnTo>
                <a:lnTo>
                  <a:pt x="1649023" y="787009"/>
                </a:lnTo>
                <a:lnTo>
                  <a:pt x="1703986" y="787009"/>
                </a:lnTo>
                <a:lnTo>
                  <a:pt x="1649023" y="899436"/>
                </a:lnTo>
                <a:lnTo>
                  <a:pt x="1594050" y="787009"/>
                </a:lnTo>
                <a:lnTo>
                  <a:pt x="1539087" y="899436"/>
                </a:lnTo>
                <a:lnTo>
                  <a:pt x="1537733" y="896666"/>
                </a:lnTo>
                <a:lnTo>
                  <a:pt x="1484114" y="1006323"/>
                </a:lnTo>
                <a:lnTo>
                  <a:pt x="1430505" y="896665"/>
                </a:lnTo>
                <a:lnTo>
                  <a:pt x="1429150" y="899436"/>
                </a:lnTo>
                <a:lnTo>
                  <a:pt x="1427797" y="896667"/>
                </a:lnTo>
                <a:lnTo>
                  <a:pt x="1374188" y="1006323"/>
                </a:lnTo>
                <a:lnTo>
                  <a:pt x="1320569" y="896665"/>
                </a:lnTo>
                <a:lnTo>
                  <a:pt x="1319214" y="899436"/>
                </a:lnTo>
                <a:lnTo>
                  <a:pt x="1317860" y="896666"/>
                </a:lnTo>
                <a:lnTo>
                  <a:pt x="1264251" y="1006323"/>
                </a:lnTo>
                <a:lnTo>
                  <a:pt x="1210633" y="896666"/>
                </a:lnTo>
                <a:lnTo>
                  <a:pt x="1209278" y="899436"/>
                </a:lnTo>
                <a:lnTo>
                  <a:pt x="1207925" y="896667"/>
                </a:lnTo>
                <a:lnTo>
                  <a:pt x="1154316" y="1006323"/>
                </a:lnTo>
                <a:lnTo>
                  <a:pt x="1100706" y="896666"/>
                </a:lnTo>
                <a:lnTo>
                  <a:pt x="1099352" y="899436"/>
                </a:lnTo>
                <a:lnTo>
                  <a:pt x="1097998" y="896666"/>
                </a:lnTo>
                <a:lnTo>
                  <a:pt x="1044379" y="1006323"/>
                </a:lnTo>
                <a:lnTo>
                  <a:pt x="990770" y="896666"/>
                </a:lnTo>
                <a:lnTo>
                  <a:pt x="989416" y="899436"/>
                </a:lnTo>
                <a:lnTo>
                  <a:pt x="988061" y="896665"/>
                </a:lnTo>
                <a:lnTo>
                  <a:pt x="934442" y="1006323"/>
                </a:lnTo>
                <a:lnTo>
                  <a:pt x="879479" y="893896"/>
                </a:lnTo>
                <a:lnTo>
                  <a:pt x="934442" y="893896"/>
                </a:lnTo>
                <a:lnTo>
                  <a:pt x="986707" y="893896"/>
                </a:lnTo>
                <a:lnTo>
                  <a:pt x="934443" y="787009"/>
                </a:lnTo>
                <a:lnTo>
                  <a:pt x="989416" y="787009"/>
                </a:lnTo>
                <a:lnTo>
                  <a:pt x="1044379" y="787009"/>
                </a:lnTo>
                <a:close/>
                <a:moveTo>
                  <a:pt x="439744" y="674573"/>
                </a:moveTo>
                <a:lnTo>
                  <a:pt x="494707" y="674573"/>
                </a:lnTo>
                <a:lnTo>
                  <a:pt x="549671" y="674573"/>
                </a:lnTo>
                <a:lnTo>
                  <a:pt x="494707" y="787010"/>
                </a:lnTo>
                <a:lnTo>
                  <a:pt x="494707" y="787009"/>
                </a:lnTo>
                <a:lnTo>
                  <a:pt x="442453" y="893896"/>
                </a:lnTo>
                <a:lnTo>
                  <a:pt x="494707" y="893896"/>
                </a:lnTo>
                <a:lnTo>
                  <a:pt x="546963" y="893896"/>
                </a:lnTo>
                <a:lnTo>
                  <a:pt x="494708" y="787009"/>
                </a:lnTo>
                <a:lnTo>
                  <a:pt x="549671" y="787009"/>
                </a:lnTo>
                <a:lnTo>
                  <a:pt x="604644" y="787009"/>
                </a:lnTo>
                <a:lnTo>
                  <a:pt x="549671" y="674573"/>
                </a:lnTo>
                <a:lnTo>
                  <a:pt x="604644" y="674573"/>
                </a:lnTo>
                <a:lnTo>
                  <a:pt x="659607" y="674573"/>
                </a:lnTo>
                <a:lnTo>
                  <a:pt x="604644" y="787010"/>
                </a:lnTo>
                <a:lnTo>
                  <a:pt x="604644" y="787009"/>
                </a:lnTo>
                <a:lnTo>
                  <a:pt x="549671" y="899436"/>
                </a:lnTo>
                <a:lnTo>
                  <a:pt x="548317" y="896666"/>
                </a:lnTo>
                <a:lnTo>
                  <a:pt x="494707" y="1006323"/>
                </a:lnTo>
                <a:lnTo>
                  <a:pt x="441098" y="896666"/>
                </a:lnTo>
                <a:lnTo>
                  <a:pt x="439744" y="899436"/>
                </a:lnTo>
                <a:lnTo>
                  <a:pt x="438390" y="896666"/>
                </a:lnTo>
                <a:lnTo>
                  <a:pt x="384771" y="1006323"/>
                </a:lnTo>
                <a:lnTo>
                  <a:pt x="331162" y="896666"/>
                </a:lnTo>
                <a:lnTo>
                  <a:pt x="329808" y="899436"/>
                </a:lnTo>
                <a:lnTo>
                  <a:pt x="274835" y="787009"/>
                </a:lnTo>
                <a:lnTo>
                  <a:pt x="329808" y="787009"/>
                </a:lnTo>
                <a:lnTo>
                  <a:pt x="384771" y="787009"/>
                </a:lnTo>
                <a:lnTo>
                  <a:pt x="332517" y="893896"/>
                </a:lnTo>
                <a:lnTo>
                  <a:pt x="384771" y="893896"/>
                </a:lnTo>
                <a:lnTo>
                  <a:pt x="437035" y="893896"/>
                </a:lnTo>
                <a:lnTo>
                  <a:pt x="384771" y="787009"/>
                </a:lnTo>
                <a:lnTo>
                  <a:pt x="439744" y="787009"/>
                </a:lnTo>
                <a:lnTo>
                  <a:pt x="494707" y="787009"/>
                </a:lnTo>
                <a:close/>
                <a:moveTo>
                  <a:pt x="1703986" y="562145"/>
                </a:moveTo>
                <a:lnTo>
                  <a:pt x="1758949" y="562145"/>
                </a:lnTo>
                <a:lnTo>
                  <a:pt x="1813922" y="562145"/>
                </a:lnTo>
                <a:lnTo>
                  <a:pt x="1758949" y="674572"/>
                </a:lnTo>
                <a:close/>
                <a:moveTo>
                  <a:pt x="1594050" y="562145"/>
                </a:moveTo>
                <a:lnTo>
                  <a:pt x="1649023" y="562145"/>
                </a:lnTo>
                <a:lnTo>
                  <a:pt x="1703986" y="562145"/>
                </a:lnTo>
                <a:lnTo>
                  <a:pt x="1649023" y="674572"/>
                </a:lnTo>
                <a:close/>
                <a:moveTo>
                  <a:pt x="1484114" y="562145"/>
                </a:moveTo>
                <a:lnTo>
                  <a:pt x="1539087" y="562145"/>
                </a:lnTo>
                <a:lnTo>
                  <a:pt x="1594050" y="562145"/>
                </a:lnTo>
                <a:lnTo>
                  <a:pt x="1539087" y="674572"/>
                </a:lnTo>
                <a:close/>
                <a:moveTo>
                  <a:pt x="1374187" y="562145"/>
                </a:moveTo>
                <a:lnTo>
                  <a:pt x="1429150" y="562145"/>
                </a:lnTo>
                <a:lnTo>
                  <a:pt x="1484114" y="562145"/>
                </a:lnTo>
                <a:lnTo>
                  <a:pt x="1429150" y="674572"/>
                </a:lnTo>
                <a:close/>
                <a:moveTo>
                  <a:pt x="1264251" y="562145"/>
                </a:moveTo>
                <a:lnTo>
                  <a:pt x="1319214" y="562145"/>
                </a:lnTo>
                <a:lnTo>
                  <a:pt x="1374187" y="562145"/>
                </a:lnTo>
                <a:lnTo>
                  <a:pt x="1319214" y="674572"/>
                </a:lnTo>
                <a:close/>
                <a:moveTo>
                  <a:pt x="1154315" y="562145"/>
                </a:moveTo>
                <a:lnTo>
                  <a:pt x="1209278" y="562145"/>
                </a:lnTo>
                <a:lnTo>
                  <a:pt x="1264251" y="562145"/>
                </a:lnTo>
                <a:lnTo>
                  <a:pt x="1209278" y="674572"/>
                </a:lnTo>
                <a:close/>
                <a:moveTo>
                  <a:pt x="1044379" y="562145"/>
                </a:moveTo>
                <a:lnTo>
                  <a:pt x="1099352" y="562145"/>
                </a:lnTo>
                <a:lnTo>
                  <a:pt x="1154315" y="562145"/>
                </a:lnTo>
                <a:lnTo>
                  <a:pt x="1099352" y="674572"/>
                </a:lnTo>
                <a:close/>
                <a:moveTo>
                  <a:pt x="494708" y="562145"/>
                </a:moveTo>
                <a:lnTo>
                  <a:pt x="549671" y="562145"/>
                </a:lnTo>
                <a:lnTo>
                  <a:pt x="604644" y="562145"/>
                </a:lnTo>
                <a:lnTo>
                  <a:pt x="549671" y="674572"/>
                </a:lnTo>
                <a:close/>
                <a:moveTo>
                  <a:pt x="1813923" y="337291"/>
                </a:moveTo>
                <a:lnTo>
                  <a:pt x="1868886" y="337291"/>
                </a:lnTo>
                <a:lnTo>
                  <a:pt x="1923859" y="337291"/>
                </a:lnTo>
                <a:lnTo>
                  <a:pt x="1868886" y="449718"/>
                </a:lnTo>
                <a:close/>
                <a:moveTo>
                  <a:pt x="1703986" y="337291"/>
                </a:moveTo>
                <a:lnTo>
                  <a:pt x="1758949" y="337291"/>
                </a:lnTo>
                <a:lnTo>
                  <a:pt x="1813922" y="337291"/>
                </a:lnTo>
                <a:lnTo>
                  <a:pt x="1758949" y="449718"/>
                </a:lnTo>
                <a:close/>
                <a:moveTo>
                  <a:pt x="1868886" y="224864"/>
                </a:moveTo>
                <a:lnTo>
                  <a:pt x="1923859" y="224864"/>
                </a:lnTo>
                <a:lnTo>
                  <a:pt x="1978822" y="224864"/>
                </a:lnTo>
                <a:lnTo>
                  <a:pt x="1923859" y="337291"/>
                </a:lnTo>
                <a:close/>
                <a:moveTo>
                  <a:pt x="1758950" y="224864"/>
                </a:moveTo>
                <a:lnTo>
                  <a:pt x="1813923" y="224864"/>
                </a:lnTo>
                <a:lnTo>
                  <a:pt x="1868886" y="224864"/>
                </a:lnTo>
                <a:lnTo>
                  <a:pt x="1813923" y="337291"/>
                </a:lnTo>
                <a:close/>
                <a:moveTo>
                  <a:pt x="1923859" y="112427"/>
                </a:moveTo>
                <a:lnTo>
                  <a:pt x="1978822" y="112427"/>
                </a:lnTo>
                <a:lnTo>
                  <a:pt x="2033785" y="112427"/>
                </a:lnTo>
                <a:lnTo>
                  <a:pt x="2033786" y="112427"/>
                </a:lnTo>
                <a:lnTo>
                  <a:pt x="1978822" y="224864"/>
                </a:lnTo>
                <a:close/>
                <a:moveTo>
                  <a:pt x="1813923" y="112427"/>
                </a:moveTo>
                <a:lnTo>
                  <a:pt x="1868886" y="112427"/>
                </a:lnTo>
                <a:lnTo>
                  <a:pt x="1923859" y="112427"/>
                </a:lnTo>
                <a:lnTo>
                  <a:pt x="1868886" y="224864"/>
                </a:lnTo>
                <a:close/>
                <a:moveTo>
                  <a:pt x="1978822" y="0"/>
                </a:moveTo>
                <a:lnTo>
                  <a:pt x="2033785" y="0"/>
                </a:lnTo>
                <a:lnTo>
                  <a:pt x="2088758" y="0"/>
                </a:lnTo>
                <a:lnTo>
                  <a:pt x="2033785" y="112427"/>
                </a:lnTo>
                <a:close/>
              </a:path>
            </a:pathLst>
          </a:custGeom>
          <a:solidFill>
            <a:srgbClr val="B3B3B3">
              <a:alpha val="46000"/>
            </a:srgbClr>
          </a:solidFill>
          <a:ln w="9514"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46567FFF-9A8D-AD48-AE16-E5A2788483DB}"/>
              </a:ext>
            </a:extLst>
          </p:cNvPr>
          <p:cNvSpPr/>
          <p:nvPr/>
        </p:nvSpPr>
        <p:spPr>
          <a:xfrm>
            <a:off x="5676278" y="3607125"/>
            <a:ext cx="881146" cy="370436"/>
          </a:xfrm>
          <a:custGeom>
            <a:avLst/>
            <a:gdLst>
              <a:gd name="connsiteX0" fmla="*/ 372778 w 1291050"/>
              <a:gd name="connsiteY0" fmla="*/ 542305 h 542760"/>
              <a:gd name="connsiteX1" fmla="*/ 0 w 1291050"/>
              <a:gd name="connsiteY1" fmla="*/ 542305 h 542760"/>
              <a:gd name="connsiteX2" fmla="*/ 0 w 1291050"/>
              <a:gd name="connsiteY2" fmla="*/ 0 h 542760"/>
              <a:gd name="connsiteX3" fmla="*/ 339055 w 1291050"/>
              <a:gd name="connsiteY3" fmla="*/ 0 h 542760"/>
              <a:gd name="connsiteX4" fmla="*/ 339055 w 1291050"/>
              <a:gd name="connsiteY4" fmla="*/ 101625 h 542760"/>
              <a:gd name="connsiteX5" fmla="*/ 101170 w 1291050"/>
              <a:gd name="connsiteY5" fmla="*/ 101625 h 542760"/>
              <a:gd name="connsiteX6" fmla="*/ 101170 w 1291050"/>
              <a:gd name="connsiteY6" fmla="*/ 271608 h 542760"/>
              <a:gd name="connsiteX7" fmla="*/ 271153 w 1291050"/>
              <a:gd name="connsiteY7" fmla="*/ 271608 h 542760"/>
              <a:gd name="connsiteX8" fmla="*/ 271153 w 1291050"/>
              <a:gd name="connsiteY8" fmla="*/ 237885 h 542760"/>
              <a:gd name="connsiteX9" fmla="*/ 134893 w 1291050"/>
              <a:gd name="connsiteY9" fmla="*/ 237885 h 542760"/>
              <a:gd name="connsiteX10" fmla="*/ 134893 w 1291050"/>
              <a:gd name="connsiteY10" fmla="*/ 204162 h 542760"/>
              <a:gd name="connsiteX11" fmla="*/ 304876 w 1291050"/>
              <a:gd name="connsiteY11" fmla="*/ 204162 h 542760"/>
              <a:gd name="connsiteX12" fmla="*/ 304876 w 1291050"/>
              <a:gd name="connsiteY12" fmla="*/ 305787 h 542760"/>
              <a:gd name="connsiteX13" fmla="*/ 67446 w 1291050"/>
              <a:gd name="connsiteY13" fmla="*/ 305787 h 542760"/>
              <a:gd name="connsiteX14" fmla="*/ 67446 w 1291050"/>
              <a:gd name="connsiteY14" fmla="*/ 67446 h 542760"/>
              <a:gd name="connsiteX15" fmla="*/ 304876 w 1291050"/>
              <a:gd name="connsiteY15" fmla="*/ 67446 h 542760"/>
              <a:gd name="connsiteX16" fmla="*/ 304876 w 1291050"/>
              <a:gd name="connsiteY16" fmla="*/ 33723 h 542760"/>
              <a:gd name="connsiteX17" fmla="*/ 33723 w 1291050"/>
              <a:gd name="connsiteY17" fmla="*/ 33723 h 542760"/>
              <a:gd name="connsiteX18" fmla="*/ 33723 w 1291050"/>
              <a:gd name="connsiteY18" fmla="*/ 508582 h 542760"/>
              <a:gd name="connsiteX19" fmla="*/ 338599 w 1291050"/>
              <a:gd name="connsiteY19" fmla="*/ 508582 h 542760"/>
              <a:gd name="connsiteX20" fmla="*/ 338599 w 1291050"/>
              <a:gd name="connsiteY20" fmla="*/ 474859 h 542760"/>
              <a:gd name="connsiteX21" fmla="*/ 67446 w 1291050"/>
              <a:gd name="connsiteY21" fmla="*/ 474859 h 542760"/>
              <a:gd name="connsiteX22" fmla="*/ 67446 w 1291050"/>
              <a:gd name="connsiteY22" fmla="*/ 338599 h 542760"/>
              <a:gd name="connsiteX23" fmla="*/ 101170 w 1291050"/>
              <a:gd name="connsiteY23" fmla="*/ 338599 h 542760"/>
              <a:gd name="connsiteX24" fmla="*/ 101170 w 1291050"/>
              <a:gd name="connsiteY24" fmla="*/ 441135 h 542760"/>
              <a:gd name="connsiteX25" fmla="*/ 372778 w 1291050"/>
              <a:gd name="connsiteY25" fmla="*/ 441135 h 542760"/>
              <a:gd name="connsiteX26" fmla="*/ 372778 w 1291050"/>
              <a:gd name="connsiteY26" fmla="*/ 542305 h 542760"/>
              <a:gd name="connsiteX27" fmla="*/ 867688 w 1291050"/>
              <a:gd name="connsiteY27" fmla="*/ 101169 h 542760"/>
              <a:gd name="connsiteX28" fmla="*/ 631170 w 1291050"/>
              <a:gd name="connsiteY28" fmla="*/ 101169 h 542760"/>
              <a:gd name="connsiteX29" fmla="*/ 631170 w 1291050"/>
              <a:gd name="connsiteY29" fmla="*/ 508582 h 542760"/>
              <a:gd name="connsiteX30" fmla="*/ 664893 w 1291050"/>
              <a:gd name="connsiteY30" fmla="*/ 508582 h 542760"/>
              <a:gd name="connsiteX31" fmla="*/ 664893 w 1291050"/>
              <a:gd name="connsiteY31" fmla="*/ 134893 h 542760"/>
              <a:gd name="connsiteX32" fmla="*/ 697705 w 1291050"/>
              <a:gd name="connsiteY32" fmla="*/ 134893 h 542760"/>
              <a:gd name="connsiteX33" fmla="*/ 697705 w 1291050"/>
              <a:gd name="connsiteY33" fmla="*/ 542305 h 542760"/>
              <a:gd name="connsiteX34" fmla="*/ 596080 w 1291050"/>
              <a:gd name="connsiteY34" fmla="*/ 542305 h 542760"/>
              <a:gd name="connsiteX35" fmla="*/ 596080 w 1291050"/>
              <a:gd name="connsiteY35" fmla="*/ 67446 h 542760"/>
              <a:gd name="connsiteX36" fmla="*/ 833509 w 1291050"/>
              <a:gd name="connsiteY36" fmla="*/ 67446 h 542760"/>
              <a:gd name="connsiteX37" fmla="*/ 833509 w 1291050"/>
              <a:gd name="connsiteY37" fmla="*/ 33723 h 542760"/>
              <a:gd name="connsiteX38" fmla="*/ 426097 w 1291050"/>
              <a:gd name="connsiteY38" fmla="*/ 33723 h 542760"/>
              <a:gd name="connsiteX39" fmla="*/ 426097 w 1291050"/>
              <a:gd name="connsiteY39" fmla="*/ 67446 h 542760"/>
              <a:gd name="connsiteX40" fmla="*/ 562357 w 1291050"/>
              <a:gd name="connsiteY40" fmla="*/ 67446 h 542760"/>
              <a:gd name="connsiteX41" fmla="*/ 562357 w 1291050"/>
              <a:gd name="connsiteY41" fmla="*/ 101169 h 542760"/>
              <a:gd name="connsiteX42" fmla="*/ 393285 w 1291050"/>
              <a:gd name="connsiteY42" fmla="*/ 101169 h 542760"/>
              <a:gd name="connsiteX43" fmla="*/ 393285 w 1291050"/>
              <a:gd name="connsiteY43" fmla="*/ 0 h 542760"/>
              <a:gd name="connsiteX44" fmla="*/ 867233 w 1291050"/>
              <a:gd name="connsiteY44" fmla="*/ 0 h 542760"/>
              <a:gd name="connsiteX45" fmla="*/ 867233 w 1291050"/>
              <a:gd name="connsiteY45" fmla="*/ 101169 h 542760"/>
              <a:gd name="connsiteX46" fmla="*/ 1140208 w 1291050"/>
              <a:gd name="connsiteY46" fmla="*/ 314901 h 542760"/>
              <a:gd name="connsiteX47" fmla="*/ 1110586 w 1291050"/>
              <a:gd name="connsiteY47" fmla="*/ 298496 h 542760"/>
              <a:gd name="connsiteX48" fmla="*/ 1024911 w 1291050"/>
              <a:gd name="connsiteY48" fmla="*/ 474859 h 542760"/>
              <a:gd name="connsiteX49" fmla="*/ 1239099 w 1291050"/>
              <a:gd name="connsiteY49" fmla="*/ 474859 h 542760"/>
              <a:gd name="connsiteX50" fmla="*/ 1239099 w 1291050"/>
              <a:gd name="connsiteY50" fmla="*/ 508582 h 542760"/>
              <a:gd name="connsiteX51" fmla="*/ 971592 w 1291050"/>
              <a:gd name="connsiteY51" fmla="*/ 508582 h 542760"/>
              <a:gd name="connsiteX52" fmla="*/ 1183501 w 1291050"/>
              <a:gd name="connsiteY52" fmla="*/ 67446 h 542760"/>
              <a:gd name="connsiteX53" fmla="*/ 952452 w 1291050"/>
              <a:gd name="connsiteY53" fmla="*/ 67446 h 542760"/>
              <a:gd name="connsiteX54" fmla="*/ 952452 w 1291050"/>
              <a:gd name="connsiteY54" fmla="*/ 33723 h 542760"/>
              <a:gd name="connsiteX55" fmla="*/ 1237732 w 1291050"/>
              <a:gd name="connsiteY55" fmla="*/ 33723 h 542760"/>
              <a:gd name="connsiteX56" fmla="*/ 1152512 w 1291050"/>
              <a:gd name="connsiteY56" fmla="*/ 211909 h 542760"/>
              <a:gd name="connsiteX57" fmla="*/ 1111953 w 1291050"/>
              <a:gd name="connsiteY57" fmla="*/ 254291 h 542760"/>
              <a:gd name="connsiteX58" fmla="*/ 1154335 w 1291050"/>
              <a:gd name="connsiteY58" fmla="*/ 296673 h 542760"/>
              <a:gd name="connsiteX59" fmla="*/ 1196717 w 1291050"/>
              <a:gd name="connsiteY59" fmla="*/ 254291 h 542760"/>
              <a:gd name="connsiteX60" fmla="*/ 1185324 w 1291050"/>
              <a:gd name="connsiteY60" fmla="*/ 225125 h 542760"/>
              <a:gd name="connsiteX61" fmla="*/ 1291051 w 1291050"/>
              <a:gd name="connsiteY61" fmla="*/ 0 h 542760"/>
              <a:gd name="connsiteX62" fmla="*/ 917362 w 1291050"/>
              <a:gd name="connsiteY62" fmla="*/ 0 h 542760"/>
              <a:gd name="connsiteX63" fmla="*/ 917362 w 1291050"/>
              <a:gd name="connsiteY63" fmla="*/ 101625 h 542760"/>
              <a:gd name="connsiteX64" fmla="*/ 1129271 w 1291050"/>
              <a:gd name="connsiteY64" fmla="*/ 101625 h 542760"/>
              <a:gd name="connsiteX65" fmla="*/ 916450 w 1291050"/>
              <a:gd name="connsiteY65" fmla="*/ 542305 h 542760"/>
              <a:gd name="connsiteX66" fmla="*/ 940603 w 1291050"/>
              <a:gd name="connsiteY66" fmla="*/ 542761 h 542760"/>
              <a:gd name="connsiteX67" fmla="*/ 1271911 w 1291050"/>
              <a:gd name="connsiteY67" fmla="*/ 542761 h 542760"/>
              <a:gd name="connsiteX68" fmla="*/ 1271911 w 1291050"/>
              <a:gd name="connsiteY68" fmla="*/ 441135 h 542760"/>
              <a:gd name="connsiteX69" fmla="*/ 1077775 w 1291050"/>
              <a:gd name="connsiteY69" fmla="*/ 441135 h 542760"/>
              <a:gd name="connsiteX70" fmla="*/ 1140208 w 1291050"/>
              <a:gd name="connsiteY70" fmla="*/ 314901 h 542760"/>
              <a:gd name="connsiteX71" fmla="*/ 1154791 w 1291050"/>
              <a:gd name="connsiteY71" fmla="*/ 272520 h 542760"/>
              <a:gd name="connsiteX72" fmla="*/ 1136107 w 1291050"/>
              <a:gd name="connsiteY72" fmla="*/ 253835 h 542760"/>
              <a:gd name="connsiteX73" fmla="*/ 1154791 w 1291050"/>
              <a:gd name="connsiteY73" fmla="*/ 235151 h 542760"/>
              <a:gd name="connsiteX74" fmla="*/ 1173475 w 1291050"/>
              <a:gd name="connsiteY74" fmla="*/ 253835 h 542760"/>
              <a:gd name="connsiteX75" fmla="*/ 1154791 w 1291050"/>
              <a:gd name="connsiteY75" fmla="*/ 272520 h 54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291050" h="542760">
                <a:moveTo>
                  <a:pt x="372778" y="542305"/>
                </a:moveTo>
                <a:lnTo>
                  <a:pt x="0" y="542305"/>
                </a:lnTo>
                <a:lnTo>
                  <a:pt x="0" y="0"/>
                </a:lnTo>
                <a:lnTo>
                  <a:pt x="339055" y="0"/>
                </a:lnTo>
                <a:lnTo>
                  <a:pt x="339055" y="101625"/>
                </a:lnTo>
                <a:lnTo>
                  <a:pt x="101170" y="101625"/>
                </a:lnTo>
                <a:lnTo>
                  <a:pt x="101170" y="271608"/>
                </a:lnTo>
                <a:lnTo>
                  <a:pt x="271153" y="271608"/>
                </a:lnTo>
                <a:lnTo>
                  <a:pt x="271153" y="237885"/>
                </a:lnTo>
                <a:lnTo>
                  <a:pt x="134893" y="237885"/>
                </a:lnTo>
                <a:lnTo>
                  <a:pt x="134893" y="204162"/>
                </a:lnTo>
                <a:lnTo>
                  <a:pt x="304876" y="204162"/>
                </a:lnTo>
                <a:lnTo>
                  <a:pt x="304876" y="305787"/>
                </a:lnTo>
                <a:lnTo>
                  <a:pt x="67446" y="305787"/>
                </a:lnTo>
                <a:lnTo>
                  <a:pt x="67446" y="67446"/>
                </a:lnTo>
                <a:lnTo>
                  <a:pt x="304876" y="67446"/>
                </a:lnTo>
                <a:lnTo>
                  <a:pt x="304876" y="33723"/>
                </a:lnTo>
                <a:lnTo>
                  <a:pt x="33723" y="33723"/>
                </a:lnTo>
                <a:lnTo>
                  <a:pt x="33723" y="508582"/>
                </a:lnTo>
                <a:lnTo>
                  <a:pt x="338599" y="508582"/>
                </a:lnTo>
                <a:lnTo>
                  <a:pt x="338599" y="474859"/>
                </a:lnTo>
                <a:lnTo>
                  <a:pt x="67446" y="474859"/>
                </a:lnTo>
                <a:lnTo>
                  <a:pt x="67446" y="338599"/>
                </a:lnTo>
                <a:lnTo>
                  <a:pt x="101170" y="338599"/>
                </a:lnTo>
                <a:lnTo>
                  <a:pt x="101170" y="441135"/>
                </a:lnTo>
                <a:lnTo>
                  <a:pt x="372778" y="441135"/>
                </a:lnTo>
                <a:lnTo>
                  <a:pt x="372778" y="542305"/>
                </a:lnTo>
                <a:close/>
                <a:moveTo>
                  <a:pt x="867688" y="101169"/>
                </a:moveTo>
                <a:lnTo>
                  <a:pt x="631170" y="101169"/>
                </a:lnTo>
                <a:lnTo>
                  <a:pt x="631170" y="508582"/>
                </a:lnTo>
                <a:lnTo>
                  <a:pt x="664893" y="508582"/>
                </a:lnTo>
                <a:lnTo>
                  <a:pt x="664893" y="134893"/>
                </a:lnTo>
                <a:lnTo>
                  <a:pt x="697705" y="134893"/>
                </a:lnTo>
                <a:lnTo>
                  <a:pt x="697705" y="542305"/>
                </a:lnTo>
                <a:lnTo>
                  <a:pt x="596080" y="542305"/>
                </a:lnTo>
                <a:lnTo>
                  <a:pt x="596080" y="67446"/>
                </a:lnTo>
                <a:lnTo>
                  <a:pt x="833509" y="67446"/>
                </a:lnTo>
                <a:lnTo>
                  <a:pt x="833509" y="33723"/>
                </a:lnTo>
                <a:lnTo>
                  <a:pt x="426097" y="33723"/>
                </a:lnTo>
                <a:lnTo>
                  <a:pt x="426097" y="67446"/>
                </a:lnTo>
                <a:lnTo>
                  <a:pt x="562357" y="67446"/>
                </a:lnTo>
                <a:lnTo>
                  <a:pt x="562357" y="101169"/>
                </a:lnTo>
                <a:lnTo>
                  <a:pt x="393285" y="101169"/>
                </a:lnTo>
                <a:lnTo>
                  <a:pt x="393285" y="0"/>
                </a:lnTo>
                <a:lnTo>
                  <a:pt x="867233" y="0"/>
                </a:lnTo>
                <a:lnTo>
                  <a:pt x="867233" y="101169"/>
                </a:lnTo>
                <a:close/>
                <a:moveTo>
                  <a:pt x="1140208" y="314901"/>
                </a:moveTo>
                <a:cubicBezTo>
                  <a:pt x="1128815" y="312167"/>
                  <a:pt x="1118789" y="306243"/>
                  <a:pt x="1110586" y="298496"/>
                </a:cubicBezTo>
                <a:lnTo>
                  <a:pt x="1024911" y="474859"/>
                </a:lnTo>
                <a:lnTo>
                  <a:pt x="1239099" y="474859"/>
                </a:lnTo>
                <a:lnTo>
                  <a:pt x="1239099" y="508582"/>
                </a:lnTo>
                <a:lnTo>
                  <a:pt x="971592" y="508582"/>
                </a:lnTo>
                <a:lnTo>
                  <a:pt x="1183501" y="67446"/>
                </a:lnTo>
                <a:lnTo>
                  <a:pt x="952452" y="67446"/>
                </a:lnTo>
                <a:lnTo>
                  <a:pt x="952452" y="33723"/>
                </a:lnTo>
                <a:lnTo>
                  <a:pt x="1237732" y="33723"/>
                </a:lnTo>
                <a:lnTo>
                  <a:pt x="1152512" y="211909"/>
                </a:lnTo>
                <a:cubicBezTo>
                  <a:pt x="1130182" y="212820"/>
                  <a:pt x="1111953" y="231505"/>
                  <a:pt x="1111953" y="254291"/>
                </a:cubicBezTo>
                <a:cubicBezTo>
                  <a:pt x="1111953" y="277988"/>
                  <a:pt x="1131094" y="296673"/>
                  <a:pt x="1154335" y="296673"/>
                </a:cubicBezTo>
                <a:cubicBezTo>
                  <a:pt x="1178033" y="296673"/>
                  <a:pt x="1196717" y="277532"/>
                  <a:pt x="1196717" y="254291"/>
                </a:cubicBezTo>
                <a:cubicBezTo>
                  <a:pt x="1196717" y="242898"/>
                  <a:pt x="1192160" y="232872"/>
                  <a:pt x="1185324" y="225125"/>
                </a:cubicBezTo>
                <a:lnTo>
                  <a:pt x="1291051" y="0"/>
                </a:lnTo>
                <a:lnTo>
                  <a:pt x="917362" y="0"/>
                </a:lnTo>
                <a:lnTo>
                  <a:pt x="917362" y="101625"/>
                </a:lnTo>
                <a:lnTo>
                  <a:pt x="1129271" y="101625"/>
                </a:lnTo>
                <a:lnTo>
                  <a:pt x="916450" y="542305"/>
                </a:lnTo>
                <a:lnTo>
                  <a:pt x="940603" y="542761"/>
                </a:lnTo>
                <a:lnTo>
                  <a:pt x="1271911" y="542761"/>
                </a:lnTo>
                <a:lnTo>
                  <a:pt x="1271911" y="441135"/>
                </a:lnTo>
                <a:lnTo>
                  <a:pt x="1077775" y="441135"/>
                </a:lnTo>
                <a:lnTo>
                  <a:pt x="1140208" y="314901"/>
                </a:lnTo>
                <a:close/>
                <a:moveTo>
                  <a:pt x="1154791" y="272520"/>
                </a:moveTo>
                <a:cubicBezTo>
                  <a:pt x="1144309" y="272520"/>
                  <a:pt x="1136107" y="264317"/>
                  <a:pt x="1136107" y="253835"/>
                </a:cubicBezTo>
                <a:cubicBezTo>
                  <a:pt x="1136107" y="243354"/>
                  <a:pt x="1144309" y="235151"/>
                  <a:pt x="1154791" y="235151"/>
                </a:cubicBezTo>
                <a:cubicBezTo>
                  <a:pt x="1165272" y="235151"/>
                  <a:pt x="1173475" y="243354"/>
                  <a:pt x="1173475" y="253835"/>
                </a:cubicBezTo>
                <a:cubicBezTo>
                  <a:pt x="1173475" y="264317"/>
                  <a:pt x="1165272" y="272520"/>
                  <a:pt x="1154791" y="272520"/>
                </a:cubicBezTo>
                <a:close/>
              </a:path>
            </a:pathLst>
          </a:custGeom>
          <a:gradFill>
            <a:gsLst>
              <a:gs pos="0">
                <a:schemeClr val="accent1"/>
              </a:gs>
              <a:gs pos="50000">
                <a:schemeClr val="accent2"/>
              </a:gs>
              <a:gs pos="100000">
                <a:schemeClr val="accent3"/>
              </a:gs>
            </a:gsLst>
            <a:lin ang="0" scaled="0"/>
          </a:gradFill>
          <a:ln w="4549"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978234F3-1120-6043-A2CF-D537DE0AD7CF}"/>
              </a:ext>
            </a:extLst>
          </p:cNvPr>
          <p:cNvSpPr/>
          <p:nvPr/>
        </p:nvSpPr>
        <p:spPr>
          <a:xfrm>
            <a:off x="8094926" y="5438367"/>
            <a:ext cx="532401" cy="596165"/>
          </a:xfrm>
          <a:custGeom>
            <a:avLst/>
            <a:gdLst>
              <a:gd name="connsiteX0" fmla="*/ 547234 w 694053"/>
              <a:gd name="connsiteY0" fmla="*/ 214938 h 777178"/>
              <a:gd name="connsiteX1" fmla="*/ 616397 w 694053"/>
              <a:gd name="connsiteY1" fmla="*/ 145721 h 777178"/>
              <a:gd name="connsiteX2" fmla="*/ 616397 w 694053"/>
              <a:gd name="connsiteY2" fmla="*/ 115362 h 777178"/>
              <a:gd name="connsiteX3" fmla="*/ 547234 w 694053"/>
              <a:gd name="connsiteY3" fmla="*/ 46145 h 777178"/>
              <a:gd name="connsiteX4" fmla="*/ 478071 w 694053"/>
              <a:gd name="connsiteY4" fmla="*/ 115362 h 777178"/>
              <a:gd name="connsiteX5" fmla="*/ 478071 w 694053"/>
              <a:gd name="connsiteY5" fmla="*/ 145721 h 777178"/>
              <a:gd name="connsiteX6" fmla="*/ 547234 w 694053"/>
              <a:gd name="connsiteY6" fmla="*/ 214938 h 777178"/>
              <a:gd name="connsiteX7" fmla="*/ 493846 w 694053"/>
              <a:gd name="connsiteY7" fmla="*/ 114148 h 777178"/>
              <a:gd name="connsiteX8" fmla="*/ 547234 w 694053"/>
              <a:gd name="connsiteY8" fmla="*/ 60717 h 777178"/>
              <a:gd name="connsiteX9" fmla="*/ 600623 w 694053"/>
              <a:gd name="connsiteY9" fmla="*/ 114148 h 777178"/>
              <a:gd name="connsiteX10" fmla="*/ 600623 w 694053"/>
              <a:gd name="connsiteY10" fmla="*/ 144507 h 777178"/>
              <a:gd name="connsiteX11" fmla="*/ 547234 w 694053"/>
              <a:gd name="connsiteY11" fmla="*/ 197938 h 777178"/>
              <a:gd name="connsiteX12" fmla="*/ 493846 w 694053"/>
              <a:gd name="connsiteY12" fmla="*/ 144507 h 777178"/>
              <a:gd name="connsiteX13" fmla="*/ 493846 w 694053"/>
              <a:gd name="connsiteY13" fmla="*/ 114148 h 777178"/>
              <a:gd name="connsiteX14" fmla="*/ 347026 w 694053"/>
              <a:gd name="connsiteY14" fmla="*/ 168793 h 777178"/>
              <a:gd name="connsiteX15" fmla="*/ 416189 w 694053"/>
              <a:gd name="connsiteY15" fmla="*/ 99576 h 777178"/>
              <a:gd name="connsiteX16" fmla="*/ 416189 w 694053"/>
              <a:gd name="connsiteY16" fmla="*/ 69217 h 777178"/>
              <a:gd name="connsiteX17" fmla="*/ 347026 w 694053"/>
              <a:gd name="connsiteY17" fmla="*/ 0 h 777178"/>
              <a:gd name="connsiteX18" fmla="*/ 277863 w 694053"/>
              <a:gd name="connsiteY18" fmla="*/ 69217 h 777178"/>
              <a:gd name="connsiteX19" fmla="*/ 277863 w 694053"/>
              <a:gd name="connsiteY19" fmla="*/ 99576 h 777178"/>
              <a:gd name="connsiteX20" fmla="*/ 347026 w 694053"/>
              <a:gd name="connsiteY20" fmla="*/ 168793 h 777178"/>
              <a:gd name="connsiteX21" fmla="*/ 293638 w 694053"/>
              <a:gd name="connsiteY21" fmla="*/ 68003 h 777178"/>
              <a:gd name="connsiteX22" fmla="*/ 347026 w 694053"/>
              <a:gd name="connsiteY22" fmla="*/ 14572 h 777178"/>
              <a:gd name="connsiteX23" fmla="*/ 400415 w 694053"/>
              <a:gd name="connsiteY23" fmla="*/ 68003 h 777178"/>
              <a:gd name="connsiteX24" fmla="*/ 400415 w 694053"/>
              <a:gd name="connsiteY24" fmla="*/ 98362 h 777178"/>
              <a:gd name="connsiteX25" fmla="*/ 347026 w 694053"/>
              <a:gd name="connsiteY25" fmla="*/ 151793 h 777178"/>
              <a:gd name="connsiteX26" fmla="*/ 293638 w 694053"/>
              <a:gd name="connsiteY26" fmla="*/ 98362 h 777178"/>
              <a:gd name="connsiteX27" fmla="*/ 293638 w 694053"/>
              <a:gd name="connsiteY27" fmla="*/ 68003 h 777178"/>
              <a:gd name="connsiteX28" fmla="*/ 694053 w 694053"/>
              <a:gd name="connsiteY28" fmla="*/ 469950 h 777178"/>
              <a:gd name="connsiteX29" fmla="*/ 694053 w 694053"/>
              <a:gd name="connsiteY29" fmla="*/ 330301 h 777178"/>
              <a:gd name="connsiteX30" fmla="*/ 547234 w 694053"/>
              <a:gd name="connsiteY30" fmla="*/ 245297 h 777178"/>
              <a:gd name="connsiteX31" fmla="*/ 531460 w 694053"/>
              <a:gd name="connsiteY31" fmla="*/ 246511 h 777178"/>
              <a:gd name="connsiteX32" fmla="*/ 524180 w 694053"/>
              <a:gd name="connsiteY32" fmla="*/ 255012 h 777178"/>
              <a:gd name="connsiteX33" fmla="*/ 532673 w 694053"/>
              <a:gd name="connsiteY33" fmla="*/ 262298 h 777178"/>
              <a:gd name="connsiteX34" fmla="*/ 547234 w 694053"/>
              <a:gd name="connsiteY34" fmla="*/ 261083 h 777178"/>
              <a:gd name="connsiteX35" fmla="*/ 678279 w 694053"/>
              <a:gd name="connsiteY35" fmla="*/ 330301 h 777178"/>
              <a:gd name="connsiteX36" fmla="*/ 678279 w 694053"/>
              <a:gd name="connsiteY36" fmla="*/ 469950 h 777178"/>
              <a:gd name="connsiteX37" fmla="*/ 632170 w 694053"/>
              <a:gd name="connsiteY37" fmla="*/ 507594 h 777178"/>
              <a:gd name="connsiteX38" fmla="*/ 632170 w 694053"/>
              <a:gd name="connsiteY38" fmla="*/ 361874 h 777178"/>
              <a:gd name="connsiteX39" fmla="*/ 623677 w 694053"/>
              <a:gd name="connsiteY39" fmla="*/ 353373 h 777178"/>
              <a:gd name="connsiteX40" fmla="*/ 615184 w 694053"/>
              <a:gd name="connsiteY40" fmla="*/ 361874 h 777178"/>
              <a:gd name="connsiteX41" fmla="*/ 615184 w 694053"/>
              <a:gd name="connsiteY41" fmla="*/ 599884 h 777178"/>
              <a:gd name="connsiteX42" fmla="*/ 558155 w 694053"/>
              <a:gd name="connsiteY42" fmla="*/ 663030 h 777178"/>
              <a:gd name="connsiteX43" fmla="*/ 615184 w 694053"/>
              <a:gd name="connsiteY43" fmla="*/ 726176 h 777178"/>
              <a:gd name="connsiteX44" fmla="*/ 615184 w 694053"/>
              <a:gd name="connsiteY44" fmla="*/ 768678 h 777178"/>
              <a:gd name="connsiteX45" fmla="*/ 623677 w 694053"/>
              <a:gd name="connsiteY45" fmla="*/ 777178 h 777178"/>
              <a:gd name="connsiteX46" fmla="*/ 632170 w 694053"/>
              <a:gd name="connsiteY46" fmla="*/ 768678 h 777178"/>
              <a:gd name="connsiteX47" fmla="*/ 632170 w 694053"/>
              <a:gd name="connsiteY47" fmla="*/ 724961 h 777178"/>
              <a:gd name="connsiteX48" fmla="*/ 686772 w 694053"/>
              <a:gd name="connsiteY48" fmla="*/ 661816 h 777178"/>
              <a:gd name="connsiteX49" fmla="*/ 632170 w 694053"/>
              <a:gd name="connsiteY49" fmla="*/ 598670 h 777178"/>
              <a:gd name="connsiteX50" fmla="*/ 632170 w 694053"/>
              <a:gd name="connsiteY50" fmla="*/ 522167 h 777178"/>
              <a:gd name="connsiteX51" fmla="*/ 694053 w 694053"/>
              <a:gd name="connsiteY51" fmla="*/ 469950 h 777178"/>
              <a:gd name="connsiteX52" fmla="*/ 672212 w 694053"/>
              <a:gd name="connsiteY52" fmla="*/ 661816 h 777178"/>
              <a:gd name="connsiteX53" fmla="*/ 623677 w 694053"/>
              <a:gd name="connsiteY53" fmla="*/ 710389 h 777178"/>
              <a:gd name="connsiteX54" fmla="*/ 575141 w 694053"/>
              <a:gd name="connsiteY54" fmla="*/ 661816 h 777178"/>
              <a:gd name="connsiteX55" fmla="*/ 623677 w 694053"/>
              <a:gd name="connsiteY55" fmla="*/ 613242 h 777178"/>
              <a:gd name="connsiteX56" fmla="*/ 672212 w 694053"/>
              <a:gd name="connsiteY56" fmla="*/ 661816 h 777178"/>
              <a:gd name="connsiteX57" fmla="*/ 509619 w 694053"/>
              <a:gd name="connsiteY57" fmla="*/ 284156 h 777178"/>
              <a:gd name="connsiteX58" fmla="*/ 509619 w 694053"/>
              <a:gd name="connsiteY58" fmla="*/ 422591 h 777178"/>
              <a:gd name="connsiteX59" fmla="*/ 447737 w 694053"/>
              <a:gd name="connsiteY59" fmla="*/ 491808 h 777178"/>
              <a:gd name="connsiteX60" fmla="*/ 447737 w 694053"/>
              <a:gd name="connsiteY60" fmla="*/ 767463 h 777178"/>
              <a:gd name="connsiteX61" fmla="*/ 439243 w 694053"/>
              <a:gd name="connsiteY61" fmla="*/ 775964 h 777178"/>
              <a:gd name="connsiteX62" fmla="*/ 430750 w 694053"/>
              <a:gd name="connsiteY62" fmla="*/ 767463 h 777178"/>
              <a:gd name="connsiteX63" fmla="*/ 430750 w 694053"/>
              <a:gd name="connsiteY63" fmla="*/ 314514 h 777178"/>
              <a:gd name="connsiteX64" fmla="*/ 439243 w 694053"/>
              <a:gd name="connsiteY64" fmla="*/ 306014 h 777178"/>
              <a:gd name="connsiteX65" fmla="*/ 447737 w 694053"/>
              <a:gd name="connsiteY65" fmla="*/ 314514 h 777178"/>
              <a:gd name="connsiteX66" fmla="*/ 447737 w 694053"/>
              <a:gd name="connsiteY66" fmla="*/ 476022 h 777178"/>
              <a:gd name="connsiteX67" fmla="*/ 493846 w 694053"/>
              <a:gd name="connsiteY67" fmla="*/ 422591 h 777178"/>
              <a:gd name="connsiteX68" fmla="*/ 493846 w 694053"/>
              <a:gd name="connsiteY68" fmla="*/ 284156 h 777178"/>
              <a:gd name="connsiteX69" fmla="*/ 347026 w 694053"/>
              <a:gd name="connsiteY69" fmla="*/ 214938 h 777178"/>
              <a:gd name="connsiteX70" fmla="*/ 200208 w 694053"/>
              <a:gd name="connsiteY70" fmla="*/ 284156 h 777178"/>
              <a:gd name="connsiteX71" fmla="*/ 200208 w 694053"/>
              <a:gd name="connsiteY71" fmla="*/ 422591 h 777178"/>
              <a:gd name="connsiteX72" fmla="*/ 246316 w 694053"/>
              <a:gd name="connsiteY72" fmla="*/ 476022 h 777178"/>
              <a:gd name="connsiteX73" fmla="*/ 246316 w 694053"/>
              <a:gd name="connsiteY73" fmla="*/ 314514 h 777178"/>
              <a:gd name="connsiteX74" fmla="*/ 254810 w 694053"/>
              <a:gd name="connsiteY74" fmla="*/ 306014 h 777178"/>
              <a:gd name="connsiteX75" fmla="*/ 263303 w 694053"/>
              <a:gd name="connsiteY75" fmla="*/ 314514 h 777178"/>
              <a:gd name="connsiteX76" fmla="*/ 263303 w 694053"/>
              <a:gd name="connsiteY76" fmla="*/ 766249 h 777178"/>
              <a:gd name="connsiteX77" fmla="*/ 254810 w 694053"/>
              <a:gd name="connsiteY77" fmla="*/ 774749 h 777178"/>
              <a:gd name="connsiteX78" fmla="*/ 246316 w 694053"/>
              <a:gd name="connsiteY78" fmla="*/ 766249 h 777178"/>
              <a:gd name="connsiteX79" fmla="*/ 246316 w 694053"/>
              <a:gd name="connsiteY79" fmla="*/ 491808 h 777178"/>
              <a:gd name="connsiteX80" fmla="*/ 184434 w 694053"/>
              <a:gd name="connsiteY80" fmla="*/ 422591 h 777178"/>
              <a:gd name="connsiteX81" fmla="*/ 184434 w 694053"/>
              <a:gd name="connsiteY81" fmla="*/ 284156 h 777178"/>
              <a:gd name="connsiteX82" fmla="*/ 347026 w 694053"/>
              <a:gd name="connsiteY82" fmla="*/ 199152 h 777178"/>
              <a:gd name="connsiteX83" fmla="*/ 509619 w 694053"/>
              <a:gd name="connsiteY83" fmla="*/ 284156 h 777178"/>
              <a:gd name="connsiteX84" fmla="*/ 146819 w 694053"/>
              <a:gd name="connsiteY84" fmla="*/ 214938 h 777178"/>
              <a:gd name="connsiteX85" fmla="*/ 215981 w 694053"/>
              <a:gd name="connsiteY85" fmla="*/ 145721 h 777178"/>
              <a:gd name="connsiteX86" fmla="*/ 215981 w 694053"/>
              <a:gd name="connsiteY86" fmla="*/ 115362 h 777178"/>
              <a:gd name="connsiteX87" fmla="*/ 146819 w 694053"/>
              <a:gd name="connsiteY87" fmla="*/ 46145 h 777178"/>
              <a:gd name="connsiteX88" fmla="*/ 77656 w 694053"/>
              <a:gd name="connsiteY88" fmla="*/ 115362 h 777178"/>
              <a:gd name="connsiteX89" fmla="*/ 77656 w 694053"/>
              <a:gd name="connsiteY89" fmla="*/ 145721 h 777178"/>
              <a:gd name="connsiteX90" fmla="*/ 146819 w 694053"/>
              <a:gd name="connsiteY90" fmla="*/ 214938 h 777178"/>
              <a:gd name="connsiteX91" fmla="*/ 92217 w 694053"/>
              <a:gd name="connsiteY91" fmla="*/ 114148 h 777178"/>
              <a:gd name="connsiteX92" fmla="*/ 145606 w 694053"/>
              <a:gd name="connsiteY92" fmla="*/ 60717 h 777178"/>
              <a:gd name="connsiteX93" fmla="*/ 198994 w 694053"/>
              <a:gd name="connsiteY93" fmla="*/ 114148 h 777178"/>
              <a:gd name="connsiteX94" fmla="*/ 198994 w 694053"/>
              <a:gd name="connsiteY94" fmla="*/ 144507 h 777178"/>
              <a:gd name="connsiteX95" fmla="*/ 145606 w 694053"/>
              <a:gd name="connsiteY95" fmla="*/ 197938 h 777178"/>
              <a:gd name="connsiteX96" fmla="*/ 92217 w 694053"/>
              <a:gd name="connsiteY96" fmla="*/ 144507 h 777178"/>
              <a:gd name="connsiteX97" fmla="*/ 92217 w 694053"/>
              <a:gd name="connsiteY97" fmla="*/ 114148 h 777178"/>
              <a:gd name="connsiteX98" fmla="*/ 169873 w 694053"/>
              <a:gd name="connsiteY98" fmla="*/ 255012 h 777178"/>
              <a:gd name="connsiteX99" fmla="*/ 161379 w 694053"/>
              <a:gd name="connsiteY99" fmla="*/ 262298 h 777178"/>
              <a:gd name="connsiteX100" fmla="*/ 146819 w 694053"/>
              <a:gd name="connsiteY100" fmla="*/ 261083 h 777178"/>
              <a:gd name="connsiteX101" fmla="*/ 15774 w 694053"/>
              <a:gd name="connsiteY101" fmla="*/ 330301 h 777178"/>
              <a:gd name="connsiteX102" fmla="*/ 15774 w 694053"/>
              <a:gd name="connsiteY102" fmla="*/ 469950 h 777178"/>
              <a:gd name="connsiteX103" fmla="*/ 61882 w 694053"/>
              <a:gd name="connsiteY103" fmla="*/ 507594 h 777178"/>
              <a:gd name="connsiteX104" fmla="*/ 61882 w 694053"/>
              <a:gd name="connsiteY104" fmla="*/ 361874 h 777178"/>
              <a:gd name="connsiteX105" fmla="*/ 70376 w 694053"/>
              <a:gd name="connsiteY105" fmla="*/ 353373 h 777178"/>
              <a:gd name="connsiteX106" fmla="*/ 78870 w 694053"/>
              <a:gd name="connsiteY106" fmla="*/ 361874 h 777178"/>
              <a:gd name="connsiteX107" fmla="*/ 78870 w 694053"/>
              <a:gd name="connsiteY107" fmla="*/ 767463 h 777178"/>
              <a:gd name="connsiteX108" fmla="*/ 70376 w 694053"/>
              <a:gd name="connsiteY108" fmla="*/ 775964 h 777178"/>
              <a:gd name="connsiteX109" fmla="*/ 61882 w 694053"/>
              <a:gd name="connsiteY109" fmla="*/ 767463 h 777178"/>
              <a:gd name="connsiteX110" fmla="*/ 61882 w 694053"/>
              <a:gd name="connsiteY110" fmla="*/ 523381 h 777178"/>
              <a:gd name="connsiteX111" fmla="*/ 0 w 694053"/>
              <a:gd name="connsiteY111" fmla="*/ 469950 h 777178"/>
              <a:gd name="connsiteX112" fmla="*/ 0 w 694053"/>
              <a:gd name="connsiteY112" fmla="*/ 330301 h 777178"/>
              <a:gd name="connsiteX113" fmla="*/ 146819 w 694053"/>
              <a:gd name="connsiteY113" fmla="*/ 245297 h 777178"/>
              <a:gd name="connsiteX114" fmla="*/ 162592 w 694053"/>
              <a:gd name="connsiteY114" fmla="*/ 246511 h 777178"/>
              <a:gd name="connsiteX115" fmla="*/ 169873 w 694053"/>
              <a:gd name="connsiteY115" fmla="*/ 255012 h 777178"/>
              <a:gd name="connsiteX116" fmla="*/ 355520 w 694053"/>
              <a:gd name="connsiteY116" fmla="*/ 469950 h 777178"/>
              <a:gd name="connsiteX117" fmla="*/ 355520 w 694053"/>
              <a:gd name="connsiteY117" fmla="*/ 767463 h 777178"/>
              <a:gd name="connsiteX118" fmla="*/ 347026 w 694053"/>
              <a:gd name="connsiteY118" fmla="*/ 775964 h 777178"/>
              <a:gd name="connsiteX119" fmla="*/ 338532 w 694053"/>
              <a:gd name="connsiteY119" fmla="*/ 767463 h 777178"/>
              <a:gd name="connsiteX120" fmla="*/ 338532 w 694053"/>
              <a:gd name="connsiteY120" fmla="*/ 469950 h 777178"/>
              <a:gd name="connsiteX121" fmla="*/ 347026 w 694053"/>
              <a:gd name="connsiteY121" fmla="*/ 461450 h 777178"/>
              <a:gd name="connsiteX122" fmla="*/ 355520 w 694053"/>
              <a:gd name="connsiteY122" fmla="*/ 469950 h 77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694053" h="777178">
                <a:moveTo>
                  <a:pt x="547234" y="214938"/>
                </a:moveTo>
                <a:cubicBezTo>
                  <a:pt x="587275" y="214938"/>
                  <a:pt x="616397" y="185794"/>
                  <a:pt x="616397" y="145721"/>
                </a:cubicBezTo>
                <a:lnTo>
                  <a:pt x="616397" y="115362"/>
                </a:lnTo>
                <a:cubicBezTo>
                  <a:pt x="616397" y="75289"/>
                  <a:pt x="587275" y="46145"/>
                  <a:pt x="547234" y="46145"/>
                </a:cubicBezTo>
                <a:cubicBezTo>
                  <a:pt x="507192" y="46145"/>
                  <a:pt x="478071" y="75289"/>
                  <a:pt x="478071" y="115362"/>
                </a:cubicBezTo>
                <a:lnTo>
                  <a:pt x="478071" y="145721"/>
                </a:lnTo>
                <a:cubicBezTo>
                  <a:pt x="478071" y="185794"/>
                  <a:pt x="507192" y="214938"/>
                  <a:pt x="547234" y="214938"/>
                </a:cubicBezTo>
                <a:close/>
                <a:moveTo>
                  <a:pt x="493846" y="114148"/>
                </a:moveTo>
                <a:cubicBezTo>
                  <a:pt x="493846" y="82575"/>
                  <a:pt x="515686" y="60717"/>
                  <a:pt x="547234" y="60717"/>
                </a:cubicBezTo>
                <a:cubicBezTo>
                  <a:pt x="578782" y="60717"/>
                  <a:pt x="600623" y="82575"/>
                  <a:pt x="600623" y="114148"/>
                </a:cubicBezTo>
                <a:lnTo>
                  <a:pt x="600623" y="144507"/>
                </a:lnTo>
                <a:cubicBezTo>
                  <a:pt x="600623" y="176079"/>
                  <a:pt x="578782" y="197938"/>
                  <a:pt x="547234" y="197938"/>
                </a:cubicBezTo>
                <a:cubicBezTo>
                  <a:pt x="515686" y="197938"/>
                  <a:pt x="493846" y="176079"/>
                  <a:pt x="493846" y="144507"/>
                </a:cubicBezTo>
                <a:lnTo>
                  <a:pt x="493846" y="114148"/>
                </a:lnTo>
                <a:close/>
                <a:moveTo>
                  <a:pt x="347026" y="168793"/>
                </a:moveTo>
                <a:cubicBezTo>
                  <a:pt x="387068" y="168793"/>
                  <a:pt x="416189" y="139649"/>
                  <a:pt x="416189" y="99576"/>
                </a:cubicBezTo>
                <a:lnTo>
                  <a:pt x="416189" y="69217"/>
                </a:lnTo>
                <a:cubicBezTo>
                  <a:pt x="416189" y="29144"/>
                  <a:pt x="387068" y="0"/>
                  <a:pt x="347026" y="0"/>
                </a:cubicBezTo>
                <a:cubicBezTo>
                  <a:pt x="306985" y="0"/>
                  <a:pt x="277863" y="29144"/>
                  <a:pt x="277863" y="69217"/>
                </a:cubicBezTo>
                <a:lnTo>
                  <a:pt x="277863" y="99576"/>
                </a:lnTo>
                <a:cubicBezTo>
                  <a:pt x="277863" y="139649"/>
                  <a:pt x="306985" y="168793"/>
                  <a:pt x="347026" y="168793"/>
                </a:cubicBezTo>
                <a:close/>
                <a:moveTo>
                  <a:pt x="293638" y="68003"/>
                </a:moveTo>
                <a:cubicBezTo>
                  <a:pt x="293638" y="36430"/>
                  <a:pt x="315479" y="14572"/>
                  <a:pt x="347026" y="14572"/>
                </a:cubicBezTo>
                <a:cubicBezTo>
                  <a:pt x="378575" y="14572"/>
                  <a:pt x="400415" y="36430"/>
                  <a:pt x="400415" y="68003"/>
                </a:cubicBezTo>
                <a:lnTo>
                  <a:pt x="400415" y="98362"/>
                </a:lnTo>
                <a:cubicBezTo>
                  <a:pt x="400415" y="129934"/>
                  <a:pt x="378575" y="151793"/>
                  <a:pt x="347026" y="151793"/>
                </a:cubicBezTo>
                <a:cubicBezTo>
                  <a:pt x="315479" y="151793"/>
                  <a:pt x="293638" y="129934"/>
                  <a:pt x="293638" y="98362"/>
                </a:cubicBezTo>
                <a:lnTo>
                  <a:pt x="293638" y="68003"/>
                </a:lnTo>
                <a:close/>
                <a:moveTo>
                  <a:pt x="694053" y="469950"/>
                </a:moveTo>
                <a:lnTo>
                  <a:pt x="694053" y="330301"/>
                </a:lnTo>
                <a:cubicBezTo>
                  <a:pt x="694053" y="273227"/>
                  <a:pt x="599409" y="245297"/>
                  <a:pt x="547234" y="245297"/>
                </a:cubicBezTo>
                <a:cubicBezTo>
                  <a:pt x="542381" y="245297"/>
                  <a:pt x="536314" y="245297"/>
                  <a:pt x="531460" y="246511"/>
                </a:cubicBezTo>
                <a:cubicBezTo>
                  <a:pt x="526606" y="246511"/>
                  <a:pt x="524180" y="251369"/>
                  <a:pt x="524180" y="255012"/>
                </a:cubicBezTo>
                <a:cubicBezTo>
                  <a:pt x="524180" y="259869"/>
                  <a:pt x="529033" y="262298"/>
                  <a:pt x="532673" y="262298"/>
                </a:cubicBezTo>
                <a:cubicBezTo>
                  <a:pt x="537527" y="262298"/>
                  <a:pt x="542381" y="261083"/>
                  <a:pt x="547234" y="261083"/>
                </a:cubicBezTo>
                <a:cubicBezTo>
                  <a:pt x="592129" y="261083"/>
                  <a:pt x="678279" y="285370"/>
                  <a:pt x="678279" y="330301"/>
                </a:cubicBezTo>
                <a:lnTo>
                  <a:pt x="678279" y="469950"/>
                </a:lnTo>
                <a:cubicBezTo>
                  <a:pt x="678279" y="491808"/>
                  <a:pt x="656438" y="505166"/>
                  <a:pt x="632170" y="507594"/>
                </a:cubicBezTo>
                <a:lnTo>
                  <a:pt x="632170" y="361874"/>
                </a:lnTo>
                <a:cubicBezTo>
                  <a:pt x="632170" y="357016"/>
                  <a:pt x="628530" y="353373"/>
                  <a:pt x="623677" y="353373"/>
                </a:cubicBezTo>
                <a:cubicBezTo>
                  <a:pt x="618823" y="353373"/>
                  <a:pt x="615184" y="357016"/>
                  <a:pt x="615184" y="361874"/>
                </a:cubicBezTo>
                <a:lnTo>
                  <a:pt x="615184" y="599884"/>
                </a:lnTo>
                <a:cubicBezTo>
                  <a:pt x="583635" y="603527"/>
                  <a:pt x="558155" y="630243"/>
                  <a:pt x="558155" y="663030"/>
                </a:cubicBezTo>
                <a:cubicBezTo>
                  <a:pt x="558155" y="695817"/>
                  <a:pt x="583635" y="722533"/>
                  <a:pt x="615184" y="726176"/>
                </a:cubicBezTo>
                <a:lnTo>
                  <a:pt x="615184" y="768678"/>
                </a:lnTo>
                <a:cubicBezTo>
                  <a:pt x="615184" y="773535"/>
                  <a:pt x="618823" y="777178"/>
                  <a:pt x="623677" y="777178"/>
                </a:cubicBezTo>
                <a:cubicBezTo>
                  <a:pt x="628530" y="777178"/>
                  <a:pt x="632170" y="773535"/>
                  <a:pt x="632170" y="768678"/>
                </a:cubicBezTo>
                <a:lnTo>
                  <a:pt x="632170" y="724961"/>
                </a:lnTo>
                <a:cubicBezTo>
                  <a:pt x="662505" y="720104"/>
                  <a:pt x="686772" y="694603"/>
                  <a:pt x="686772" y="661816"/>
                </a:cubicBezTo>
                <a:cubicBezTo>
                  <a:pt x="686772" y="629029"/>
                  <a:pt x="663719" y="603527"/>
                  <a:pt x="632170" y="598670"/>
                </a:cubicBezTo>
                <a:lnTo>
                  <a:pt x="632170" y="522167"/>
                </a:lnTo>
                <a:cubicBezTo>
                  <a:pt x="663719" y="520952"/>
                  <a:pt x="694053" y="501523"/>
                  <a:pt x="694053" y="469950"/>
                </a:cubicBezTo>
                <a:close/>
                <a:moveTo>
                  <a:pt x="672212" y="661816"/>
                </a:moveTo>
                <a:cubicBezTo>
                  <a:pt x="672212" y="688531"/>
                  <a:pt x="650371" y="710389"/>
                  <a:pt x="623677" y="710389"/>
                </a:cubicBezTo>
                <a:cubicBezTo>
                  <a:pt x="596983" y="710389"/>
                  <a:pt x="575141" y="688531"/>
                  <a:pt x="575141" y="661816"/>
                </a:cubicBezTo>
                <a:cubicBezTo>
                  <a:pt x="575141" y="635100"/>
                  <a:pt x="596983" y="613242"/>
                  <a:pt x="623677" y="613242"/>
                </a:cubicBezTo>
                <a:cubicBezTo>
                  <a:pt x="650371" y="614456"/>
                  <a:pt x="672212" y="635100"/>
                  <a:pt x="672212" y="661816"/>
                </a:cubicBezTo>
                <a:close/>
                <a:moveTo>
                  <a:pt x="509619" y="284156"/>
                </a:moveTo>
                <a:lnTo>
                  <a:pt x="509619" y="422591"/>
                </a:lnTo>
                <a:cubicBezTo>
                  <a:pt x="509619" y="455378"/>
                  <a:pt x="480498" y="486951"/>
                  <a:pt x="447737" y="491808"/>
                </a:cubicBezTo>
                <a:lnTo>
                  <a:pt x="447737" y="767463"/>
                </a:lnTo>
                <a:cubicBezTo>
                  <a:pt x="447737" y="772321"/>
                  <a:pt x="444097" y="775964"/>
                  <a:pt x="439243" y="775964"/>
                </a:cubicBezTo>
                <a:cubicBezTo>
                  <a:pt x="434390" y="775964"/>
                  <a:pt x="430750" y="772321"/>
                  <a:pt x="430750" y="767463"/>
                </a:cubicBezTo>
                <a:lnTo>
                  <a:pt x="430750" y="314514"/>
                </a:lnTo>
                <a:cubicBezTo>
                  <a:pt x="430750" y="309657"/>
                  <a:pt x="434390" y="306014"/>
                  <a:pt x="439243" y="306014"/>
                </a:cubicBezTo>
                <a:cubicBezTo>
                  <a:pt x="444097" y="306014"/>
                  <a:pt x="447737" y="309657"/>
                  <a:pt x="447737" y="314514"/>
                </a:cubicBezTo>
                <a:lnTo>
                  <a:pt x="447737" y="476022"/>
                </a:lnTo>
                <a:cubicBezTo>
                  <a:pt x="473218" y="471164"/>
                  <a:pt x="493846" y="445663"/>
                  <a:pt x="493846" y="422591"/>
                </a:cubicBezTo>
                <a:lnTo>
                  <a:pt x="493846" y="284156"/>
                </a:lnTo>
                <a:cubicBezTo>
                  <a:pt x="493846" y="239225"/>
                  <a:pt x="396775" y="214938"/>
                  <a:pt x="347026" y="214938"/>
                </a:cubicBezTo>
                <a:cubicBezTo>
                  <a:pt x="297278" y="214938"/>
                  <a:pt x="200208" y="239225"/>
                  <a:pt x="200208" y="284156"/>
                </a:cubicBezTo>
                <a:lnTo>
                  <a:pt x="200208" y="422591"/>
                </a:lnTo>
                <a:cubicBezTo>
                  <a:pt x="200208" y="444449"/>
                  <a:pt x="219621" y="471164"/>
                  <a:pt x="246316" y="476022"/>
                </a:cubicBezTo>
                <a:lnTo>
                  <a:pt x="246316" y="314514"/>
                </a:lnTo>
                <a:cubicBezTo>
                  <a:pt x="246316" y="309657"/>
                  <a:pt x="249956" y="306014"/>
                  <a:pt x="254810" y="306014"/>
                </a:cubicBezTo>
                <a:cubicBezTo>
                  <a:pt x="259663" y="306014"/>
                  <a:pt x="263303" y="309657"/>
                  <a:pt x="263303" y="314514"/>
                </a:cubicBezTo>
                <a:lnTo>
                  <a:pt x="263303" y="766249"/>
                </a:lnTo>
                <a:cubicBezTo>
                  <a:pt x="263303" y="771106"/>
                  <a:pt x="259663" y="774749"/>
                  <a:pt x="254810" y="774749"/>
                </a:cubicBezTo>
                <a:cubicBezTo>
                  <a:pt x="249956" y="774749"/>
                  <a:pt x="246316" y="771106"/>
                  <a:pt x="246316" y="766249"/>
                </a:cubicBezTo>
                <a:lnTo>
                  <a:pt x="246316" y="491808"/>
                </a:lnTo>
                <a:cubicBezTo>
                  <a:pt x="213554" y="486951"/>
                  <a:pt x="184434" y="456592"/>
                  <a:pt x="184434" y="422591"/>
                </a:cubicBezTo>
                <a:lnTo>
                  <a:pt x="184434" y="284156"/>
                </a:lnTo>
                <a:cubicBezTo>
                  <a:pt x="184434" y="227082"/>
                  <a:pt x="288784" y="199152"/>
                  <a:pt x="347026" y="199152"/>
                </a:cubicBezTo>
                <a:cubicBezTo>
                  <a:pt x="405268" y="199152"/>
                  <a:pt x="509619" y="227082"/>
                  <a:pt x="509619" y="284156"/>
                </a:cubicBezTo>
                <a:close/>
                <a:moveTo>
                  <a:pt x="146819" y="214938"/>
                </a:moveTo>
                <a:cubicBezTo>
                  <a:pt x="186860" y="214938"/>
                  <a:pt x="215981" y="185794"/>
                  <a:pt x="215981" y="145721"/>
                </a:cubicBezTo>
                <a:lnTo>
                  <a:pt x="215981" y="115362"/>
                </a:lnTo>
                <a:cubicBezTo>
                  <a:pt x="215981" y="75289"/>
                  <a:pt x="186860" y="46145"/>
                  <a:pt x="146819" y="46145"/>
                </a:cubicBezTo>
                <a:cubicBezTo>
                  <a:pt x="106777" y="46145"/>
                  <a:pt x="77656" y="75289"/>
                  <a:pt x="77656" y="115362"/>
                </a:cubicBezTo>
                <a:lnTo>
                  <a:pt x="77656" y="145721"/>
                </a:lnTo>
                <a:cubicBezTo>
                  <a:pt x="76443" y="185794"/>
                  <a:pt x="105564" y="214938"/>
                  <a:pt x="146819" y="214938"/>
                </a:cubicBezTo>
                <a:close/>
                <a:moveTo>
                  <a:pt x="92217" y="114148"/>
                </a:moveTo>
                <a:cubicBezTo>
                  <a:pt x="92217" y="82575"/>
                  <a:pt x="114057" y="60717"/>
                  <a:pt x="145606" y="60717"/>
                </a:cubicBezTo>
                <a:cubicBezTo>
                  <a:pt x="177153" y="60717"/>
                  <a:pt x="198994" y="82575"/>
                  <a:pt x="198994" y="114148"/>
                </a:cubicBezTo>
                <a:lnTo>
                  <a:pt x="198994" y="144507"/>
                </a:lnTo>
                <a:cubicBezTo>
                  <a:pt x="198994" y="176079"/>
                  <a:pt x="177153" y="197938"/>
                  <a:pt x="145606" y="197938"/>
                </a:cubicBezTo>
                <a:cubicBezTo>
                  <a:pt x="114057" y="197938"/>
                  <a:pt x="92217" y="176079"/>
                  <a:pt x="92217" y="144507"/>
                </a:cubicBezTo>
                <a:lnTo>
                  <a:pt x="92217" y="114148"/>
                </a:lnTo>
                <a:close/>
                <a:moveTo>
                  <a:pt x="169873" y="255012"/>
                </a:moveTo>
                <a:cubicBezTo>
                  <a:pt x="169873" y="259869"/>
                  <a:pt x="165019" y="262298"/>
                  <a:pt x="161379" y="262298"/>
                </a:cubicBezTo>
                <a:cubicBezTo>
                  <a:pt x="156525" y="262298"/>
                  <a:pt x="151672" y="261083"/>
                  <a:pt x="146819" y="261083"/>
                </a:cubicBezTo>
                <a:cubicBezTo>
                  <a:pt x="101923" y="261083"/>
                  <a:pt x="15774" y="285370"/>
                  <a:pt x="15774" y="330301"/>
                </a:cubicBezTo>
                <a:lnTo>
                  <a:pt x="15774" y="469950"/>
                </a:lnTo>
                <a:cubicBezTo>
                  <a:pt x="15774" y="491808"/>
                  <a:pt x="37614" y="505166"/>
                  <a:pt x="61882" y="507594"/>
                </a:cubicBezTo>
                <a:lnTo>
                  <a:pt x="61882" y="361874"/>
                </a:lnTo>
                <a:cubicBezTo>
                  <a:pt x="61882" y="357016"/>
                  <a:pt x="65522" y="353373"/>
                  <a:pt x="70376" y="353373"/>
                </a:cubicBezTo>
                <a:cubicBezTo>
                  <a:pt x="75230" y="353373"/>
                  <a:pt x="78870" y="357016"/>
                  <a:pt x="78870" y="361874"/>
                </a:cubicBezTo>
                <a:lnTo>
                  <a:pt x="78870" y="767463"/>
                </a:lnTo>
                <a:cubicBezTo>
                  <a:pt x="78870" y="772321"/>
                  <a:pt x="75230" y="775964"/>
                  <a:pt x="70376" y="775964"/>
                </a:cubicBezTo>
                <a:cubicBezTo>
                  <a:pt x="65522" y="775964"/>
                  <a:pt x="61882" y="772321"/>
                  <a:pt x="61882" y="767463"/>
                </a:cubicBezTo>
                <a:lnTo>
                  <a:pt x="61882" y="523381"/>
                </a:lnTo>
                <a:cubicBezTo>
                  <a:pt x="30334" y="520952"/>
                  <a:pt x="0" y="502737"/>
                  <a:pt x="0" y="469950"/>
                </a:cubicBezTo>
                <a:lnTo>
                  <a:pt x="0" y="330301"/>
                </a:lnTo>
                <a:cubicBezTo>
                  <a:pt x="0" y="273227"/>
                  <a:pt x="94643" y="245297"/>
                  <a:pt x="146819" y="245297"/>
                </a:cubicBezTo>
                <a:cubicBezTo>
                  <a:pt x="151672" y="245297"/>
                  <a:pt x="157739" y="245297"/>
                  <a:pt x="162592" y="246511"/>
                </a:cubicBezTo>
                <a:cubicBezTo>
                  <a:pt x="167446" y="246511"/>
                  <a:pt x="169873" y="250154"/>
                  <a:pt x="169873" y="255012"/>
                </a:cubicBezTo>
                <a:close/>
                <a:moveTo>
                  <a:pt x="355520" y="469950"/>
                </a:moveTo>
                <a:lnTo>
                  <a:pt x="355520" y="767463"/>
                </a:lnTo>
                <a:cubicBezTo>
                  <a:pt x="355520" y="772321"/>
                  <a:pt x="351880" y="775964"/>
                  <a:pt x="347026" y="775964"/>
                </a:cubicBezTo>
                <a:cubicBezTo>
                  <a:pt x="342173" y="775964"/>
                  <a:pt x="338532" y="772321"/>
                  <a:pt x="338532" y="767463"/>
                </a:cubicBezTo>
                <a:lnTo>
                  <a:pt x="338532" y="469950"/>
                </a:lnTo>
                <a:cubicBezTo>
                  <a:pt x="338532" y="465093"/>
                  <a:pt x="342173" y="461450"/>
                  <a:pt x="347026" y="461450"/>
                </a:cubicBezTo>
                <a:cubicBezTo>
                  <a:pt x="351880" y="461450"/>
                  <a:pt x="355520" y="465093"/>
                  <a:pt x="355520" y="469950"/>
                </a:cubicBezTo>
                <a:close/>
              </a:path>
            </a:pathLst>
          </a:custGeom>
          <a:gradFill>
            <a:gsLst>
              <a:gs pos="0">
                <a:schemeClr val="accent1"/>
              </a:gs>
              <a:gs pos="31000">
                <a:schemeClr val="accent2"/>
              </a:gs>
              <a:gs pos="75000">
                <a:schemeClr val="accent3"/>
              </a:gs>
            </a:gsLst>
            <a:lin ang="0" scaled="0"/>
          </a:gradFill>
          <a:ln w="12127" cap="flat">
            <a:noFill/>
            <a:prstDash val="solid"/>
            <a:miter/>
          </a:ln>
        </p:spPr>
        <p:txBody>
          <a:bodyPr rtlCol="0" anchor="ctr"/>
          <a:lstStyle/>
          <a:p>
            <a:endParaRPr lang="en-US"/>
          </a:p>
        </p:txBody>
      </p:sp>
      <p:grpSp>
        <p:nvGrpSpPr>
          <p:cNvPr id="88" name="Group 87">
            <a:extLst>
              <a:ext uri="{FF2B5EF4-FFF2-40B4-BE49-F238E27FC236}">
                <a16:creationId xmlns:a16="http://schemas.microsoft.com/office/drawing/2014/main" id="{350A185F-79F1-634F-8D0F-29BE805A92F8}"/>
              </a:ext>
            </a:extLst>
          </p:cNvPr>
          <p:cNvGrpSpPr/>
          <p:nvPr/>
        </p:nvGrpSpPr>
        <p:grpSpPr>
          <a:xfrm>
            <a:off x="7988143" y="1451713"/>
            <a:ext cx="547036" cy="525746"/>
            <a:chOff x="7930255" y="1570966"/>
            <a:chExt cx="547036" cy="525746"/>
          </a:xfrm>
        </p:grpSpPr>
        <p:grpSp>
          <p:nvGrpSpPr>
            <p:cNvPr id="72" name="Graphic 265">
              <a:extLst>
                <a:ext uri="{FF2B5EF4-FFF2-40B4-BE49-F238E27FC236}">
                  <a16:creationId xmlns:a16="http://schemas.microsoft.com/office/drawing/2014/main" id="{7364B7CC-B8FC-7C4D-B20E-CB7C0814C7A9}"/>
                </a:ext>
              </a:extLst>
            </p:cNvPr>
            <p:cNvGrpSpPr/>
            <p:nvPr/>
          </p:nvGrpSpPr>
          <p:grpSpPr>
            <a:xfrm>
              <a:off x="7930255" y="1570966"/>
              <a:ext cx="547036" cy="525746"/>
              <a:chOff x="10805746" y="861275"/>
              <a:chExt cx="673097" cy="646901"/>
            </a:xfrm>
            <a:noFill/>
          </p:grpSpPr>
          <p:sp>
            <p:nvSpPr>
              <p:cNvPr id="73" name="Freeform 72">
                <a:extLst>
                  <a:ext uri="{FF2B5EF4-FFF2-40B4-BE49-F238E27FC236}">
                    <a16:creationId xmlns:a16="http://schemas.microsoft.com/office/drawing/2014/main" id="{5905A15C-AC58-7E4F-A5D5-C6F5328C75D7}"/>
                  </a:ext>
                </a:extLst>
              </p:cNvPr>
              <p:cNvSpPr/>
              <p:nvPr/>
            </p:nvSpPr>
            <p:spPr>
              <a:xfrm>
                <a:off x="10805746" y="861275"/>
                <a:ext cx="340065" cy="401520"/>
              </a:xfrm>
              <a:custGeom>
                <a:avLst/>
                <a:gdLst>
                  <a:gd name="connsiteX0" fmla="*/ 334192 w 340065"/>
                  <a:gd name="connsiteY0" fmla="*/ 0 h 401520"/>
                  <a:gd name="connsiteX1" fmla="*/ 27723 w 340065"/>
                  <a:gd name="connsiteY1" fmla="*/ 300980 h 401520"/>
                  <a:gd name="connsiteX2" fmla="*/ 0 w 340065"/>
                  <a:gd name="connsiteY2" fmla="*/ 300980 h 401520"/>
                  <a:gd name="connsiteX3" fmla="*/ 50331 w 340065"/>
                  <a:gd name="connsiteY3" fmla="*/ 401521 h 401520"/>
                  <a:gd name="connsiteX4" fmla="*/ 100664 w 340065"/>
                  <a:gd name="connsiteY4" fmla="*/ 300980 h 401520"/>
                  <a:gd name="connsiteX5" fmla="*/ 66898 w 340065"/>
                  <a:gd name="connsiteY5" fmla="*/ 300980 h 401520"/>
                  <a:gd name="connsiteX6" fmla="*/ 340066 w 340065"/>
                  <a:gd name="connsiteY6" fmla="*/ 33283 h 401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065" h="401520">
                    <a:moveTo>
                      <a:pt x="334192" y="0"/>
                    </a:moveTo>
                    <a:cubicBezTo>
                      <a:pt x="166673" y="0"/>
                      <a:pt x="30638" y="134263"/>
                      <a:pt x="27723" y="300980"/>
                    </a:cubicBezTo>
                    <a:lnTo>
                      <a:pt x="0" y="300980"/>
                    </a:lnTo>
                    <a:lnTo>
                      <a:pt x="50331" y="401521"/>
                    </a:lnTo>
                    <a:lnTo>
                      <a:pt x="100664" y="300980"/>
                    </a:lnTo>
                    <a:lnTo>
                      <a:pt x="66898" y="300980"/>
                    </a:lnTo>
                    <a:cubicBezTo>
                      <a:pt x="69814" y="152649"/>
                      <a:pt x="190973" y="33283"/>
                      <a:pt x="340066" y="33283"/>
                    </a:cubicBezTo>
                  </a:path>
                </a:pathLst>
              </a:custGeom>
              <a:grpFill/>
              <a:ln w="9525" cap="rnd">
                <a:gradFill>
                  <a:gsLst>
                    <a:gs pos="0">
                      <a:schemeClr val="accent1"/>
                    </a:gs>
                    <a:gs pos="51000">
                      <a:schemeClr val="accent2"/>
                    </a:gs>
                    <a:gs pos="99000">
                      <a:schemeClr val="accent3"/>
                    </a:gs>
                  </a:gsLst>
                  <a:lin ang="5400000" scaled="1"/>
                </a:gradFill>
                <a:prstDash val="solid"/>
                <a:round/>
              </a:ln>
            </p:spPr>
            <p:txBody>
              <a:bodyPr rtlCol="0" anchor="ctr"/>
              <a:lstStyle/>
              <a:p>
                <a:endParaRPr lang="en-US"/>
              </a:p>
            </p:txBody>
          </p:sp>
          <p:sp>
            <p:nvSpPr>
              <p:cNvPr id="74" name="Freeform 73">
                <a:extLst>
                  <a:ext uri="{FF2B5EF4-FFF2-40B4-BE49-F238E27FC236}">
                    <a16:creationId xmlns:a16="http://schemas.microsoft.com/office/drawing/2014/main" id="{534D319D-7E54-2540-9E72-90D9324C18D1}"/>
                  </a:ext>
                </a:extLst>
              </p:cNvPr>
              <p:cNvSpPr/>
              <p:nvPr/>
            </p:nvSpPr>
            <p:spPr>
              <a:xfrm>
                <a:off x="10872347" y="1337138"/>
                <a:ext cx="490427" cy="171037"/>
              </a:xfrm>
              <a:custGeom>
                <a:avLst/>
                <a:gdLst>
                  <a:gd name="connsiteX0" fmla="*/ 0 w 490427"/>
                  <a:gd name="connsiteY0" fmla="*/ 22176 h 171037"/>
                  <a:gd name="connsiteX1" fmla="*/ 415796 w 490427"/>
                  <a:gd name="connsiteY1" fmla="*/ 130114 h 171037"/>
                  <a:gd name="connsiteX2" fmla="*/ 430080 w 490427"/>
                  <a:gd name="connsiteY2" fmla="*/ 153929 h 171037"/>
                  <a:gd name="connsiteX3" fmla="*/ 490427 w 490427"/>
                  <a:gd name="connsiteY3" fmla="*/ 59062 h 171037"/>
                  <a:gd name="connsiteX4" fmla="*/ 378311 w 490427"/>
                  <a:gd name="connsiteY4" fmla="*/ 67617 h 171037"/>
                  <a:gd name="connsiteX5" fmla="*/ 395638 w 490427"/>
                  <a:gd name="connsiteY5" fmla="*/ 96523 h 171037"/>
                  <a:gd name="connsiteX6" fmla="*/ 25525 w 490427"/>
                  <a:gd name="connsiteY6" fmla="*/ 0 h 171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0427" h="171037">
                    <a:moveTo>
                      <a:pt x="0" y="22176"/>
                    </a:moveTo>
                    <a:cubicBezTo>
                      <a:pt x="86126" y="165746"/>
                      <a:pt x="271309" y="213371"/>
                      <a:pt x="415796" y="130114"/>
                    </a:cubicBezTo>
                    <a:lnTo>
                      <a:pt x="430080" y="153929"/>
                    </a:lnTo>
                    <a:lnTo>
                      <a:pt x="490427" y="59062"/>
                    </a:lnTo>
                    <a:lnTo>
                      <a:pt x="378311" y="67617"/>
                    </a:lnTo>
                    <a:lnTo>
                      <a:pt x="395638" y="96523"/>
                    </a:lnTo>
                    <a:cubicBezTo>
                      <a:pt x="266914" y="170346"/>
                      <a:pt x="102184" y="127812"/>
                      <a:pt x="25525" y="0"/>
                    </a:cubicBezTo>
                  </a:path>
                </a:pathLst>
              </a:custGeom>
              <a:grpFill/>
              <a:ln w="9525" cap="rnd">
                <a:gradFill>
                  <a:gsLst>
                    <a:gs pos="0">
                      <a:schemeClr val="accent1"/>
                    </a:gs>
                    <a:gs pos="51000">
                      <a:schemeClr val="accent2"/>
                    </a:gs>
                    <a:gs pos="99000">
                      <a:schemeClr val="accent3"/>
                    </a:gs>
                  </a:gsLst>
                  <a:lin ang="5400000" scaled="1"/>
                </a:gradFill>
                <a:prstDash val="solid"/>
                <a:round/>
              </a:ln>
            </p:spPr>
            <p:txBody>
              <a:bodyPr rtlCol="0" anchor="ctr"/>
              <a:lstStyle/>
              <a:p>
                <a:endParaRPr lang="en-US"/>
              </a:p>
            </p:txBody>
          </p:sp>
          <p:sp>
            <p:nvSpPr>
              <p:cNvPr id="75" name="Freeform 74">
                <a:extLst>
                  <a:ext uri="{FF2B5EF4-FFF2-40B4-BE49-F238E27FC236}">
                    <a16:creationId xmlns:a16="http://schemas.microsoft.com/office/drawing/2014/main" id="{3EE2BABB-5249-624F-B255-BE3009BC6165}"/>
                  </a:ext>
                </a:extLst>
              </p:cNvPr>
              <p:cNvSpPr/>
              <p:nvPr/>
            </p:nvSpPr>
            <p:spPr>
              <a:xfrm>
                <a:off x="11256322" y="887413"/>
                <a:ext cx="222521" cy="462238"/>
              </a:xfrm>
              <a:custGeom>
                <a:avLst/>
                <a:gdLst>
                  <a:gd name="connsiteX0" fmla="*/ 167603 w 222521"/>
                  <a:gd name="connsiteY0" fmla="*/ 462239 h 462238"/>
                  <a:gd name="connsiteX1" fmla="*/ 95465 w 222521"/>
                  <a:gd name="connsiteY1" fmla="*/ 38872 h 462238"/>
                  <a:gd name="connsiteX2" fmla="*/ 111312 w 222521"/>
                  <a:gd name="connsiteY2" fmla="*/ 16113 h 462238"/>
                  <a:gd name="connsiteX3" fmla="*/ 0 w 222521"/>
                  <a:gd name="connsiteY3" fmla="*/ 0 h 462238"/>
                  <a:gd name="connsiteX4" fmla="*/ 53839 w 222521"/>
                  <a:gd name="connsiteY4" fmla="*/ 98711 h 462238"/>
                  <a:gd name="connsiteX5" fmla="*/ 73067 w 222521"/>
                  <a:gd name="connsiteY5" fmla="*/ 71022 h 462238"/>
                  <a:gd name="connsiteX6" fmla="*/ 136922 w 222521"/>
                  <a:gd name="connsiteY6" fmla="*/ 448065 h 462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521" h="462238">
                    <a:moveTo>
                      <a:pt x="167603" y="462239"/>
                    </a:moveTo>
                    <a:cubicBezTo>
                      <a:pt x="263236" y="324820"/>
                      <a:pt x="230696" y="136476"/>
                      <a:pt x="95465" y="38872"/>
                    </a:cubicBezTo>
                    <a:lnTo>
                      <a:pt x="111312" y="16113"/>
                    </a:lnTo>
                    <a:lnTo>
                      <a:pt x="0" y="0"/>
                    </a:lnTo>
                    <a:lnTo>
                      <a:pt x="53839" y="98711"/>
                    </a:lnTo>
                    <a:lnTo>
                      <a:pt x="73067" y="71022"/>
                    </a:lnTo>
                    <a:cubicBezTo>
                      <a:pt x="193255" y="158132"/>
                      <a:pt x="222075" y="325737"/>
                      <a:pt x="136922" y="448065"/>
                    </a:cubicBezTo>
                  </a:path>
                </a:pathLst>
              </a:custGeom>
              <a:grpFill/>
              <a:ln w="9525" cap="rnd">
                <a:gradFill>
                  <a:gsLst>
                    <a:gs pos="0">
                      <a:schemeClr val="accent1"/>
                    </a:gs>
                    <a:gs pos="51000">
                      <a:schemeClr val="accent2"/>
                    </a:gs>
                    <a:gs pos="99000">
                      <a:schemeClr val="accent3"/>
                    </a:gs>
                  </a:gsLst>
                  <a:lin ang="5400000" scaled="1"/>
                </a:gradFill>
                <a:prstDash val="solid"/>
                <a:round/>
              </a:ln>
            </p:spPr>
            <p:txBody>
              <a:bodyPr rtlCol="0" anchor="ctr"/>
              <a:lstStyle/>
              <a:p>
                <a:endParaRPr lang="en-US"/>
              </a:p>
            </p:txBody>
          </p:sp>
        </p:grpSp>
        <p:sp>
          <p:nvSpPr>
            <p:cNvPr id="83" name="Freeform 82">
              <a:extLst>
                <a:ext uri="{FF2B5EF4-FFF2-40B4-BE49-F238E27FC236}">
                  <a16:creationId xmlns:a16="http://schemas.microsoft.com/office/drawing/2014/main" id="{877F6DF7-BF11-7144-9327-312CD48E09A0}"/>
                </a:ext>
              </a:extLst>
            </p:cNvPr>
            <p:cNvSpPr/>
            <p:nvPr/>
          </p:nvSpPr>
          <p:spPr>
            <a:xfrm>
              <a:off x="8077646" y="1703589"/>
              <a:ext cx="267712" cy="267651"/>
            </a:xfrm>
            <a:custGeom>
              <a:avLst/>
              <a:gdLst>
                <a:gd name="connsiteX0" fmla="*/ 673117 w 673116"/>
                <a:gd name="connsiteY0" fmla="*/ 412463 h 672961"/>
                <a:gd name="connsiteX1" fmla="*/ 673117 w 673116"/>
                <a:gd name="connsiteY1" fmla="*/ 269243 h 672961"/>
                <a:gd name="connsiteX2" fmla="*/ 562058 w 673116"/>
                <a:gd name="connsiteY2" fmla="*/ 269243 h 672961"/>
                <a:gd name="connsiteX3" fmla="*/ 547774 w 673116"/>
                <a:gd name="connsiteY3" fmla="*/ 232700 h 672961"/>
                <a:gd name="connsiteX4" fmla="*/ 628236 w 673116"/>
                <a:gd name="connsiteY4" fmla="*/ 152303 h 672961"/>
                <a:gd name="connsiteX5" fmla="*/ 526939 w 673116"/>
                <a:gd name="connsiteY5" fmla="*/ 51035 h 672961"/>
                <a:gd name="connsiteX6" fmla="*/ 448463 w 673116"/>
                <a:gd name="connsiteY6" fmla="*/ 129489 h 672961"/>
                <a:gd name="connsiteX7" fmla="*/ 412542 w 673116"/>
                <a:gd name="connsiteY7" fmla="*/ 113815 h 672961"/>
                <a:gd name="connsiteX8" fmla="*/ 412542 w 673116"/>
                <a:gd name="connsiteY8" fmla="*/ 0 h 672961"/>
                <a:gd name="connsiteX9" fmla="*/ 269238 w 673116"/>
                <a:gd name="connsiteY9" fmla="*/ 0 h 672961"/>
                <a:gd name="connsiteX10" fmla="*/ 269238 w 673116"/>
                <a:gd name="connsiteY10" fmla="*/ 111027 h 672961"/>
                <a:gd name="connsiteX11" fmla="*/ 232726 w 673116"/>
                <a:gd name="connsiteY11" fmla="*/ 125306 h 672961"/>
                <a:gd name="connsiteX12" fmla="*/ 152305 w 673116"/>
                <a:gd name="connsiteY12" fmla="*/ 44867 h 672961"/>
                <a:gd name="connsiteX13" fmla="*/ 50966 w 673116"/>
                <a:gd name="connsiteY13" fmla="*/ 146134 h 672961"/>
                <a:gd name="connsiteX14" fmla="*/ 129485 w 673116"/>
                <a:gd name="connsiteY14" fmla="*/ 224588 h 672961"/>
                <a:gd name="connsiteX15" fmla="*/ 113806 w 673116"/>
                <a:gd name="connsiteY15" fmla="*/ 260541 h 672961"/>
                <a:gd name="connsiteX16" fmla="*/ 0 w 673116"/>
                <a:gd name="connsiteY16" fmla="*/ 260541 h 672961"/>
                <a:gd name="connsiteX17" fmla="*/ 0 w 673116"/>
                <a:gd name="connsiteY17" fmla="*/ 403760 h 672961"/>
                <a:gd name="connsiteX18" fmla="*/ 111017 w 673116"/>
                <a:gd name="connsiteY18" fmla="*/ 403760 h 672961"/>
                <a:gd name="connsiteX19" fmla="*/ 125301 w 673116"/>
                <a:gd name="connsiteY19" fmla="*/ 440261 h 672961"/>
                <a:gd name="connsiteX20" fmla="*/ 44838 w 673116"/>
                <a:gd name="connsiteY20" fmla="*/ 520659 h 672961"/>
                <a:gd name="connsiteX21" fmla="*/ 146135 w 673116"/>
                <a:gd name="connsiteY21" fmla="*/ 621926 h 672961"/>
                <a:gd name="connsiteX22" fmla="*/ 224612 w 673116"/>
                <a:gd name="connsiteY22" fmla="*/ 543515 h 672961"/>
                <a:gd name="connsiteX23" fmla="*/ 260575 w 673116"/>
                <a:gd name="connsiteY23" fmla="*/ 559146 h 672961"/>
                <a:gd name="connsiteX24" fmla="*/ 260575 w 673116"/>
                <a:gd name="connsiteY24" fmla="*/ 672961 h 672961"/>
                <a:gd name="connsiteX25" fmla="*/ 403836 w 673116"/>
                <a:gd name="connsiteY25" fmla="*/ 672961 h 672961"/>
                <a:gd name="connsiteX26" fmla="*/ 403836 w 673116"/>
                <a:gd name="connsiteY26" fmla="*/ 561935 h 672961"/>
                <a:gd name="connsiteX27" fmla="*/ 440306 w 673116"/>
                <a:gd name="connsiteY27" fmla="*/ 547697 h 672961"/>
                <a:gd name="connsiteX28" fmla="*/ 520769 w 673116"/>
                <a:gd name="connsiteY28" fmla="*/ 628137 h 672961"/>
                <a:gd name="connsiteX29" fmla="*/ 622109 w 673116"/>
                <a:gd name="connsiteY29" fmla="*/ 526869 h 672961"/>
                <a:gd name="connsiteX30" fmla="*/ 543591 w 673116"/>
                <a:gd name="connsiteY30" fmla="*/ 448373 h 672961"/>
                <a:gd name="connsiteX31" fmla="*/ 559269 w 673116"/>
                <a:gd name="connsiteY31" fmla="*/ 412463 h 672961"/>
                <a:gd name="connsiteX32" fmla="*/ 673117 w 673116"/>
                <a:gd name="connsiteY32" fmla="*/ 412463 h 672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73116" h="672961">
                  <a:moveTo>
                    <a:pt x="673117" y="412463"/>
                  </a:moveTo>
                  <a:lnTo>
                    <a:pt x="673117" y="269243"/>
                  </a:lnTo>
                  <a:lnTo>
                    <a:pt x="562058" y="269243"/>
                  </a:lnTo>
                  <a:cubicBezTo>
                    <a:pt x="558297" y="256569"/>
                    <a:pt x="553521" y="244360"/>
                    <a:pt x="547774" y="232700"/>
                  </a:cubicBezTo>
                  <a:lnTo>
                    <a:pt x="628236" y="152303"/>
                  </a:lnTo>
                  <a:lnTo>
                    <a:pt x="526939" y="51035"/>
                  </a:lnTo>
                  <a:lnTo>
                    <a:pt x="448463" y="129489"/>
                  </a:lnTo>
                  <a:cubicBezTo>
                    <a:pt x="437010" y="123279"/>
                    <a:pt x="425009" y="118082"/>
                    <a:pt x="412542" y="113815"/>
                  </a:cubicBezTo>
                  <a:lnTo>
                    <a:pt x="412542" y="0"/>
                  </a:lnTo>
                  <a:lnTo>
                    <a:pt x="269238" y="0"/>
                  </a:lnTo>
                  <a:lnTo>
                    <a:pt x="269238" y="111027"/>
                  </a:lnTo>
                  <a:cubicBezTo>
                    <a:pt x="256602" y="114787"/>
                    <a:pt x="244390" y="119561"/>
                    <a:pt x="232726" y="125306"/>
                  </a:cubicBezTo>
                  <a:lnTo>
                    <a:pt x="152305" y="44867"/>
                  </a:lnTo>
                  <a:lnTo>
                    <a:pt x="50966" y="146134"/>
                  </a:lnTo>
                  <a:lnTo>
                    <a:pt x="129485" y="224588"/>
                  </a:lnTo>
                  <a:cubicBezTo>
                    <a:pt x="123272" y="236037"/>
                    <a:pt x="118074" y="248035"/>
                    <a:pt x="113806" y="260541"/>
                  </a:cubicBezTo>
                  <a:lnTo>
                    <a:pt x="0" y="260541"/>
                  </a:lnTo>
                  <a:lnTo>
                    <a:pt x="0" y="403760"/>
                  </a:lnTo>
                  <a:lnTo>
                    <a:pt x="111017" y="403760"/>
                  </a:lnTo>
                  <a:cubicBezTo>
                    <a:pt x="114778" y="416392"/>
                    <a:pt x="119554" y="428602"/>
                    <a:pt x="125301" y="440261"/>
                  </a:cubicBezTo>
                  <a:lnTo>
                    <a:pt x="44838" y="520659"/>
                  </a:lnTo>
                  <a:lnTo>
                    <a:pt x="146135" y="621926"/>
                  </a:lnTo>
                  <a:lnTo>
                    <a:pt x="224612" y="543515"/>
                  </a:lnTo>
                  <a:cubicBezTo>
                    <a:pt x="236022" y="549683"/>
                    <a:pt x="248108" y="554879"/>
                    <a:pt x="260575" y="559146"/>
                  </a:cubicBezTo>
                  <a:lnTo>
                    <a:pt x="260575" y="672961"/>
                  </a:lnTo>
                  <a:lnTo>
                    <a:pt x="403836" y="672961"/>
                  </a:lnTo>
                  <a:lnTo>
                    <a:pt x="403836" y="561935"/>
                  </a:lnTo>
                  <a:cubicBezTo>
                    <a:pt x="416472" y="558217"/>
                    <a:pt x="428685" y="553400"/>
                    <a:pt x="440306" y="547697"/>
                  </a:cubicBezTo>
                  <a:lnTo>
                    <a:pt x="520769" y="628137"/>
                  </a:lnTo>
                  <a:lnTo>
                    <a:pt x="622109" y="526869"/>
                  </a:lnTo>
                  <a:lnTo>
                    <a:pt x="543591" y="448373"/>
                  </a:lnTo>
                  <a:cubicBezTo>
                    <a:pt x="549845" y="436966"/>
                    <a:pt x="555043" y="424926"/>
                    <a:pt x="559269" y="412463"/>
                  </a:cubicBezTo>
                  <a:lnTo>
                    <a:pt x="673117" y="412463"/>
                  </a:lnTo>
                  <a:close/>
                </a:path>
              </a:pathLst>
            </a:custGeom>
            <a:noFill/>
            <a:ln w="9525" cap="rnd">
              <a:gradFill>
                <a:gsLst>
                  <a:gs pos="0">
                    <a:schemeClr val="accent1"/>
                  </a:gs>
                  <a:gs pos="51000">
                    <a:schemeClr val="accent2"/>
                  </a:gs>
                  <a:gs pos="100000">
                    <a:schemeClr val="accent3"/>
                  </a:gs>
                </a:gsLst>
                <a:lin ang="0" scaled="0"/>
              </a:gradFill>
              <a:prstDash val="solid"/>
              <a:round/>
            </a:ln>
          </p:spPr>
          <p:txBody>
            <a:bodyPr rtlCol="0" anchor="ctr"/>
            <a:lstStyle/>
            <a:p>
              <a:endParaRPr lang="en-US"/>
            </a:p>
          </p:txBody>
        </p:sp>
      </p:grpSp>
      <p:sp>
        <p:nvSpPr>
          <p:cNvPr id="89" name="Freeform 88">
            <a:extLst>
              <a:ext uri="{FF2B5EF4-FFF2-40B4-BE49-F238E27FC236}">
                <a16:creationId xmlns:a16="http://schemas.microsoft.com/office/drawing/2014/main" id="{897EA542-F2EF-CA42-A99C-A6B8EEB11BB8}"/>
              </a:ext>
            </a:extLst>
          </p:cNvPr>
          <p:cNvSpPr/>
          <p:nvPr/>
        </p:nvSpPr>
        <p:spPr>
          <a:xfrm>
            <a:off x="3594435" y="5291694"/>
            <a:ext cx="458300" cy="789931"/>
          </a:xfrm>
          <a:custGeom>
            <a:avLst/>
            <a:gdLst>
              <a:gd name="connsiteX0" fmla="*/ 503552 w 514309"/>
              <a:gd name="connsiteY0" fmla="*/ 423805 h 886468"/>
              <a:gd name="connsiteX1" fmla="*/ 305772 w 514309"/>
              <a:gd name="connsiteY1" fmla="*/ 296299 h 886468"/>
              <a:gd name="connsiteX2" fmla="*/ 299705 w 514309"/>
              <a:gd name="connsiteY2" fmla="*/ 292656 h 886468"/>
              <a:gd name="connsiteX3" fmla="*/ 286357 w 514309"/>
              <a:gd name="connsiteY3" fmla="*/ 265941 h 886468"/>
              <a:gd name="connsiteX4" fmla="*/ 285144 w 514309"/>
              <a:gd name="connsiteY4" fmla="*/ 242868 h 886468"/>
              <a:gd name="connsiteX5" fmla="*/ 289998 w 514309"/>
              <a:gd name="connsiteY5" fmla="*/ 241654 h 886468"/>
              <a:gd name="connsiteX6" fmla="*/ 304558 w 514309"/>
              <a:gd name="connsiteY6" fmla="*/ 191866 h 886468"/>
              <a:gd name="connsiteX7" fmla="*/ 303345 w 514309"/>
              <a:gd name="connsiteY7" fmla="*/ 159079 h 886468"/>
              <a:gd name="connsiteX8" fmla="*/ 291211 w 514309"/>
              <a:gd name="connsiteY8" fmla="*/ 25501 h 886468"/>
              <a:gd name="connsiteX9" fmla="*/ 291211 w 514309"/>
              <a:gd name="connsiteY9" fmla="*/ 19429 h 886468"/>
              <a:gd name="connsiteX10" fmla="*/ 271797 w 514309"/>
              <a:gd name="connsiteY10" fmla="*/ 0 h 886468"/>
              <a:gd name="connsiteX11" fmla="*/ 252383 w 514309"/>
              <a:gd name="connsiteY11" fmla="*/ 19429 h 886468"/>
              <a:gd name="connsiteX12" fmla="*/ 240249 w 514309"/>
              <a:gd name="connsiteY12" fmla="*/ 255012 h 886468"/>
              <a:gd name="connsiteX13" fmla="*/ 240249 w 514309"/>
              <a:gd name="connsiteY13" fmla="*/ 261083 h 886468"/>
              <a:gd name="connsiteX14" fmla="*/ 223262 w 514309"/>
              <a:gd name="connsiteY14" fmla="*/ 287799 h 886468"/>
              <a:gd name="connsiteX15" fmla="*/ 203848 w 514309"/>
              <a:gd name="connsiteY15" fmla="*/ 299942 h 886468"/>
              <a:gd name="connsiteX16" fmla="*/ 200208 w 514309"/>
              <a:gd name="connsiteY16" fmla="*/ 296299 h 886468"/>
              <a:gd name="connsiteX17" fmla="*/ 150459 w 514309"/>
              <a:gd name="connsiteY17" fmla="*/ 308443 h 886468"/>
              <a:gd name="connsiteX18" fmla="*/ 123765 w 514309"/>
              <a:gd name="connsiteY18" fmla="*/ 325443 h 886468"/>
              <a:gd name="connsiteX19" fmla="*/ 14561 w 514309"/>
              <a:gd name="connsiteY19" fmla="*/ 401947 h 886468"/>
              <a:gd name="connsiteX20" fmla="*/ 9707 w 514309"/>
              <a:gd name="connsiteY20" fmla="*/ 405590 h 886468"/>
              <a:gd name="connsiteX21" fmla="*/ 2427 w 514309"/>
              <a:gd name="connsiteY21" fmla="*/ 432305 h 886468"/>
              <a:gd name="connsiteX22" fmla="*/ 29121 w 514309"/>
              <a:gd name="connsiteY22" fmla="*/ 439591 h 886468"/>
              <a:gd name="connsiteX23" fmla="*/ 239036 w 514309"/>
              <a:gd name="connsiteY23" fmla="*/ 331515 h 886468"/>
              <a:gd name="connsiteX24" fmla="*/ 246316 w 514309"/>
              <a:gd name="connsiteY24" fmla="*/ 327872 h 886468"/>
              <a:gd name="connsiteX25" fmla="*/ 253596 w 514309"/>
              <a:gd name="connsiteY25" fmla="*/ 330301 h 886468"/>
              <a:gd name="connsiteX26" fmla="*/ 253596 w 514309"/>
              <a:gd name="connsiteY26" fmla="*/ 814823 h 886468"/>
              <a:gd name="connsiteX27" fmla="*/ 226902 w 514309"/>
              <a:gd name="connsiteY27" fmla="*/ 814823 h 886468"/>
              <a:gd name="connsiteX28" fmla="*/ 168660 w 514309"/>
              <a:gd name="connsiteY28" fmla="*/ 814823 h 886468"/>
              <a:gd name="connsiteX29" fmla="*/ 61882 w 514309"/>
              <a:gd name="connsiteY29" fmla="*/ 814823 h 886468"/>
              <a:gd name="connsiteX30" fmla="*/ 53389 w 514309"/>
              <a:gd name="connsiteY30" fmla="*/ 823323 h 886468"/>
              <a:gd name="connsiteX31" fmla="*/ 61882 w 514309"/>
              <a:gd name="connsiteY31" fmla="*/ 831824 h 886468"/>
              <a:gd name="connsiteX32" fmla="*/ 168660 w 514309"/>
              <a:gd name="connsiteY32" fmla="*/ 831824 h 886468"/>
              <a:gd name="connsiteX33" fmla="*/ 226902 w 514309"/>
              <a:gd name="connsiteY33" fmla="*/ 831824 h 886468"/>
              <a:gd name="connsiteX34" fmla="*/ 314265 w 514309"/>
              <a:gd name="connsiteY34" fmla="*/ 831824 h 886468"/>
              <a:gd name="connsiteX35" fmla="*/ 377361 w 514309"/>
              <a:gd name="connsiteY35" fmla="*/ 886469 h 886468"/>
              <a:gd name="connsiteX36" fmla="*/ 440457 w 514309"/>
              <a:gd name="connsiteY36" fmla="*/ 831824 h 886468"/>
              <a:gd name="connsiteX37" fmla="*/ 467151 w 514309"/>
              <a:gd name="connsiteY37" fmla="*/ 831824 h 886468"/>
              <a:gd name="connsiteX38" fmla="*/ 475645 w 514309"/>
              <a:gd name="connsiteY38" fmla="*/ 823323 h 886468"/>
              <a:gd name="connsiteX39" fmla="*/ 467151 w 514309"/>
              <a:gd name="connsiteY39" fmla="*/ 814823 h 886468"/>
              <a:gd name="connsiteX40" fmla="*/ 440457 w 514309"/>
              <a:gd name="connsiteY40" fmla="*/ 814823 h 886468"/>
              <a:gd name="connsiteX41" fmla="*/ 377361 w 514309"/>
              <a:gd name="connsiteY41" fmla="*/ 760177 h 886468"/>
              <a:gd name="connsiteX42" fmla="*/ 314265 w 514309"/>
              <a:gd name="connsiteY42" fmla="*/ 814823 h 886468"/>
              <a:gd name="connsiteX43" fmla="*/ 270584 w 514309"/>
              <a:gd name="connsiteY43" fmla="*/ 814823 h 886468"/>
              <a:gd name="connsiteX44" fmla="*/ 270584 w 514309"/>
              <a:gd name="connsiteY44" fmla="*/ 333944 h 886468"/>
              <a:gd name="connsiteX45" fmla="*/ 276651 w 514309"/>
              <a:gd name="connsiteY45" fmla="*/ 332729 h 886468"/>
              <a:gd name="connsiteX46" fmla="*/ 297278 w 514309"/>
              <a:gd name="connsiteY46" fmla="*/ 342444 h 886468"/>
              <a:gd name="connsiteX47" fmla="*/ 296064 w 514309"/>
              <a:gd name="connsiteY47" fmla="*/ 347302 h 886468"/>
              <a:gd name="connsiteX48" fmla="*/ 331253 w 514309"/>
              <a:gd name="connsiteY48" fmla="*/ 384946 h 886468"/>
              <a:gd name="connsiteX49" fmla="*/ 360374 w 514309"/>
              <a:gd name="connsiteY49" fmla="*/ 399518 h 886468"/>
              <a:gd name="connsiteX50" fmla="*/ 481712 w 514309"/>
              <a:gd name="connsiteY50" fmla="*/ 455378 h 886468"/>
              <a:gd name="connsiteX51" fmla="*/ 486565 w 514309"/>
              <a:gd name="connsiteY51" fmla="*/ 457807 h 886468"/>
              <a:gd name="connsiteX52" fmla="*/ 513260 w 514309"/>
              <a:gd name="connsiteY52" fmla="*/ 450520 h 886468"/>
              <a:gd name="connsiteX53" fmla="*/ 503552 w 514309"/>
              <a:gd name="connsiteY53" fmla="*/ 423805 h 886468"/>
              <a:gd name="connsiteX54" fmla="*/ 21841 w 514309"/>
              <a:gd name="connsiteY54" fmla="*/ 428662 h 886468"/>
              <a:gd name="connsiteX55" fmla="*/ 18201 w 514309"/>
              <a:gd name="connsiteY55" fmla="*/ 421376 h 886468"/>
              <a:gd name="connsiteX56" fmla="*/ 131045 w 514309"/>
              <a:gd name="connsiteY56" fmla="*/ 341230 h 886468"/>
              <a:gd name="connsiteX57" fmla="*/ 189287 w 514309"/>
              <a:gd name="connsiteY57" fmla="*/ 309657 h 886468"/>
              <a:gd name="connsiteX58" fmla="*/ 208701 w 514309"/>
              <a:gd name="connsiteY58" fmla="*/ 316943 h 886468"/>
              <a:gd name="connsiteX59" fmla="*/ 224475 w 514309"/>
              <a:gd name="connsiteY59" fmla="*/ 307228 h 886468"/>
              <a:gd name="connsiteX60" fmla="*/ 231755 w 514309"/>
              <a:gd name="connsiteY60" fmla="*/ 320586 h 886468"/>
              <a:gd name="connsiteX61" fmla="*/ 21841 w 514309"/>
              <a:gd name="connsiteY61" fmla="*/ 428662 h 886468"/>
              <a:gd name="connsiteX62" fmla="*/ 376148 w 514309"/>
              <a:gd name="connsiteY62" fmla="*/ 778393 h 886468"/>
              <a:gd name="connsiteX63" fmla="*/ 424683 w 514309"/>
              <a:gd name="connsiteY63" fmla="*/ 826966 h 886468"/>
              <a:gd name="connsiteX64" fmla="*/ 376148 w 514309"/>
              <a:gd name="connsiteY64" fmla="*/ 875540 h 886468"/>
              <a:gd name="connsiteX65" fmla="*/ 327612 w 514309"/>
              <a:gd name="connsiteY65" fmla="*/ 826966 h 886468"/>
              <a:gd name="connsiteX66" fmla="*/ 376148 w 514309"/>
              <a:gd name="connsiteY66" fmla="*/ 778393 h 886468"/>
              <a:gd name="connsiteX67" fmla="*/ 266943 w 514309"/>
              <a:gd name="connsiteY67" fmla="*/ 23072 h 886468"/>
              <a:gd name="connsiteX68" fmla="*/ 275437 w 514309"/>
              <a:gd name="connsiteY68" fmla="*/ 23072 h 886468"/>
              <a:gd name="connsiteX69" fmla="*/ 287571 w 514309"/>
              <a:gd name="connsiteY69" fmla="*/ 161507 h 886468"/>
              <a:gd name="connsiteX70" fmla="*/ 286357 w 514309"/>
              <a:gd name="connsiteY70" fmla="*/ 227082 h 886468"/>
              <a:gd name="connsiteX71" fmla="*/ 270584 w 514309"/>
              <a:gd name="connsiteY71" fmla="*/ 240439 h 886468"/>
              <a:gd name="connsiteX72" fmla="*/ 271797 w 514309"/>
              <a:gd name="connsiteY72" fmla="*/ 258655 h 886468"/>
              <a:gd name="connsiteX73" fmla="*/ 263303 w 514309"/>
              <a:gd name="connsiteY73" fmla="*/ 257440 h 886468"/>
              <a:gd name="connsiteX74" fmla="*/ 257236 w 514309"/>
              <a:gd name="connsiteY74" fmla="*/ 258655 h 886468"/>
              <a:gd name="connsiteX75" fmla="*/ 266943 w 514309"/>
              <a:gd name="connsiteY75" fmla="*/ 23072 h 886468"/>
              <a:gd name="connsiteX76" fmla="*/ 262090 w 514309"/>
              <a:gd name="connsiteY76" fmla="*/ 319372 h 886468"/>
              <a:gd name="connsiteX77" fmla="*/ 239036 w 514309"/>
              <a:gd name="connsiteY77" fmla="*/ 296299 h 886468"/>
              <a:gd name="connsiteX78" fmla="*/ 262090 w 514309"/>
              <a:gd name="connsiteY78" fmla="*/ 273227 h 886468"/>
              <a:gd name="connsiteX79" fmla="*/ 285144 w 514309"/>
              <a:gd name="connsiteY79" fmla="*/ 296299 h 886468"/>
              <a:gd name="connsiteX80" fmla="*/ 262090 w 514309"/>
              <a:gd name="connsiteY80" fmla="*/ 319372 h 886468"/>
              <a:gd name="connsiteX81" fmla="*/ 491419 w 514309"/>
              <a:gd name="connsiteY81" fmla="*/ 444449 h 886468"/>
              <a:gd name="connsiteX82" fmla="*/ 365227 w 514309"/>
              <a:gd name="connsiteY82" fmla="*/ 386160 h 886468"/>
              <a:gd name="connsiteX83" fmla="*/ 309412 w 514309"/>
              <a:gd name="connsiteY83" fmla="*/ 352159 h 886468"/>
              <a:gd name="connsiteX84" fmla="*/ 306985 w 514309"/>
              <a:gd name="connsiteY84" fmla="*/ 331515 h 886468"/>
              <a:gd name="connsiteX85" fmla="*/ 291211 w 514309"/>
              <a:gd name="connsiteY85" fmla="*/ 323015 h 886468"/>
              <a:gd name="connsiteX86" fmla="*/ 291211 w 514309"/>
              <a:gd name="connsiteY86" fmla="*/ 323015 h 886468"/>
              <a:gd name="connsiteX87" fmla="*/ 299705 w 514309"/>
              <a:gd name="connsiteY87" fmla="*/ 310871 h 886468"/>
              <a:gd name="connsiteX88" fmla="*/ 496272 w 514309"/>
              <a:gd name="connsiteY88" fmla="*/ 438377 h 886468"/>
              <a:gd name="connsiteX89" fmla="*/ 491419 w 514309"/>
              <a:gd name="connsiteY89" fmla="*/ 444449 h 886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14309" h="886468">
                <a:moveTo>
                  <a:pt x="503552" y="423805"/>
                </a:moveTo>
                <a:cubicBezTo>
                  <a:pt x="497486" y="420162"/>
                  <a:pt x="314265" y="301157"/>
                  <a:pt x="305772" y="296299"/>
                </a:cubicBezTo>
                <a:lnTo>
                  <a:pt x="299705" y="292656"/>
                </a:lnTo>
                <a:cubicBezTo>
                  <a:pt x="298491" y="281727"/>
                  <a:pt x="293638" y="272012"/>
                  <a:pt x="286357" y="265941"/>
                </a:cubicBezTo>
                <a:lnTo>
                  <a:pt x="285144" y="242868"/>
                </a:lnTo>
                <a:cubicBezTo>
                  <a:pt x="286357" y="242868"/>
                  <a:pt x="287571" y="241654"/>
                  <a:pt x="289998" y="241654"/>
                </a:cubicBezTo>
                <a:cubicBezTo>
                  <a:pt x="306985" y="236796"/>
                  <a:pt x="306985" y="222224"/>
                  <a:pt x="304558" y="191866"/>
                </a:cubicBezTo>
                <a:cubicBezTo>
                  <a:pt x="304558" y="183365"/>
                  <a:pt x="303345" y="172436"/>
                  <a:pt x="303345" y="159079"/>
                </a:cubicBezTo>
                <a:cubicBezTo>
                  <a:pt x="300918" y="112934"/>
                  <a:pt x="293638" y="47359"/>
                  <a:pt x="291211" y="25501"/>
                </a:cubicBezTo>
                <a:lnTo>
                  <a:pt x="291211" y="19429"/>
                </a:lnTo>
                <a:cubicBezTo>
                  <a:pt x="289998" y="8500"/>
                  <a:pt x="281504" y="0"/>
                  <a:pt x="271797" y="0"/>
                </a:cubicBezTo>
                <a:cubicBezTo>
                  <a:pt x="263303" y="0"/>
                  <a:pt x="253596" y="7286"/>
                  <a:pt x="252383" y="19429"/>
                </a:cubicBezTo>
                <a:cubicBezTo>
                  <a:pt x="252383" y="26716"/>
                  <a:pt x="241462" y="245297"/>
                  <a:pt x="240249" y="255012"/>
                </a:cubicBezTo>
                <a:lnTo>
                  <a:pt x="240249" y="261083"/>
                </a:lnTo>
                <a:cubicBezTo>
                  <a:pt x="231755" y="267155"/>
                  <a:pt x="225688" y="276870"/>
                  <a:pt x="223262" y="287799"/>
                </a:cubicBezTo>
                <a:lnTo>
                  <a:pt x="203848" y="299942"/>
                </a:lnTo>
                <a:cubicBezTo>
                  <a:pt x="202634" y="298728"/>
                  <a:pt x="201421" y="298728"/>
                  <a:pt x="200208" y="296299"/>
                </a:cubicBezTo>
                <a:cubicBezTo>
                  <a:pt x="186860" y="284156"/>
                  <a:pt x="174727" y="291442"/>
                  <a:pt x="150459" y="308443"/>
                </a:cubicBezTo>
                <a:cubicBezTo>
                  <a:pt x="143179" y="313300"/>
                  <a:pt x="134685" y="319372"/>
                  <a:pt x="123765" y="325443"/>
                </a:cubicBezTo>
                <a:cubicBezTo>
                  <a:pt x="84937" y="349730"/>
                  <a:pt x="31548" y="389803"/>
                  <a:pt x="14561" y="401947"/>
                </a:cubicBezTo>
                <a:lnTo>
                  <a:pt x="9707" y="405590"/>
                </a:lnTo>
                <a:cubicBezTo>
                  <a:pt x="0" y="411662"/>
                  <a:pt x="-2427" y="423805"/>
                  <a:pt x="2427" y="432305"/>
                </a:cubicBezTo>
                <a:cubicBezTo>
                  <a:pt x="7280" y="439591"/>
                  <a:pt x="18201" y="445663"/>
                  <a:pt x="29121" y="439591"/>
                </a:cubicBezTo>
                <a:cubicBezTo>
                  <a:pt x="35188" y="435948"/>
                  <a:pt x="230542" y="336372"/>
                  <a:pt x="239036" y="331515"/>
                </a:cubicBezTo>
                <a:lnTo>
                  <a:pt x="246316" y="327872"/>
                </a:lnTo>
                <a:cubicBezTo>
                  <a:pt x="248743" y="329086"/>
                  <a:pt x="251169" y="330301"/>
                  <a:pt x="253596" y="330301"/>
                </a:cubicBezTo>
                <a:lnTo>
                  <a:pt x="253596" y="814823"/>
                </a:lnTo>
                <a:lnTo>
                  <a:pt x="226902" y="814823"/>
                </a:lnTo>
                <a:lnTo>
                  <a:pt x="168660" y="814823"/>
                </a:lnTo>
                <a:lnTo>
                  <a:pt x="61882" y="814823"/>
                </a:lnTo>
                <a:cubicBezTo>
                  <a:pt x="57029" y="814823"/>
                  <a:pt x="53389" y="818466"/>
                  <a:pt x="53389" y="823323"/>
                </a:cubicBezTo>
                <a:cubicBezTo>
                  <a:pt x="53389" y="828180"/>
                  <a:pt x="57029" y="831824"/>
                  <a:pt x="61882" y="831824"/>
                </a:cubicBezTo>
                <a:lnTo>
                  <a:pt x="168660" y="831824"/>
                </a:lnTo>
                <a:lnTo>
                  <a:pt x="226902" y="831824"/>
                </a:lnTo>
                <a:lnTo>
                  <a:pt x="314265" y="831824"/>
                </a:lnTo>
                <a:cubicBezTo>
                  <a:pt x="317905" y="863396"/>
                  <a:pt x="344600" y="886469"/>
                  <a:pt x="377361" y="886469"/>
                </a:cubicBezTo>
                <a:cubicBezTo>
                  <a:pt x="410122" y="886469"/>
                  <a:pt x="435603" y="862182"/>
                  <a:pt x="440457" y="831824"/>
                </a:cubicBezTo>
                <a:lnTo>
                  <a:pt x="467151" y="831824"/>
                </a:lnTo>
                <a:cubicBezTo>
                  <a:pt x="472004" y="831824"/>
                  <a:pt x="475645" y="828180"/>
                  <a:pt x="475645" y="823323"/>
                </a:cubicBezTo>
                <a:cubicBezTo>
                  <a:pt x="475645" y="818466"/>
                  <a:pt x="472004" y="814823"/>
                  <a:pt x="467151" y="814823"/>
                </a:cubicBezTo>
                <a:lnTo>
                  <a:pt x="440457" y="814823"/>
                </a:lnTo>
                <a:cubicBezTo>
                  <a:pt x="436817" y="783250"/>
                  <a:pt x="410122" y="760177"/>
                  <a:pt x="377361" y="760177"/>
                </a:cubicBezTo>
                <a:cubicBezTo>
                  <a:pt x="344600" y="760177"/>
                  <a:pt x="319119" y="784464"/>
                  <a:pt x="314265" y="814823"/>
                </a:cubicBezTo>
                <a:lnTo>
                  <a:pt x="270584" y="814823"/>
                </a:lnTo>
                <a:lnTo>
                  <a:pt x="270584" y="333944"/>
                </a:lnTo>
                <a:cubicBezTo>
                  <a:pt x="273010" y="333944"/>
                  <a:pt x="274224" y="332729"/>
                  <a:pt x="276651" y="332729"/>
                </a:cubicBezTo>
                <a:lnTo>
                  <a:pt x="297278" y="342444"/>
                </a:lnTo>
                <a:cubicBezTo>
                  <a:pt x="297278" y="343658"/>
                  <a:pt x="297278" y="344873"/>
                  <a:pt x="296064" y="347302"/>
                </a:cubicBezTo>
                <a:cubicBezTo>
                  <a:pt x="291211" y="364302"/>
                  <a:pt x="304558" y="371588"/>
                  <a:pt x="331253" y="384946"/>
                </a:cubicBezTo>
                <a:cubicBezTo>
                  <a:pt x="338533" y="388589"/>
                  <a:pt x="348240" y="393446"/>
                  <a:pt x="360374" y="399518"/>
                </a:cubicBezTo>
                <a:cubicBezTo>
                  <a:pt x="401628" y="421376"/>
                  <a:pt x="461084" y="446877"/>
                  <a:pt x="481712" y="455378"/>
                </a:cubicBezTo>
                <a:lnTo>
                  <a:pt x="486565" y="457807"/>
                </a:lnTo>
                <a:cubicBezTo>
                  <a:pt x="496272" y="462664"/>
                  <a:pt x="508406" y="459021"/>
                  <a:pt x="513260" y="450520"/>
                </a:cubicBezTo>
                <a:cubicBezTo>
                  <a:pt x="515686" y="443234"/>
                  <a:pt x="514473" y="431091"/>
                  <a:pt x="503552" y="423805"/>
                </a:cubicBezTo>
                <a:close/>
                <a:moveTo>
                  <a:pt x="21841" y="428662"/>
                </a:moveTo>
                <a:cubicBezTo>
                  <a:pt x="15774" y="432305"/>
                  <a:pt x="13347" y="425019"/>
                  <a:pt x="18201" y="421376"/>
                </a:cubicBezTo>
                <a:cubicBezTo>
                  <a:pt x="21841" y="418948"/>
                  <a:pt x="87363" y="370374"/>
                  <a:pt x="131045" y="341230"/>
                </a:cubicBezTo>
                <a:cubicBezTo>
                  <a:pt x="175940" y="312086"/>
                  <a:pt x="183220" y="304800"/>
                  <a:pt x="189287" y="309657"/>
                </a:cubicBezTo>
                <a:cubicBezTo>
                  <a:pt x="194141" y="314514"/>
                  <a:pt x="201421" y="321800"/>
                  <a:pt x="208701" y="316943"/>
                </a:cubicBezTo>
                <a:cubicBezTo>
                  <a:pt x="215982" y="312086"/>
                  <a:pt x="224475" y="307228"/>
                  <a:pt x="224475" y="307228"/>
                </a:cubicBezTo>
                <a:lnTo>
                  <a:pt x="231755" y="320586"/>
                </a:lnTo>
                <a:cubicBezTo>
                  <a:pt x="231755" y="321800"/>
                  <a:pt x="27908" y="425019"/>
                  <a:pt x="21841" y="428662"/>
                </a:cubicBezTo>
                <a:close/>
                <a:moveTo>
                  <a:pt x="376148" y="778393"/>
                </a:moveTo>
                <a:cubicBezTo>
                  <a:pt x="402842" y="778393"/>
                  <a:pt x="424683" y="800251"/>
                  <a:pt x="424683" y="826966"/>
                </a:cubicBezTo>
                <a:cubicBezTo>
                  <a:pt x="424683" y="853682"/>
                  <a:pt x="402842" y="875540"/>
                  <a:pt x="376148" y="875540"/>
                </a:cubicBezTo>
                <a:cubicBezTo>
                  <a:pt x="349453" y="875540"/>
                  <a:pt x="327612" y="853682"/>
                  <a:pt x="327612" y="826966"/>
                </a:cubicBezTo>
                <a:cubicBezTo>
                  <a:pt x="327612" y="800251"/>
                  <a:pt x="349453" y="778393"/>
                  <a:pt x="376148" y="778393"/>
                </a:cubicBezTo>
                <a:close/>
                <a:moveTo>
                  <a:pt x="266943" y="23072"/>
                </a:moveTo>
                <a:cubicBezTo>
                  <a:pt x="266943" y="15786"/>
                  <a:pt x="274224" y="17001"/>
                  <a:pt x="275437" y="23072"/>
                </a:cubicBezTo>
                <a:cubicBezTo>
                  <a:pt x="275437" y="26716"/>
                  <a:pt x="285144" y="108076"/>
                  <a:pt x="287571" y="161507"/>
                </a:cubicBezTo>
                <a:cubicBezTo>
                  <a:pt x="289998" y="214938"/>
                  <a:pt x="292424" y="225867"/>
                  <a:pt x="286357" y="227082"/>
                </a:cubicBezTo>
                <a:cubicBezTo>
                  <a:pt x="279077" y="229510"/>
                  <a:pt x="269370" y="231939"/>
                  <a:pt x="270584" y="240439"/>
                </a:cubicBezTo>
                <a:cubicBezTo>
                  <a:pt x="270584" y="248940"/>
                  <a:pt x="271797" y="258655"/>
                  <a:pt x="271797" y="258655"/>
                </a:cubicBezTo>
                <a:cubicBezTo>
                  <a:pt x="269370" y="257440"/>
                  <a:pt x="265730" y="257440"/>
                  <a:pt x="263303" y="257440"/>
                </a:cubicBezTo>
                <a:cubicBezTo>
                  <a:pt x="260877" y="257440"/>
                  <a:pt x="259663" y="257440"/>
                  <a:pt x="257236" y="258655"/>
                </a:cubicBezTo>
                <a:cubicBezTo>
                  <a:pt x="256023" y="246511"/>
                  <a:pt x="266943" y="29144"/>
                  <a:pt x="266943" y="23072"/>
                </a:cubicBezTo>
                <a:close/>
                <a:moveTo>
                  <a:pt x="262090" y="319372"/>
                </a:moveTo>
                <a:cubicBezTo>
                  <a:pt x="248743" y="319372"/>
                  <a:pt x="239036" y="308443"/>
                  <a:pt x="239036" y="296299"/>
                </a:cubicBezTo>
                <a:cubicBezTo>
                  <a:pt x="239036" y="282941"/>
                  <a:pt x="249956" y="273227"/>
                  <a:pt x="262090" y="273227"/>
                </a:cubicBezTo>
                <a:cubicBezTo>
                  <a:pt x="275437" y="273227"/>
                  <a:pt x="285144" y="284156"/>
                  <a:pt x="285144" y="296299"/>
                </a:cubicBezTo>
                <a:cubicBezTo>
                  <a:pt x="285144" y="308443"/>
                  <a:pt x="274224" y="319372"/>
                  <a:pt x="262090" y="319372"/>
                </a:cubicBezTo>
                <a:close/>
                <a:moveTo>
                  <a:pt x="491419" y="444449"/>
                </a:moveTo>
                <a:cubicBezTo>
                  <a:pt x="487778" y="443234"/>
                  <a:pt x="412549" y="410447"/>
                  <a:pt x="365227" y="386160"/>
                </a:cubicBezTo>
                <a:cubicBezTo>
                  <a:pt x="317905" y="361874"/>
                  <a:pt x="306985" y="358231"/>
                  <a:pt x="309412" y="352159"/>
                </a:cubicBezTo>
                <a:cubicBezTo>
                  <a:pt x="310625" y="344873"/>
                  <a:pt x="313052" y="335158"/>
                  <a:pt x="306985" y="331515"/>
                </a:cubicBezTo>
                <a:cubicBezTo>
                  <a:pt x="298491" y="327872"/>
                  <a:pt x="291211" y="323015"/>
                  <a:pt x="291211" y="323015"/>
                </a:cubicBezTo>
                <a:lnTo>
                  <a:pt x="291211" y="323015"/>
                </a:lnTo>
                <a:cubicBezTo>
                  <a:pt x="294851" y="319372"/>
                  <a:pt x="297278" y="315729"/>
                  <a:pt x="299705" y="310871"/>
                </a:cubicBezTo>
                <a:cubicBezTo>
                  <a:pt x="309412" y="316943"/>
                  <a:pt x="491419" y="434734"/>
                  <a:pt x="496272" y="438377"/>
                </a:cubicBezTo>
                <a:cubicBezTo>
                  <a:pt x="501126" y="440806"/>
                  <a:pt x="496272" y="446877"/>
                  <a:pt x="491419" y="444449"/>
                </a:cubicBezTo>
                <a:close/>
              </a:path>
            </a:pathLst>
          </a:custGeom>
          <a:gradFill>
            <a:gsLst>
              <a:gs pos="0">
                <a:schemeClr val="accent1"/>
              </a:gs>
              <a:gs pos="31000">
                <a:schemeClr val="accent2"/>
              </a:gs>
              <a:gs pos="75000">
                <a:schemeClr val="accent3"/>
              </a:gs>
            </a:gsLst>
            <a:lin ang="0" scaled="0"/>
          </a:gradFill>
          <a:ln w="12127" cap="flat">
            <a:no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D30A550B-83B3-1840-BEE7-A07BDF1198A1}"/>
              </a:ext>
            </a:extLst>
          </p:cNvPr>
          <p:cNvSpPr/>
          <p:nvPr/>
        </p:nvSpPr>
        <p:spPr>
          <a:xfrm>
            <a:off x="3478187" y="1514989"/>
            <a:ext cx="818672" cy="417208"/>
          </a:xfrm>
          <a:custGeom>
            <a:avLst/>
            <a:gdLst>
              <a:gd name="connsiteX0" fmla="*/ 715894 w 724387"/>
              <a:gd name="connsiteY0" fmla="*/ 353373 h 369159"/>
              <a:gd name="connsiteX1" fmla="*/ 668572 w 724387"/>
              <a:gd name="connsiteY1" fmla="*/ 353373 h 369159"/>
              <a:gd name="connsiteX2" fmla="*/ 668572 w 724387"/>
              <a:gd name="connsiteY2" fmla="*/ 264726 h 369159"/>
              <a:gd name="connsiteX3" fmla="*/ 724388 w 724387"/>
              <a:gd name="connsiteY3" fmla="*/ 201581 h 369159"/>
              <a:gd name="connsiteX4" fmla="*/ 668572 w 724387"/>
              <a:gd name="connsiteY4" fmla="*/ 138435 h 369159"/>
              <a:gd name="connsiteX5" fmla="*/ 668572 w 724387"/>
              <a:gd name="connsiteY5" fmla="*/ 85004 h 369159"/>
              <a:gd name="connsiteX6" fmla="*/ 583636 w 724387"/>
              <a:gd name="connsiteY6" fmla="*/ 0 h 369159"/>
              <a:gd name="connsiteX7" fmla="*/ 515686 w 724387"/>
              <a:gd name="connsiteY7" fmla="*/ 0 h 369159"/>
              <a:gd name="connsiteX8" fmla="*/ 430750 w 724387"/>
              <a:gd name="connsiteY8" fmla="*/ 85004 h 369159"/>
              <a:gd name="connsiteX9" fmla="*/ 430750 w 724387"/>
              <a:gd name="connsiteY9" fmla="*/ 174865 h 369159"/>
              <a:gd name="connsiteX10" fmla="*/ 354307 w 724387"/>
              <a:gd name="connsiteY10" fmla="*/ 258655 h 369159"/>
              <a:gd name="connsiteX11" fmla="*/ 354307 w 724387"/>
              <a:gd name="connsiteY11" fmla="*/ 352159 h 369159"/>
              <a:gd name="connsiteX12" fmla="*/ 293638 w 724387"/>
              <a:gd name="connsiteY12" fmla="*/ 352159 h 369159"/>
              <a:gd name="connsiteX13" fmla="*/ 293638 w 724387"/>
              <a:gd name="connsiteY13" fmla="*/ 231939 h 369159"/>
              <a:gd name="connsiteX14" fmla="*/ 208701 w 724387"/>
              <a:gd name="connsiteY14" fmla="*/ 146935 h 369159"/>
              <a:gd name="connsiteX15" fmla="*/ 140752 w 724387"/>
              <a:gd name="connsiteY15" fmla="*/ 146935 h 369159"/>
              <a:gd name="connsiteX16" fmla="*/ 55816 w 724387"/>
              <a:gd name="connsiteY16" fmla="*/ 231939 h 369159"/>
              <a:gd name="connsiteX17" fmla="*/ 55816 w 724387"/>
              <a:gd name="connsiteY17" fmla="*/ 352159 h 369159"/>
              <a:gd name="connsiteX18" fmla="*/ 8494 w 724387"/>
              <a:gd name="connsiteY18" fmla="*/ 352159 h 369159"/>
              <a:gd name="connsiteX19" fmla="*/ 0 w 724387"/>
              <a:gd name="connsiteY19" fmla="*/ 360659 h 369159"/>
              <a:gd name="connsiteX20" fmla="*/ 8494 w 724387"/>
              <a:gd name="connsiteY20" fmla="*/ 369160 h 369159"/>
              <a:gd name="connsiteX21" fmla="*/ 64309 w 724387"/>
              <a:gd name="connsiteY21" fmla="*/ 369160 h 369159"/>
              <a:gd name="connsiteX22" fmla="*/ 285144 w 724387"/>
              <a:gd name="connsiteY22" fmla="*/ 369160 h 369159"/>
              <a:gd name="connsiteX23" fmla="*/ 438030 w 724387"/>
              <a:gd name="connsiteY23" fmla="*/ 369160 h 369159"/>
              <a:gd name="connsiteX24" fmla="*/ 658865 w 724387"/>
              <a:gd name="connsiteY24" fmla="*/ 369160 h 369159"/>
              <a:gd name="connsiteX25" fmla="*/ 714681 w 724387"/>
              <a:gd name="connsiteY25" fmla="*/ 369160 h 369159"/>
              <a:gd name="connsiteX26" fmla="*/ 723174 w 724387"/>
              <a:gd name="connsiteY26" fmla="*/ 360659 h 369159"/>
              <a:gd name="connsiteX27" fmla="*/ 715894 w 724387"/>
              <a:gd name="connsiteY27" fmla="*/ 353373 h 369159"/>
              <a:gd name="connsiteX28" fmla="*/ 279077 w 724387"/>
              <a:gd name="connsiteY28" fmla="*/ 353373 h 369159"/>
              <a:gd name="connsiteX29" fmla="*/ 75230 w 724387"/>
              <a:gd name="connsiteY29" fmla="*/ 353373 h 369159"/>
              <a:gd name="connsiteX30" fmla="*/ 75230 w 724387"/>
              <a:gd name="connsiteY30" fmla="*/ 233153 h 369159"/>
              <a:gd name="connsiteX31" fmla="*/ 144392 w 724387"/>
              <a:gd name="connsiteY31" fmla="*/ 163936 h 369159"/>
              <a:gd name="connsiteX32" fmla="*/ 212341 w 724387"/>
              <a:gd name="connsiteY32" fmla="*/ 163936 h 369159"/>
              <a:gd name="connsiteX33" fmla="*/ 281504 w 724387"/>
              <a:gd name="connsiteY33" fmla="*/ 233153 h 369159"/>
              <a:gd name="connsiteX34" fmla="*/ 281504 w 724387"/>
              <a:gd name="connsiteY34" fmla="*/ 353373 h 369159"/>
              <a:gd name="connsiteX35" fmla="*/ 431963 w 724387"/>
              <a:gd name="connsiteY35" fmla="*/ 353373 h 369159"/>
              <a:gd name="connsiteX36" fmla="*/ 371294 w 724387"/>
              <a:gd name="connsiteY36" fmla="*/ 353373 h 369159"/>
              <a:gd name="connsiteX37" fmla="*/ 371294 w 724387"/>
              <a:gd name="connsiteY37" fmla="*/ 259869 h 369159"/>
              <a:gd name="connsiteX38" fmla="*/ 431963 w 724387"/>
              <a:gd name="connsiteY38" fmla="*/ 191866 h 369159"/>
              <a:gd name="connsiteX39" fmla="*/ 431963 w 724387"/>
              <a:gd name="connsiteY39" fmla="*/ 353373 h 369159"/>
              <a:gd name="connsiteX40" fmla="*/ 708614 w 724387"/>
              <a:gd name="connsiteY40" fmla="*/ 202795 h 369159"/>
              <a:gd name="connsiteX41" fmla="*/ 660079 w 724387"/>
              <a:gd name="connsiteY41" fmla="*/ 251369 h 369159"/>
              <a:gd name="connsiteX42" fmla="*/ 611544 w 724387"/>
              <a:gd name="connsiteY42" fmla="*/ 202795 h 369159"/>
              <a:gd name="connsiteX43" fmla="*/ 660079 w 724387"/>
              <a:gd name="connsiteY43" fmla="*/ 154221 h 369159"/>
              <a:gd name="connsiteX44" fmla="*/ 708614 w 724387"/>
              <a:gd name="connsiteY44" fmla="*/ 202795 h 369159"/>
              <a:gd name="connsiteX45" fmla="*/ 447737 w 724387"/>
              <a:gd name="connsiteY45" fmla="*/ 353373 h 369159"/>
              <a:gd name="connsiteX46" fmla="*/ 447737 w 724387"/>
              <a:gd name="connsiteY46" fmla="*/ 87433 h 369159"/>
              <a:gd name="connsiteX47" fmla="*/ 516900 w 724387"/>
              <a:gd name="connsiteY47" fmla="*/ 18215 h 369159"/>
              <a:gd name="connsiteX48" fmla="*/ 584849 w 724387"/>
              <a:gd name="connsiteY48" fmla="*/ 18215 h 369159"/>
              <a:gd name="connsiteX49" fmla="*/ 654012 w 724387"/>
              <a:gd name="connsiteY49" fmla="*/ 87433 h 369159"/>
              <a:gd name="connsiteX50" fmla="*/ 654012 w 724387"/>
              <a:gd name="connsiteY50" fmla="*/ 140864 h 369159"/>
              <a:gd name="connsiteX51" fmla="*/ 598196 w 724387"/>
              <a:gd name="connsiteY51" fmla="*/ 204009 h 369159"/>
              <a:gd name="connsiteX52" fmla="*/ 654012 w 724387"/>
              <a:gd name="connsiteY52" fmla="*/ 267155 h 369159"/>
              <a:gd name="connsiteX53" fmla="*/ 654012 w 724387"/>
              <a:gd name="connsiteY53" fmla="*/ 355802 h 369159"/>
              <a:gd name="connsiteX54" fmla="*/ 447737 w 724387"/>
              <a:gd name="connsiteY54" fmla="*/ 355802 h 36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724387" h="369159">
                <a:moveTo>
                  <a:pt x="715894" y="353373"/>
                </a:moveTo>
                <a:lnTo>
                  <a:pt x="668572" y="353373"/>
                </a:lnTo>
                <a:lnTo>
                  <a:pt x="668572" y="264726"/>
                </a:lnTo>
                <a:cubicBezTo>
                  <a:pt x="700120" y="261083"/>
                  <a:pt x="724388" y="234368"/>
                  <a:pt x="724388" y="201581"/>
                </a:cubicBezTo>
                <a:cubicBezTo>
                  <a:pt x="724388" y="168793"/>
                  <a:pt x="700120" y="143292"/>
                  <a:pt x="668572" y="138435"/>
                </a:cubicBezTo>
                <a:lnTo>
                  <a:pt x="668572" y="85004"/>
                </a:lnTo>
                <a:cubicBezTo>
                  <a:pt x="668572" y="38859"/>
                  <a:pt x="630957" y="0"/>
                  <a:pt x="583636" y="0"/>
                </a:cubicBezTo>
                <a:lnTo>
                  <a:pt x="515686" y="0"/>
                </a:lnTo>
                <a:cubicBezTo>
                  <a:pt x="469578" y="0"/>
                  <a:pt x="430750" y="37645"/>
                  <a:pt x="430750" y="85004"/>
                </a:cubicBezTo>
                <a:lnTo>
                  <a:pt x="430750" y="174865"/>
                </a:lnTo>
                <a:cubicBezTo>
                  <a:pt x="388281" y="178508"/>
                  <a:pt x="354307" y="214938"/>
                  <a:pt x="354307" y="258655"/>
                </a:cubicBezTo>
                <a:lnTo>
                  <a:pt x="354307" y="352159"/>
                </a:lnTo>
                <a:lnTo>
                  <a:pt x="293638" y="352159"/>
                </a:lnTo>
                <a:lnTo>
                  <a:pt x="293638" y="231939"/>
                </a:lnTo>
                <a:cubicBezTo>
                  <a:pt x="293638" y="185794"/>
                  <a:pt x="256023" y="146935"/>
                  <a:pt x="208701" y="146935"/>
                </a:cubicBezTo>
                <a:lnTo>
                  <a:pt x="140752" y="146935"/>
                </a:lnTo>
                <a:cubicBezTo>
                  <a:pt x="94644" y="146935"/>
                  <a:pt x="55816" y="184580"/>
                  <a:pt x="55816" y="231939"/>
                </a:cubicBezTo>
                <a:lnTo>
                  <a:pt x="55816" y="352159"/>
                </a:lnTo>
                <a:lnTo>
                  <a:pt x="8494" y="352159"/>
                </a:lnTo>
                <a:cubicBezTo>
                  <a:pt x="3640" y="352159"/>
                  <a:pt x="0" y="355802"/>
                  <a:pt x="0" y="360659"/>
                </a:cubicBezTo>
                <a:cubicBezTo>
                  <a:pt x="0" y="365517"/>
                  <a:pt x="3640" y="369160"/>
                  <a:pt x="8494" y="369160"/>
                </a:cubicBezTo>
                <a:lnTo>
                  <a:pt x="64309" y="369160"/>
                </a:lnTo>
                <a:lnTo>
                  <a:pt x="285144" y="369160"/>
                </a:lnTo>
                <a:lnTo>
                  <a:pt x="438030" y="369160"/>
                </a:lnTo>
                <a:lnTo>
                  <a:pt x="658865" y="369160"/>
                </a:lnTo>
                <a:lnTo>
                  <a:pt x="714681" y="369160"/>
                </a:lnTo>
                <a:cubicBezTo>
                  <a:pt x="719534" y="369160"/>
                  <a:pt x="723174" y="365517"/>
                  <a:pt x="723174" y="360659"/>
                </a:cubicBezTo>
                <a:cubicBezTo>
                  <a:pt x="724388" y="357016"/>
                  <a:pt x="720748" y="353373"/>
                  <a:pt x="715894" y="353373"/>
                </a:cubicBezTo>
                <a:close/>
                <a:moveTo>
                  <a:pt x="279077" y="353373"/>
                </a:moveTo>
                <a:lnTo>
                  <a:pt x="75230" y="353373"/>
                </a:lnTo>
                <a:lnTo>
                  <a:pt x="75230" y="233153"/>
                </a:lnTo>
                <a:cubicBezTo>
                  <a:pt x="75230" y="195509"/>
                  <a:pt x="105564" y="163936"/>
                  <a:pt x="144392" y="163936"/>
                </a:cubicBezTo>
                <a:lnTo>
                  <a:pt x="212341" y="163936"/>
                </a:lnTo>
                <a:cubicBezTo>
                  <a:pt x="249956" y="163936"/>
                  <a:pt x="281504" y="194295"/>
                  <a:pt x="281504" y="233153"/>
                </a:cubicBezTo>
                <a:lnTo>
                  <a:pt x="281504" y="353373"/>
                </a:lnTo>
                <a:close/>
                <a:moveTo>
                  <a:pt x="431963" y="353373"/>
                </a:moveTo>
                <a:lnTo>
                  <a:pt x="371294" y="353373"/>
                </a:lnTo>
                <a:lnTo>
                  <a:pt x="371294" y="259869"/>
                </a:lnTo>
                <a:cubicBezTo>
                  <a:pt x="371294" y="224653"/>
                  <a:pt x="397989" y="195509"/>
                  <a:pt x="431963" y="191866"/>
                </a:cubicBezTo>
                <a:lnTo>
                  <a:pt x="431963" y="353373"/>
                </a:lnTo>
                <a:close/>
                <a:moveTo>
                  <a:pt x="708614" y="202795"/>
                </a:moveTo>
                <a:cubicBezTo>
                  <a:pt x="708614" y="229510"/>
                  <a:pt x="686773" y="251369"/>
                  <a:pt x="660079" y="251369"/>
                </a:cubicBezTo>
                <a:cubicBezTo>
                  <a:pt x="633384" y="251369"/>
                  <a:pt x="611544" y="229510"/>
                  <a:pt x="611544" y="202795"/>
                </a:cubicBezTo>
                <a:cubicBezTo>
                  <a:pt x="611544" y="176079"/>
                  <a:pt x="633384" y="154221"/>
                  <a:pt x="660079" y="154221"/>
                </a:cubicBezTo>
                <a:cubicBezTo>
                  <a:pt x="686773" y="154221"/>
                  <a:pt x="708614" y="176079"/>
                  <a:pt x="708614" y="202795"/>
                </a:cubicBezTo>
                <a:close/>
                <a:moveTo>
                  <a:pt x="447737" y="353373"/>
                </a:moveTo>
                <a:lnTo>
                  <a:pt x="447737" y="87433"/>
                </a:lnTo>
                <a:cubicBezTo>
                  <a:pt x="447737" y="49788"/>
                  <a:pt x="478072" y="18215"/>
                  <a:pt x="516900" y="18215"/>
                </a:cubicBezTo>
                <a:lnTo>
                  <a:pt x="584849" y="18215"/>
                </a:lnTo>
                <a:cubicBezTo>
                  <a:pt x="622464" y="18215"/>
                  <a:pt x="654012" y="48574"/>
                  <a:pt x="654012" y="87433"/>
                </a:cubicBezTo>
                <a:lnTo>
                  <a:pt x="654012" y="140864"/>
                </a:lnTo>
                <a:cubicBezTo>
                  <a:pt x="622464" y="144507"/>
                  <a:pt x="598196" y="171222"/>
                  <a:pt x="598196" y="204009"/>
                </a:cubicBezTo>
                <a:cubicBezTo>
                  <a:pt x="598196" y="236796"/>
                  <a:pt x="622464" y="262298"/>
                  <a:pt x="654012" y="267155"/>
                </a:cubicBezTo>
                <a:lnTo>
                  <a:pt x="654012" y="355802"/>
                </a:lnTo>
                <a:lnTo>
                  <a:pt x="447737" y="355802"/>
                </a:lnTo>
                <a:close/>
              </a:path>
            </a:pathLst>
          </a:custGeom>
          <a:gradFill>
            <a:gsLst>
              <a:gs pos="0">
                <a:schemeClr val="accent1"/>
              </a:gs>
              <a:gs pos="31000">
                <a:schemeClr val="accent2"/>
              </a:gs>
              <a:gs pos="75000">
                <a:schemeClr val="accent3"/>
              </a:gs>
            </a:gsLst>
            <a:lin ang="0" scaled="0"/>
          </a:gradFill>
          <a:ln w="12127" cap="flat">
            <a:noFill/>
            <a:prstDash val="solid"/>
            <a:miter/>
          </a:ln>
        </p:spPr>
        <p:txBody>
          <a:bodyPr rtlCol="0" anchor="ctr"/>
          <a:lstStyle/>
          <a:p>
            <a:endParaRPr lang="en-US"/>
          </a:p>
        </p:txBody>
      </p:sp>
    </p:spTree>
    <p:extLst>
      <p:ext uri="{BB962C8B-B14F-4D97-AF65-F5344CB8AC3E}">
        <p14:creationId xmlns:p14="http://schemas.microsoft.com/office/powerpoint/2010/main" val="2480292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0D599-24DF-2AA4-E556-BA0A1AD19FB3}"/>
              </a:ext>
            </a:extLst>
          </p:cNvPr>
          <p:cNvSpPr>
            <a:spLocks noGrp="1"/>
          </p:cNvSpPr>
          <p:nvPr>
            <p:ph type="title"/>
          </p:nvPr>
        </p:nvSpPr>
        <p:spPr/>
        <p:txBody>
          <a:bodyPr/>
          <a:lstStyle/>
          <a:p>
            <a:r>
              <a:rPr kumimoji="0" lang="en-GB" sz="3600" b="1" i="0" u="none" strike="noStrike" kern="1200" cap="none" spc="0" normalizeH="0" baseline="0" noProof="0" dirty="0">
                <a:ln>
                  <a:noFill/>
                </a:ln>
                <a:gradFill>
                  <a:gsLst>
                    <a:gs pos="0">
                      <a:srgbClr val="359FCD"/>
                    </a:gs>
                    <a:gs pos="50000">
                      <a:srgbClr val="009D8F"/>
                    </a:gs>
                    <a:gs pos="100000">
                      <a:srgbClr val="8BC14A"/>
                    </a:gs>
                  </a:gsLst>
                  <a:lin ang="0" scaled="0"/>
                </a:gradFill>
                <a:effectLst/>
                <a:uLnTx/>
                <a:uFillTx/>
                <a:latin typeface="Calibri" panose="020F0502020204030204"/>
                <a:ea typeface="+mj-ea"/>
                <a:cs typeface="Arial" panose="020B0604020202020204" pitchFamily="34" charset="0"/>
              </a:rPr>
              <a:t>Capability &amp; Skills</a:t>
            </a:r>
            <a:endParaRPr lang="en-GB" dirty="0"/>
          </a:p>
        </p:txBody>
      </p:sp>
      <p:sp>
        <p:nvSpPr>
          <p:cNvPr id="5" name="Slide Number Placeholder 4">
            <a:extLst>
              <a:ext uri="{FF2B5EF4-FFF2-40B4-BE49-F238E27FC236}">
                <a16:creationId xmlns:a16="http://schemas.microsoft.com/office/drawing/2014/main" id="{6ECA047F-AEB0-633D-64A5-345CA6022FA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70298B-F04A-1D41-9FC5-3E52403BA86D}" type="slidenum">
              <a:rPr kumimoji="0" lang="en-US"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Content Placeholder 2">
            <a:extLst>
              <a:ext uri="{FF2B5EF4-FFF2-40B4-BE49-F238E27FC236}">
                <a16:creationId xmlns:a16="http://schemas.microsoft.com/office/drawing/2014/main" id="{D84E46AC-F1CC-248F-2E9D-D00151A34B48}"/>
              </a:ext>
            </a:extLst>
          </p:cNvPr>
          <p:cNvSpPr txBox="1">
            <a:spLocks/>
          </p:cNvSpPr>
          <p:nvPr/>
        </p:nvSpPr>
        <p:spPr>
          <a:xfrm>
            <a:off x="373249" y="1362635"/>
            <a:ext cx="11052223" cy="48143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2"/>
              </a:buClr>
              <a:buSzPct val="68000"/>
              <a:buFont typeface="Courier New" panose="02070309020205020404" pitchFamily="49" charset="0"/>
              <a:buChar char="o"/>
              <a:defRPr sz="2400" kern="1200">
                <a:solidFill>
                  <a:schemeClr val="tx2"/>
                </a:solidFill>
                <a:latin typeface="+mj-lt"/>
                <a:ea typeface="+mn-ea"/>
                <a:cs typeface="+mn-cs"/>
              </a:defRPr>
            </a:lvl1pPr>
            <a:lvl2pPr marL="685800" indent="-228600" algn="l" defTabSz="914400" rtl="0" eaLnBrk="1" latinLnBrk="0" hangingPunct="1">
              <a:lnSpc>
                <a:spcPct val="90000"/>
              </a:lnSpc>
              <a:spcBef>
                <a:spcPts val="500"/>
              </a:spcBef>
              <a:buClr>
                <a:schemeClr val="accent2"/>
              </a:buClr>
              <a:buSzPct val="68000"/>
              <a:buFont typeface="Courier New" panose="02070309020205020404" pitchFamily="49" charset="0"/>
              <a:buChar char="o"/>
              <a:defRPr sz="2200" kern="1200">
                <a:solidFill>
                  <a:schemeClr val="tx2"/>
                </a:solidFill>
                <a:latin typeface="+mj-lt"/>
                <a:ea typeface="+mn-ea"/>
                <a:cs typeface="+mn-cs"/>
              </a:defRPr>
            </a:lvl2pPr>
            <a:lvl3pPr marL="1143000" indent="-228600" algn="l" defTabSz="914400" rtl="0" eaLnBrk="1" latinLnBrk="0" hangingPunct="1">
              <a:lnSpc>
                <a:spcPct val="90000"/>
              </a:lnSpc>
              <a:spcBef>
                <a:spcPts val="500"/>
              </a:spcBef>
              <a:buClr>
                <a:schemeClr val="accent2"/>
              </a:buClr>
              <a:buSzPct val="68000"/>
              <a:buFont typeface="Courier New" panose="02070309020205020404" pitchFamily="49" charset="0"/>
              <a:buChar char="o"/>
              <a:defRPr sz="2000" kern="1200">
                <a:solidFill>
                  <a:schemeClr val="tx2"/>
                </a:solidFill>
                <a:latin typeface="+mj-lt"/>
                <a:ea typeface="+mn-ea"/>
                <a:cs typeface="+mn-cs"/>
              </a:defRPr>
            </a:lvl3pPr>
            <a:lvl4pPr marL="1600200" indent="-228600" algn="l" defTabSz="914400" rtl="0" eaLnBrk="1" latinLnBrk="0" hangingPunct="1">
              <a:lnSpc>
                <a:spcPct val="90000"/>
              </a:lnSpc>
              <a:spcBef>
                <a:spcPts val="500"/>
              </a:spcBef>
              <a:buClr>
                <a:schemeClr val="accent2"/>
              </a:buClr>
              <a:buSzPct val="68000"/>
              <a:buFont typeface="Courier New" panose="02070309020205020404" pitchFamily="49" charset="0"/>
              <a:buChar char="o"/>
              <a:defRPr sz="1800" kern="1200">
                <a:solidFill>
                  <a:schemeClr val="tx2"/>
                </a:solidFill>
                <a:latin typeface="+mj-lt"/>
                <a:ea typeface="+mn-ea"/>
                <a:cs typeface="+mn-cs"/>
              </a:defRPr>
            </a:lvl4pPr>
            <a:lvl5pPr marL="2057400" indent="-228600" algn="l" defTabSz="914400" rtl="0" eaLnBrk="1" latinLnBrk="0" hangingPunct="1">
              <a:lnSpc>
                <a:spcPct val="90000"/>
              </a:lnSpc>
              <a:spcBef>
                <a:spcPts val="500"/>
              </a:spcBef>
              <a:buClr>
                <a:schemeClr val="accent2"/>
              </a:buClr>
              <a:buSzPct val="68000"/>
              <a:buFont typeface="Courier New" panose="02070309020205020404" pitchFamily="49" charset="0"/>
              <a:buChar char="o"/>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Clr>
                <a:srgbClr val="009D8F"/>
              </a:buClr>
              <a:buNone/>
              <a:defRPr/>
            </a:pPr>
            <a:r>
              <a:rPr lang="de-DE" sz="2000" b="1" dirty="0" smtClean="0">
                <a:solidFill>
                  <a:srgbClr val="909190"/>
                </a:solidFill>
              </a:rPr>
              <a:t>Der Jobs </a:t>
            </a:r>
            <a:r>
              <a:rPr lang="de-DE" sz="2000" b="1" dirty="0">
                <a:solidFill>
                  <a:srgbClr val="909190"/>
                </a:solidFill>
              </a:rPr>
              <a:t>&amp; Skills </a:t>
            </a:r>
            <a:r>
              <a:rPr lang="de-DE" sz="2000" b="1" dirty="0" smtClean="0">
                <a:solidFill>
                  <a:srgbClr val="909190"/>
                </a:solidFill>
              </a:rPr>
              <a:t>Plan wurde im </a:t>
            </a:r>
            <a:r>
              <a:rPr lang="de-DE" sz="2000" b="1" dirty="0">
                <a:solidFill>
                  <a:srgbClr val="909190"/>
                </a:solidFill>
              </a:rPr>
              <a:t>April 2023 </a:t>
            </a:r>
            <a:r>
              <a:rPr lang="de-DE" sz="2000" b="1" dirty="0" smtClean="0">
                <a:solidFill>
                  <a:srgbClr val="909190"/>
                </a:solidFill>
              </a:rPr>
              <a:t>veröffentlicht, </a:t>
            </a:r>
            <a:r>
              <a:rPr lang="de-DE" sz="2000" b="1" dirty="0">
                <a:solidFill>
                  <a:srgbClr val="909190"/>
                </a:solidFill>
              </a:rPr>
              <a:t>um </a:t>
            </a:r>
            <a:r>
              <a:rPr lang="de-DE" sz="2000" b="1" dirty="0" smtClean="0">
                <a:solidFill>
                  <a:srgbClr val="909190"/>
                </a:solidFill>
              </a:rPr>
              <a:t>das Bewusstsein für unsere </a:t>
            </a:r>
            <a:r>
              <a:rPr lang="de-DE" sz="2000" b="1" dirty="0">
                <a:solidFill>
                  <a:srgbClr val="909190"/>
                </a:solidFill>
              </a:rPr>
              <a:t>Initiativen zu </a:t>
            </a:r>
            <a:r>
              <a:rPr lang="de-DE" sz="2000" b="1" dirty="0" smtClean="0">
                <a:solidFill>
                  <a:srgbClr val="909190"/>
                </a:solidFill>
              </a:rPr>
              <a:t>stärken und sie zu kommunizieren , </a:t>
            </a:r>
            <a:r>
              <a:rPr lang="de-DE" sz="2000" b="1" dirty="0">
                <a:solidFill>
                  <a:srgbClr val="909190"/>
                </a:solidFill>
              </a:rPr>
              <a:t>die Zusammenarbeit zwischen </a:t>
            </a:r>
            <a:r>
              <a:rPr lang="de-DE" sz="2000" b="1" dirty="0" smtClean="0">
                <a:solidFill>
                  <a:srgbClr val="909190"/>
                </a:solidFill>
              </a:rPr>
              <a:t>den Organisationen </a:t>
            </a:r>
            <a:r>
              <a:rPr lang="de-DE" sz="2000" b="1" dirty="0">
                <a:solidFill>
                  <a:srgbClr val="909190"/>
                </a:solidFill>
              </a:rPr>
              <a:t>zu fördern und einen Rahmen für die Personalentwicklung mit der ETZ </a:t>
            </a:r>
            <a:r>
              <a:rPr lang="de-DE" sz="2000" b="1" dirty="0" smtClean="0">
                <a:solidFill>
                  <a:srgbClr val="909190"/>
                </a:solidFill>
              </a:rPr>
              <a:t>festzulegen.</a:t>
            </a:r>
            <a:endParaRPr lang="de-DE" sz="2000" b="1" dirty="0">
              <a:solidFill>
                <a:srgbClr val="909190"/>
              </a:solidFill>
            </a:endParaRPr>
          </a:p>
        </p:txBody>
      </p:sp>
      <p:pic>
        <p:nvPicPr>
          <p:cNvPr id="16" name="Picture 15">
            <a:extLst>
              <a:ext uri="{FF2B5EF4-FFF2-40B4-BE49-F238E27FC236}">
                <a16:creationId xmlns:a16="http://schemas.microsoft.com/office/drawing/2014/main" id="{0C73BBE8-9F60-0448-05A8-E780C016759F}"/>
              </a:ext>
            </a:extLst>
          </p:cNvPr>
          <p:cNvPicPr>
            <a:picLocks noChangeAspect="1"/>
          </p:cNvPicPr>
          <p:nvPr/>
        </p:nvPicPr>
        <p:blipFill>
          <a:blip r:embed="rId3"/>
          <a:stretch>
            <a:fillRect/>
          </a:stretch>
        </p:blipFill>
        <p:spPr>
          <a:xfrm>
            <a:off x="325464" y="2497670"/>
            <a:ext cx="3736648" cy="288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Picture 26">
            <a:extLst>
              <a:ext uri="{FF2B5EF4-FFF2-40B4-BE49-F238E27FC236}">
                <a16:creationId xmlns:a16="http://schemas.microsoft.com/office/drawing/2014/main" id="{FC1E8B75-F813-A1AB-80FC-E1CB44D5B2D8}"/>
              </a:ext>
            </a:extLst>
          </p:cNvPr>
          <p:cNvPicPr>
            <a:picLocks noChangeAspect="1"/>
          </p:cNvPicPr>
          <p:nvPr/>
        </p:nvPicPr>
        <p:blipFill>
          <a:blip r:embed="rId4"/>
          <a:stretch>
            <a:fillRect/>
          </a:stretch>
        </p:blipFill>
        <p:spPr>
          <a:xfrm>
            <a:off x="2579547" y="3464834"/>
            <a:ext cx="3732505" cy="288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9" name="Picture 28">
            <a:extLst>
              <a:ext uri="{FF2B5EF4-FFF2-40B4-BE49-F238E27FC236}">
                <a16:creationId xmlns:a16="http://schemas.microsoft.com/office/drawing/2014/main" id="{BB2E43E9-E323-A46C-83F8-FCFE0872C4D1}"/>
              </a:ext>
            </a:extLst>
          </p:cNvPr>
          <p:cNvPicPr>
            <a:picLocks noChangeAspect="1"/>
          </p:cNvPicPr>
          <p:nvPr/>
        </p:nvPicPr>
        <p:blipFill>
          <a:blip r:embed="rId5"/>
          <a:stretch>
            <a:fillRect/>
          </a:stretch>
        </p:blipFill>
        <p:spPr>
          <a:xfrm>
            <a:off x="5399088" y="2497670"/>
            <a:ext cx="3724248" cy="288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 name="Picture 29">
            <a:extLst>
              <a:ext uri="{FF2B5EF4-FFF2-40B4-BE49-F238E27FC236}">
                <a16:creationId xmlns:a16="http://schemas.microsoft.com/office/drawing/2014/main" id="{69110359-1C01-0F97-8DCB-F12FD0B48F20}"/>
              </a:ext>
            </a:extLst>
          </p:cNvPr>
          <p:cNvPicPr>
            <a:picLocks noChangeAspect="1"/>
          </p:cNvPicPr>
          <p:nvPr/>
        </p:nvPicPr>
        <p:blipFill>
          <a:blip r:embed="rId6"/>
          <a:stretch>
            <a:fillRect/>
          </a:stretch>
        </p:blipFill>
        <p:spPr>
          <a:xfrm>
            <a:off x="8134974" y="3429000"/>
            <a:ext cx="3731562" cy="288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6290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3B6D9-53D2-9BB5-A258-3279962404D6}"/>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B84D70DF-5CD9-2595-29CC-A35B90454C3E}"/>
              </a:ext>
            </a:extLst>
          </p:cNvPr>
          <p:cNvPicPr>
            <a:picLocks noGrp="1" noChangeAspect="1"/>
          </p:cNvPicPr>
          <p:nvPr>
            <p:ph sz="half" idx="1"/>
          </p:nvPr>
        </p:nvPicPr>
        <p:blipFill>
          <a:blip r:embed="rId3"/>
          <a:stretch>
            <a:fillRect/>
          </a:stretch>
        </p:blipFill>
        <p:spPr>
          <a:xfrm>
            <a:off x="0" y="0"/>
            <a:ext cx="12192000" cy="6857998"/>
          </a:xfrm>
          <a:prstGeom prst="rect">
            <a:avLst/>
          </a:prstGeom>
        </p:spPr>
      </p:pic>
    </p:spTree>
    <p:extLst>
      <p:ext uri="{BB962C8B-B14F-4D97-AF65-F5344CB8AC3E}">
        <p14:creationId xmlns:p14="http://schemas.microsoft.com/office/powerpoint/2010/main" val="2167760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3684F-C06C-F885-4CFC-14E773D10738}"/>
              </a:ext>
            </a:extLst>
          </p:cNvPr>
          <p:cNvSpPr>
            <a:spLocks noGrp="1"/>
          </p:cNvSpPr>
          <p:nvPr>
            <p:ph type="title"/>
          </p:nvPr>
        </p:nvSpPr>
        <p:spPr>
          <a:xfrm>
            <a:off x="373253" y="191225"/>
            <a:ext cx="8894735" cy="953143"/>
          </a:xfrm>
        </p:spPr>
        <p:txBody>
          <a:bodyPr>
            <a:normAutofit/>
          </a:bodyPr>
          <a:lstStyle/>
          <a:p>
            <a:r>
              <a:rPr lang="en-GB" sz="4000" dirty="0" err="1"/>
              <a:t>Unterstützung</a:t>
            </a:r>
            <a:r>
              <a:rPr lang="en-GB" sz="4000" dirty="0"/>
              <a:t> der </a:t>
            </a:r>
            <a:r>
              <a:rPr lang="en-GB" sz="4000" dirty="0" err="1"/>
              <a:t>Lieferkette</a:t>
            </a:r>
            <a:endParaRPr lang="en-GB" sz="4000" dirty="0"/>
          </a:p>
        </p:txBody>
      </p:sp>
      <p:sp>
        <p:nvSpPr>
          <p:cNvPr id="3" name="Slide Number Placeholder 2">
            <a:extLst>
              <a:ext uri="{FF2B5EF4-FFF2-40B4-BE49-F238E27FC236}">
                <a16:creationId xmlns:a16="http://schemas.microsoft.com/office/drawing/2014/main" id="{B5815783-01AA-C2AD-D1EC-2A0BD34BCD3D}"/>
              </a:ext>
            </a:extLst>
          </p:cNvPr>
          <p:cNvSpPr>
            <a:spLocks noGrp="1"/>
          </p:cNvSpPr>
          <p:nvPr>
            <p:ph type="sldNum" sz="quarter" idx="12"/>
          </p:nvPr>
        </p:nvSpPr>
        <p:spPr/>
        <p:txBody>
          <a:bodyPr/>
          <a:lstStyle/>
          <a:p>
            <a:fld id="{2870298B-F04A-1D41-9FC5-3E52403BA86D}" type="slidenum">
              <a:rPr lang="en-US" smtClean="0"/>
              <a:t>8</a:t>
            </a:fld>
            <a:endParaRPr lang="en-US"/>
          </a:p>
        </p:txBody>
      </p:sp>
      <p:pic>
        <p:nvPicPr>
          <p:cNvPr id="6" name="Picture 5">
            <a:extLst>
              <a:ext uri="{FF2B5EF4-FFF2-40B4-BE49-F238E27FC236}">
                <a16:creationId xmlns:a16="http://schemas.microsoft.com/office/drawing/2014/main" id="{E76CACD7-EF16-8EE2-15A4-059EC1B909A5}"/>
              </a:ext>
            </a:extLst>
          </p:cNvPr>
          <p:cNvPicPr>
            <a:picLocks noChangeAspect="1"/>
          </p:cNvPicPr>
          <p:nvPr/>
        </p:nvPicPr>
        <p:blipFill>
          <a:blip r:embed="rId3"/>
          <a:stretch>
            <a:fillRect/>
          </a:stretch>
        </p:blipFill>
        <p:spPr>
          <a:xfrm>
            <a:off x="375540" y="2478169"/>
            <a:ext cx="5310357" cy="2249041"/>
          </a:xfrm>
          <a:prstGeom prst="rect">
            <a:avLst/>
          </a:prstGeom>
        </p:spPr>
      </p:pic>
      <p:sp>
        <p:nvSpPr>
          <p:cNvPr id="7" name="Text Placeholder 4">
            <a:extLst>
              <a:ext uri="{FF2B5EF4-FFF2-40B4-BE49-F238E27FC236}">
                <a16:creationId xmlns:a16="http://schemas.microsoft.com/office/drawing/2014/main" id="{242ED3CD-997E-8311-08D7-F252957D0E1D}"/>
              </a:ext>
            </a:extLst>
          </p:cNvPr>
          <p:cNvSpPr txBox="1">
            <a:spLocks/>
          </p:cNvSpPr>
          <p:nvPr/>
        </p:nvSpPr>
        <p:spPr>
          <a:xfrm>
            <a:off x="373253" y="1724580"/>
            <a:ext cx="5305782" cy="4511827"/>
          </a:xfrm>
          <a:prstGeom prst="rect">
            <a:avLst/>
          </a:prstGeom>
        </p:spPr>
        <p:txBody>
          <a:bodyPr vert="horz" lIns="91440" tIns="45720" rIns="91440" bIns="45720" rtlCol="0" anchor="t">
            <a:normAutofit/>
          </a:bodyPr>
          <a:lstStyle>
            <a:lvl1pPr marL="228594" indent="-228594" algn="l" defTabSz="914377" rtl="0" eaLnBrk="1" latinLnBrk="0" hangingPunct="1">
              <a:lnSpc>
                <a:spcPct val="90000"/>
              </a:lnSpc>
              <a:spcBef>
                <a:spcPts val="1000"/>
              </a:spcBef>
              <a:buClr>
                <a:schemeClr val="accent2"/>
              </a:buClr>
              <a:buSzPct val="68000"/>
              <a:buFont typeface="Courier New" panose="02070309020205020404" pitchFamily="49" charset="0"/>
              <a:buChar char="o"/>
              <a:defRPr sz="2400" kern="1200">
                <a:solidFill>
                  <a:schemeClr val="tx2"/>
                </a:solidFill>
                <a:latin typeface="+mj-lt"/>
                <a:ea typeface="+mn-ea"/>
                <a:cs typeface="+mn-cs"/>
              </a:defRPr>
            </a:lvl1pPr>
            <a:lvl2pPr marL="685783" indent="-228594" algn="l" defTabSz="914377" rtl="0" eaLnBrk="1" latinLnBrk="0" hangingPunct="1">
              <a:lnSpc>
                <a:spcPct val="90000"/>
              </a:lnSpc>
              <a:spcBef>
                <a:spcPts val="500"/>
              </a:spcBef>
              <a:buClr>
                <a:schemeClr val="accent2"/>
              </a:buClr>
              <a:buSzPct val="68000"/>
              <a:buFont typeface="Courier New" panose="02070309020205020404" pitchFamily="49" charset="0"/>
              <a:buChar char="o"/>
              <a:defRPr sz="2200" kern="1200">
                <a:solidFill>
                  <a:schemeClr val="tx2"/>
                </a:solidFill>
                <a:latin typeface="+mj-lt"/>
                <a:ea typeface="+mn-ea"/>
                <a:cs typeface="+mn-cs"/>
              </a:defRPr>
            </a:lvl2pPr>
            <a:lvl3pPr marL="1142971" indent="-228594" algn="l" defTabSz="914377" rtl="0" eaLnBrk="1" latinLnBrk="0" hangingPunct="1">
              <a:lnSpc>
                <a:spcPct val="90000"/>
              </a:lnSpc>
              <a:spcBef>
                <a:spcPts val="500"/>
              </a:spcBef>
              <a:buClr>
                <a:schemeClr val="accent2"/>
              </a:buClr>
              <a:buSzPct val="68000"/>
              <a:buFont typeface="Courier New" panose="02070309020205020404" pitchFamily="49" charset="0"/>
              <a:buChar char="o"/>
              <a:defRPr sz="2000" kern="1200">
                <a:solidFill>
                  <a:schemeClr val="tx2"/>
                </a:solidFill>
                <a:latin typeface="+mj-lt"/>
                <a:ea typeface="+mn-ea"/>
                <a:cs typeface="+mn-cs"/>
              </a:defRPr>
            </a:lvl3pPr>
            <a:lvl4pPr marL="1600160" indent="-228594" algn="l" defTabSz="914377" rtl="0" eaLnBrk="1" latinLnBrk="0" hangingPunct="1">
              <a:lnSpc>
                <a:spcPct val="90000"/>
              </a:lnSpc>
              <a:spcBef>
                <a:spcPts val="500"/>
              </a:spcBef>
              <a:buClr>
                <a:schemeClr val="accent2"/>
              </a:buClr>
              <a:buSzPct val="68000"/>
              <a:buFont typeface="Courier New" panose="02070309020205020404" pitchFamily="49" charset="0"/>
              <a:buChar char="o"/>
              <a:defRPr sz="1800" kern="1200">
                <a:solidFill>
                  <a:schemeClr val="tx2"/>
                </a:solidFill>
                <a:latin typeface="+mj-lt"/>
                <a:ea typeface="+mn-ea"/>
                <a:cs typeface="+mn-cs"/>
              </a:defRPr>
            </a:lvl4pPr>
            <a:lvl5pPr marL="2057349" indent="-228594" algn="l" defTabSz="914377" rtl="0" eaLnBrk="1" latinLnBrk="0" hangingPunct="1">
              <a:lnSpc>
                <a:spcPct val="90000"/>
              </a:lnSpc>
              <a:spcBef>
                <a:spcPts val="500"/>
              </a:spcBef>
              <a:buClr>
                <a:schemeClr val="accent2"/>
              </a:buClr>
              <a:buSzPct val="68000"/>
              <a:buFont typeface="Courier New" panose="02070309020205020404" pitchFamily="49" charset="0"/>
              <a:buChar char="o"/>
              <a:defRPr sz="1600" kern="1200">
                <a:solidFill>
                  <a:schemeClr val="tx2"/>
                </a:solidFill>
                <a:latin typeface="+mj-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800" dirty="0">
                <a:latin typeface="Calibri"/>
                <a:cs typeface="Times New Roman"/>
              </a:rPr>
              <a:t>Unternehmen, die durch Pilotempfänger des Just Transition Fund unterstützt werden. </a:t>
            </a:r>
            <a:endParaRPr lang="en-GB" sz="1800" dirty="0">
              <a:latin typeface="Calibri Light"/>
              <a:cs typeface="Calibri Light"/>
            </a:endParaRPr>
          </a:p>
        </p:txBody>
      </p:sp>
      <p:sp>
        <p:nvSpPr>
          <p:cNvPr id="8" name="Text Placeholder 4">
            <a:extLst>
              <a:ext uri="{FF2B5EF4-FFF2-40B4-BE49-F238E27FC236}">
                <a16:creationId xmlns:a16="http://schemas.microsoft.com/office/drawing/2014/main" id="{4D7CFE6D-72B9-E658-CD3E-AC4303104E98}"/>
              </a:ext>
            </a:extLst>
          </p:cNvPr>
          <p:cNvSpPr txBox="1">
            <a:spLocks/>
          </p:cNvSpPr>
          <p:nvPr/>
        </p:nvSpPr>
        <p:spPr>
          <a:xfrm>
            <a:off x="5999196" y="1562708"/>
            <a:ext cx="5305782" cy="4511827"/>
          </a:xfrm>
          <a:prstGeom prst="rect">
            <a:avLst/>
          </a:prstGeom>
        </p:spPr>
        <p:txBody>
          <a:bodyPr vert="horz" lIns="91440" tIns="45720" rIns="91440" bIns="45720" rtlCol="0" anchor="t">
            <a:normAutofit lnSpcReduction="10000"/>
          </a:bodyPr>
          <a:lstStyle>
            <a:lvl1pPr marL="228594" indent="-228594" algn="l" defTabSz="914377" rtl="0" eaLnBrk="1" latinLnBrk="0" hangingPunct="1">
              <a:lnSpc>
                <a:spcPct val="90000"/>
              </a:lnSpc>
              <a:spcBef>
                <a:spcPts val="1000"/>
              </a:spcBef>
              <a:buClr>
                <a:schemeClr val="accent2"/>
              </a:buClr>
              <a:buSzPct val="68000"/>
              <a:buFont typeface="Courier New" panose="02070309020205020404" pitchFamily="49" charset="0"/>
              <a:buChar char="o"/>
              <a:defRPr sz="2400" kern="1200">
                <a:solidFill>
                  <a:schemeClr val="tx2"/>
                </a:solidFill>
                <a:latin typeface="+mj-lt"/>
                <a:ea typeface="+mn-ea"/>
                <a:cs typeface="+mn-cs"/>
              </a:defRPr>
            </a:lvl1pPr>
            <a:lvl2pPr marL="685783" indent="-228594" algn="l" defTabSz="914377" rtl="0" eaLnBrk="1" latinLnBrk="0" hangingPunct="1">
              <a:lnSpc>
                <a:spcPct val="90000"/>
              </a:lnSpc>
              <a:spcBef>
                <a:spcPts val="500"/>
              </a:spcBef>
              <a:buClr>
                <a:schemeClr val="accent2"/>
              </a:buClr>
              <a:buSzPct val="68000"/>
              <a:buFont typeface="Courier New" panose="02070309020205020404" pitchFamily="49" charset="0"/>
              <a:buChar char="o"/>
              <a:defRPr sz="2200" kern="1200">
                <a:solidFill>
                  <a:schemeClr val="tx2"/>
                </a:solidFill>
                <a:latin typeface="+mj-lt"/>
                <a:ea typeface="+mn-ea"/>
                <a:cs typeface="+mn-cs"/>
              </a:defRPr>
            </a:lvl2pPr>
            <a:lvl3pPr marL="1142971" indent="-228594" algn="l" defTabSz="914377" rtl="0" eaLnBrk="1" latinLnBrk="0" hangingPunct="1">
              <a:lnSpc>
                <a:spcPct val="90000"/>
              </a:lnSpc>
              <a:spcBef>
                <a:spcPts val="500"/>
              </a:spcBef>
              <a:buClr>
                <a:schemeClr val="accent2"/>
              </a:buClr>
              <a:buSzPct val="68000"/>
              <a:buFont typeface="Courier New" panose="02070309020205020404" pitchFamily="49" charset="0"/>
              <a:buChar char="o"/>
              <a:defRPr sz="2000" kern="1200">
                <a:solidFill>
                  <a:schemeClr val="tx2"/>
                </a:solidFill>
                <a:latin typeface="+mj-lt"/>
                <a:ea typeface="+mn-ea"/>
                <a:cs typeface="+mn-cs"/>
              </a:defRPr>
            </a:lvl3pPr>
            <a:lvl4pPr marL="1600160" indent="-228594" algn="l" defTabSz="914377" rtl="0" eaLnBrk="1" latinLnBrk="0" hangingPunct="1">
              <a:lnSpc>
                <a:spcPct val="90000"/>
              </a:lnSpc>
              <a:spcBef>
                <a:spcPts val="500"/>
              </a:spcBef>
              <a:buClr>
                <a:schemeClr val="accent2"/>
              </a:buClr>
              <a:buSzPct val="68000"/>
              <a:buFont typeface="Courier New" panose="02070309020205020404" pitchFamily="49" charset="0"/>
              <a:buChar char="o"/>
              <a:defRPr sz="1800" kern="1200">
                <a:solidFill>
                  <a:schemeClr val="tx2"/>
                </a:solidFill>
                <a:latin typeface="+mj-lt"/>
                <a:ea typeface="+mn-ea"/>
                <a:cs typeface="+mn-cs"/>
              </a:defRPr>
            </a:lvl4pPr>
            <a:lvl5pPr marL="2057349" indent="-228594" algn="l" defTabSz="914377" rtl="0" eaLnBrk="1" latinLnBrk="0" hangingPunct="1">
              <a:lnSpc>
                <a:spcPct val="90000"/>
              </a:lnSpc>
              <a:spcBef>
                <a:spcPts val="500"/>
              </a:spcBef>
              <a:buClr>
                <a:schemeClr val="accent2"/>
              </a:buClr>
              <a:buSzPct val="68000"/>
              <a:buFont typeface="Courier New" panose="02070309020205020404" pitchFamily="49" charset="0"/>
              <a:buChar char="o"/>
              <a:defRPr sz="1600" kern="1200">
                <a:solidFill>
                  <a:schemeClr val="tx2"/>
                </a:solidFill>
                <a:latin typeface="+mj-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de-DE" dirty="0">
                <a:cs typeface="Calibri Light"/>
              </a:rPr>
              <a:t>Über 500 </a:t>
            </a:r>
            <a:r>
              <a:rPr lang="de-DE" dirty="0" smtClean="0">
                <a:cs typeface="Calibri Light"/>
              </a:rPr>
              <a:t>Unternehmen über </a:t>
            </a:r>
            <a:r>
              <a:rPr lang="de-DE" dirty="0">
                <a:cs typeface="Calibri Light"/>
              </a:rPr>
              <a:t>neue Energiemöglichkeiten </a:t>
            </a:r>
            <a:r>
              <a:rPr lang="de-DE" dirty="0" smtClean="0">
                <a:cs typeface="Calibri Light"/>
              </a:rPr>
              <a:t>informiert</a:t>
            </a:r>
          </a:p>
          <a:p>
            <a:pPr marL="285750" indent="-285750"/>
            <a:r>
              <a:rPr lang="de-DE" dirty="0">
                <a:cs typeface="Calibri Light"/>
              </a:rPr>
              <a:t>250 Unternehmen werden bei der Erschließung internationaler Märkte gecoacht </a:t>
            </a:r>
            <a:endParaRPr lang="de-DE" dirty="0" smtClean="0">
              <a:cs typeface="Calibri Light"/>
            </a:endParaRPr>
          </a:p>
          <a:p>
            <a:pPr marL="285750" indent="-285750"/>
            <a:r>
              <a:rPr lang="de-DE" dirty="0">
                <a:cs typeface="Calibri Light"/>
              </a:rPr>
              <a:t>30 Unternehmen entwickelten digitale Strategien, um die Geschäftsfähigkeiten zu verbessern </a:t>
            </a:r>
            <a:endParaRPr lang="de-DE" dirty="0" smtClean="0">
              <a:cs typeface="Calibri Light"/>
            </a:endParaRPr>
          </a:p>
          <a:p>
            <a:pPr marL="285750" indent="-285750"/>
            <a:r>
              <a:rPr lang="de-DE" dirty="0">
                <a:cs typeface="Calibri Light"/>
              </a:rPr>
              <a:t>50 Personen beschleunigten ihre Geschäftsstrategien für die </a:t>
            </a:r>
            <a:r>
              <a:rPr lang="de-DE" dirty="0" smtClean="0">
                <a:cs typeface="Calibri Light"/>
              </a:rPr>
              <a:t>Energiewende</a:t>
            </a:r>
          </a:p>
          <a:p>
            <a:pPr marL="285750" indent="-285750"/>
            <a:r>
              <a:rPr lang="de-DE" dirty="0">
                <a:cs typeface="Calibri Light"/>
              </a:rPr>
              <a:t>Unterstützung von 60 Unternehmen durch fit4 Offshore </a:t>
            </a:r>
            <a:r>
              <a:rPr lang="de-DE" dirty="0" err="1">
                <a:cs typeface="Calibri Light"/>
              </a:rPr>
              <a:t>Renewables</a:t>
            </a:r>
            <a:endParaRPr lang="en-GB" sz="1800" dirty="0">
              <a:latin typeface="Calibri Light"/>
              <a:cs typeface="Calibri Light"/>
            </a:endParaRPr>
          </a:p>
          <a:p>
            <a:pPr marL="285750" indent="-285750"/>
            <a:endParaRPr lang="en-GB" sz="1800" dirty="0">
              <a:latin typeface="Calibri Light"/>
              <a:cs typeface="Calibri Light"/>
            </a:endParaRPr>
          </a:p>
        </p:txBody>
      </p:sp>
    </p:spTree>
    <p:extLst>
      <p:ext uri="{BB962C8B-B14F-4D97-AF65-F5344CB8AC3E}">
        <p14:creationId xmlns:p14="http://schemas.microsoft.com/office/powerpoint/2010/main" val="4077457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36838" y="0"/>
            <a:ext cx="12390238" cy="7514297"/>
            <a:chOff x="0" y="0"/>
            <a:chExt cx="4405418" cy="2671750"/>
          </a:xfrm>
        </p:grpSpPr>
        <p:sp>
          <p:nvSpPr>
            <p:cNvPr id="3" name="Freeform 3"/>
            <p:cNvSpPr/>
            <p:nvPr/>
          </p:nvSpPr>
          <p:spPr>
            <a:xfrm>
              <a:off x="0" y="0"/>
              <a:ext cx="4405418" cy="2671750"/>
            </a:xfrm>
            <a:custGeom>
              <a:avLst/>
              <a:gdLst/>
              <a:ahLst/>
              <a:cxnLst/>
              <a:rect l="l" t="t" r="r" b="b"/>
              <a:pathLst>
                <a:path w="4405418" h="2671750">
                  <a:moveTo>
                    <a:pt x="0" y="0"/>
                  </a:moveTo>
                  <a:lnTo>
                    <a:pt x="4405418" y="0"/>
                  </a:lnTo>
                  <a:lnTo>
                    <a:pt x="4405418" y="2671750"/>
                  </a:lnTo>
                  <a:lnTo>
                    <a:pt x="0" y="2671750"/>
                  </a:lnTo>
                  <a:close/>
                </a:path>
              </a:pathLst>
            </a:custGeom>
            <a:solidFill>
              <a:srgbClr val="FFFFFF"/>
            </a:solidFill>
          </p:spPr>
          <p:txBody>
            <a:bodyPr/>
            <a:lstStyle/>
            <a:p>
              <a:endParaRPr lang="en-GB" sz="1200"/>
            </a:p>
          </p:txBody>
        </p:sp>
        <p:sp>
          <p:nvSpPr>
            <p:cNvPr id="4" name="TextBox 4"/>
            <p:cNvSpPr txBox="1"/>
            <p:nvPr/>
          </p:nvSpPr>
          <p:spPr>
            <a:xfrm>
              <a:off x="0" y="-38100"/>
              <a:ext cx="4405418" cy="2709850"/>
            </a:xfrm>
            <a:prstGeom prst="rect">
              <a:avLst/>
            </a:prstGeom>
          </p:spPr>
          <p:txBody>
            <a:bodyPr lIns="52917" tIns="52917" rIns="52917" bIns="52917" rtlCol="0" anchor="ctr"/>
            <a:lstStyle/>
            <a:p>
              <a:pPr algn="ctr">
                <a:lnSpc>
                  <a:spcPts val="2041"/>
                </a:lnSpc>
                <a:spcBef>
                  <a:spcPct val="0"/>
                </a:spcBef>
              </a:pPr>
              <a:endParaRPr sz="1200"/>
            </a:p>
          </p:txBody>
        </p:sp>
      </p:grpSp>
      <p:grpSp>
        <p:nvGrpSpPr>
          <p:cNvPr id="5" name="Group 5"/>
          <p:cNvGrpSpPr/>
          <p:nvPr/>
        </p:nvGrpSpPr>
        <p:grpSpPr>
          <a:xfrm>
            <a:off x="3186869" y="5200030"/>
            <a:ext cx="2425201" cy="1209298"/>
            <a:chOff x="0" y="0"/>
            <a:chExt cx="458093" cy="228423"/>
          </a:xfrm>
        </p:grpSpPr>
        <p:sp>
          <p:nvSpPr>
            <p:cNvPr id="6" name="Freeform 6"/>
            <p:cNvSpPr/>
            <p:nvPr/>
          </p:nvSpPr>
          <p:spPr>
            <a:xfrm>
              <a:off x="0" y="0"/>
              <a:ext cx="458093" cy="228423"/>
            </a:xfrm>
            <a:custGeom>
              <a:avLst/>
              <a:gdLst/>
              <a:ahLst/>
              <a:cxnLst/>
              <a:rect l="l" t="t" r="r" b="b"/>
              <a:pathLst>
                <a:path w="458093" h="228423">
                  <a:moveTo>
                    <a:pt x="29795" y="0"/>
                  </a:moveTo>
                  <a:lnTo>
                    <a:pt x="428298" y="0"/>
                  </a:lnTo>
                  <a:cubicBezTo>
                    <a:pt x="444753" y="0"/>
                    <a:pt x="458093" y="13340"/>
                    <a:pt x="458093" y="29795"/>
                  </a:cubicBezTo>
                  <a:lnTo>
                    <a:pt x="458093" y="198628"/>
                  </a:lnTo>
                  <a:cubicBezTo>
                    <a:pt x="458093" y="215083"/>
                    <a:pt x="444753" y="228423"/>
                    <a:pt x="428298" y="228423"/>
                  </a:cubicBezTo>
                  <a:lnTo>
                    <a:pt x="29795" y="228423"/>
                  </a:lnTo>
                  <a:cubicBezTo>
                    <a:pt x="13340" y="228423"/>
                    <a:pt x="0" y="215083"/>
                    <a:pt x="0" y="198628"/>
                  </a:cubicBezTo>
                  <a:lnTo>
                    <a:pt x="0" y="29795"/>
                  </a:lnTo>
                  <a:cubicBezTo>
                    <a:pt x="0" y="13340"/>
                    <a:pt x="13340" y="0"/>
                    <a:pt x="29795" y="0"/>
                  </a:cubicBezTo>
                  <a:close/>
                </a:path>
              </a:pathLst>
            </a:custGeom>
            <a:solidFill>
              <a:srgbClr val="9DC432"/>
            </a:solidFill>
            <a:ln cap="sq">
              <a:noFill/>
              <a:prstDash val="solid"/>
              <a:miter/>
            </a:ln>
          </p:spPr>
          <p:txBody>
            <a:bodyPr/>
            <a:lstStyle/>
            <a:p>
              <a:endParaRPr lang="en-GB" sz="1200"/>
            </a:p>
          </p:txBody>
        </p:sp>
        <p:sp>
          <p:nvSpPr>
            <p:cNvPr id="7" name="TextBox 7"/>
            <p:cNvSpPr txBox="1"/>
            <p:nvPr/>
          </p:nvSpPr>
          <p:spPr>
            <a:xfrm>
              <a:off x="0" y="0"/>
              <a:ext cx="458093" cy="228423"/>
            </a:xfrm>
            <a:prstGeom prst="rect">
              <a:avLst/>
            </a:prstGeom>
          </p:spPr>
          <p:txBody>
            <a:bodyPr lIns="109490" tIns="109490" rIns="109490" bIns="109490" rtlCol="0" anchor="ctr"/>
            <a:lstStyle/>
            <a:p>
              <a:pPr algn="ctr">
                <a:lnSpc>
                  <a:spcPts val="1350"/>
                </a:lnSpc>
              </a:pPr>
              <a:endParaRPr sz="1200"/>
            </a:p>
          </p:txBody>
        </p:sp>
      </p:grpSp>
      <p:grpSp>
        <p:nvGrpSpPr>
          <p:cNvPr id="8" name="Group 8"/>
          <p:cNvGrpSpPr/>
          <p:nvPr/>
        </p:nvGrpSpPr>
        <p:grpSpPr>
          <a:xfrm>
            <a:off x="757743" y="5202554"/>
            <a:ext cx="2378001" cy="1209298"/>
            <a:chOff x="0" y="0"/>
            <a:chExt cx="449177" cy="228423"/>
          </a:xfrm>
        </p:grpSpPr>
        <p:sp>
          <p:nvSpPr>
            <p:cNvPr id="9" name="Freeform 9"/>
            <p:cNvSpPr/>
            <p:nvPr/>
          </p:nvSpPr>
          <p:spPr>
            <a:xfrm>
              <a:off x="0" y="0"/>
              <a:ext cx="449177" cy="228423"/>
            </a:xfrm>
            <a:custGeom>
              <a:avLst/>
              <a:gdLst/>
              <a:ahLst/>
              <a:cxnLst/>
              <a:rect l="l" t="t" r="r" b="b"/>
              <a:pathLst>
                <a:path w="449177" h="228423">
                  <a:moveTo>
                    <a:pt x="30386" y="0"/>
                  </a:moveTo>
                  <a:lnTo>
                    <a:pt x="418791" y="0"/>
                  </a:lnTo>
                  <a:cubicBezTo>
                    <a:pt x="435573" y="0"/>
                    <a:pt x="449177" y="13604"/>
                    <a:pt x="449177" y="30386"/>
                  </a:cubicBezTo>
                  <a:lnTo>
                    <a:pt x="449177" y="198037"/>
                  </a:lnTo>
                  <a:cubicBezTo>
                    <a:pt x="449177" y="206095"/>
                    <a:pt x="445976" y="213824"/>
                    <a:pt x="440277" y="219523"/>
                  </a:cubicBezTo>
                  <a:cubicBezTo>
                    <a:pt x="434579" y="225221"/>
                    <a:pt x="426850" y="228423"/>
                    <a:pt x="418791" y="228423"/>
                  </a:cubicBezTo>
                  <a:lnTo>
                    <a:pt x="30386" y="228423"/>
                  </a:lnTo>
                  <a:cubicBezTo>
                    <a:pt x="13604" y="228423"/>
                    <a:pt x="0" y="214818"/>
                    <a:pt x="0" y="198037"/>
                  </a:cubicBezTo>
                  <a:lnTo>
                    <a:pt x="0" y="30386"/>
                  </a:lnTo>
                  <a:cubicBezTo>
                    <a:pt x="0" y="13604"/>
                    <a:pt x="13604" y="0"/>
                    <a:pt x="30386" y="0"/>
                  </a:cubicBezTo>
                  <a:close/>
                </a:path>
              </a:pathLst>
            </a:custGeom>
            <a:solidFill>
              <a:srgbClr val="9DC432"/>
            </a:solidFill>
            <a:ln cap="sq">
              <a:noFill/>
              <a:prstDash val="solid"/>
              <a:miter/>
            </a:ln>
          </p:spPr>
          <p:txBody>
            <a:bodyPr/>
            <a:lstStyle/>
            <a:p>
              <a:endParaRPr lang="en-GB" sz="1200"/>
            </a:p>
          </p:txBody>
        </p:sp>
        <p:sp>
          <p:nvSpPr>
            <p:cNvPr id="10" name="TextBox 10"/>
            <p:cNvSpPr txBox="1"/>
            <p:nvPr/>
          </p:nvSpPr>
          <p:spPr>
            <a:xfrm>
              <a:off x="0" y="0"/>
              <a:ext cx="449177" cy="228423"/>
            </a:xfrm>
            <a:prstGeom prst="rect">
              <a:avLst/>
            </a:prstGeom>
          </p:spPr>
          <p:txBody>
            <a:bodyPr lIns="109490" tIns="109490" rIns="109490" bIns="109490" rtlCol="0" anchor="ctr"/>
            <a:lstStyle/>
            <a:p>
              <a:pPr algn="ctr">
                <a:lnSpc>
                  <a:spcPts val="1350"/>
                </a:lnSpc>
              </a:pPr>
              <a:endParaRPr sz="1200"/>
            </a:p>
          </p:txBody>
        </p:sp>
      </p:grpSp>
      <p:grpSp>
        <p:nvGrpSpPr>
          <p:cNvPr id="11" name="Group 11"/>
          <p:cNvGrpSpPr/>
          <p:nvPr/>
        </p:nvGrpSpPr>
        <p:grpSpPr>
          <a:xfrm>
            <a:off x="5707870" y="1000541"/>
            <a:ext cx="5965223" cy="899737"/>
            <a:chOff x="0" y="0"/>
            <a:chExt cx="1126762" cy="169950"/>
          </a:xfrm>
        </p:grpSpPr>
        <p:sp>
          <p:nvSpPr>
            <p:cNvPr id="12" name="Freeform 12"/>
            <p:cNvSpPr/>
            <p:nvPr/>
          </p:nvSpPr>
          <p:spPr>
            <a:xfrm>
              <a:off x="0" y="0"/>
              <a:ext cx="1126762" cy="169950"/>
            </a:xfrm>
            <a:custGeom>
              <a:avLst/>
              <a:gdLst/>
              <a:ahLst/>
              <a:cxnLst/>
              <a:rect l="l" t="t" r="r" b="b"/>
              <a:pathLst>
                <a:path w="1126762" h="169950">
                  <a:moveTo>
                    <a:pt x="12113" y="0"/>
                  </a:moveTo>
                  <a:lnTo>
                    <a:pt x="1114649" y="0"/>
                  </a:lnTo>
                  <a:cubicBezTo>
                    <a:pt x="1117862" y="0"/>
                    <a:pt x="1120943" y="1276"/>
                    <a:pt x="1123214" y="3548"/>
                  </a:cubicBezTo>
                  <a:cubicBezTo>
                    <a:pt x="1125486" y="5820"/>
                    <a:pt x="1126762" y="8901"/>
                    <a:pt x="1126762" y="12113"/>
                  </a:cubicBezTo>
                  <a:lnTo>
                    <a:pt x="1126762" y="157837"/>
                  </a:lnTo>
                  <a:cubicBezTo>
                    <a:pt x="1126762" y="164527"/>
                    <a:pt x="1121339" y="169950"/>
                    <a:pt x="1114649" y="169950"/>
                  </a:cubicBezTo>
                  <a:lnTo>
                    <a:pt x="12113" y="169950"/>
                  </a:lnTo>
                  <a:cubicBezTo>
                    <a:pt x="8901" y="169950"/>
                    <a:pt x="5820" y="168674"/>
                    <a:pt x="3548" y="166402"/>
                  </a:cubicBezTo>
                  <a:cubicBezTo>
                    <a:pt x="1276" y="164130"/>
                    <a:pt x="0" y="161049"/>
                    <a:pt x="0" y="157837"/>
                  </a:cubicBezTo>
                  <a:lnTo>
                    <a:pt x="0" y="12113"/>
                  </a:lnTo>
                  <a:cubicBezTo>
                    <a:pt x="0" y="5423"/>
                    <a:pt x="5423" y="0"/>
                    <a:pt x="12113" y="0"/>
                  </a:cubicBezTo>
                  <a:close/>
                </a:path>
              </a:pathLst>
            </a:custGeom>
            <a:solidFill>
              <a:srgbClr val="36A9E1"/>
            </a:solidFill>
            <a:ln cap="sq">
              <a:noFill/>
              <a:prstDash val="solid"/>
              <a:miter/>
            </a:ln>
          </p:spPr>
          <p:txBody>
            <a:bodyPr/>
            <a:lstStyle/>
            <a:p>
              <a:endParaRPr lang="en-GB" sz="1200"/>
            </a:p>
          </p:txBody>
        </p:sp>
        <p:sp>
          <p:nvSpPr>
            <p:cNvPr id="13" name="TextBox 13"/>
            <p:cNvSpPr txBox="1"/>
            <p:nvPr/>
          </p:nvSpPr>
          <p:spPr>
            <a:xfrm>
              <a:off x="0" y="0"/>
              <a:ext cx="1126762" cy="169950"/>
            </a:xfrm>
            <a:prstGeom prst="rect">
              <a:avLst/>
            </a:prstGeom>
          </p:spPr>
          <p:txBody>
            <a:bodyPr lIns="109490" tIns="109490" rIns="109490" bIns="109490" rtlCol="0" anchor="ctr"/>
            <a:lstStyle/>
            <a:p>
              <a:pPr algn="ctr">
                <a:lnSpc>
                  <a:spcPts val="1350"/>
                </a:lnSpc>
              </a:pPr>
              <a:endParaRPr sz="1200"/>
            </a:p>
          </p:txBody>
        </p:sp>
      </p:grpSp>
      <p:grpSp>
        <p:nvGrpSpPr>
          <p:cNvPr id="15" name="Group 15"/>
          <p:cNvGrpSpPr/>
          <p:nvPr/>
        </p:nvGrpSpPr>
        <p:grpSpPr>
          <a:xfrm>
            <a:off x="739389" y="2011277"/>
            <a:ext cx="4872680" cy="3080803"/>
            <a:chOff x="0" y="0"/>
            <a:chExt cx="1057990" cy="668926"/>
          </a:xfrm>
        </p:grpSpPr>
        <p:sp>
          <p:nvSpPr>
            <p:cNvPr id="16" name="Freeform 16"/>
            <p:cNvSpPr/>
            <p:nvPr/>
          </p:nvSpPr>
          <p:spPr>
            <a:xfrm>
              <a:off x="0" y="0"/>
              <a:ext cx="1057990" cy="668926"/>
            </a:xfrm>
            <a:custGeom>
              <a:avLst/>
              <a:gdLst/>
              <a:ahLst/>
              <a:cxnLst/>
              <a:rect l="l" t="t" r="r" b="b"/>
              <a:pathLst>
                <a:path w="1057990" h="668926">
                  <a:moveTo>
                    <a:pt x="14300" y="0"/>
                  </a:moveTo>
                  <a:lnTo>
                    <a:pt x="1043691" y="0"/>
                  </a:lnTo>
                  <a:cubicBezTo>
                    <a:pt x="1047483" y="0"/>
                    <a:pt x="1051120" y="1507"/>
                    <a:pt x="1053802" y="4188"/>
                  </a:cubicBezTo>
                  <a:cubicBezTo>
                    <a:pt x="1056484" y="6870"/>
                    <a:pt x="1057990" y="10507"/>
                    <a:pt x="1057990" y="14300"/>
                  </a:cubicBezTo>
                  <a:lnTo>
                    <a:pt x="1057990" y="654626"/>
                  </a:lnTo>
                  <a:cubicBezTo>
                    <a:pt x="1057990" y="658418"/>
                    <a:pt x="1056484" y="662056"/>
                    <a:pt x="1053802" y="664737"/>
                  </a:cubicBezTo>
                  <a:cubicBezTo>
                    <a:pt x="1051120" y="667419"/>
                    <a:pt x="1047483" y="668926"/>
                    <a:pt x="1043691" y="668926"/>
                  </a:cubicBezTo>
                  <a:lnTo>
                    <a:pt x="14300" y="668926"/>
                  </a:lnTo>
                  <a:cubicBezTo>
                    <a:pt x="10507" y="668926"/>
                    <a:pt x="6870" y="667419"/>
                    <a:pt x="4188" y="664737"/>
                  </a:cubicBezTo>
                  <a:cubicBezTo>
                    <a:pt x="1507" y="662056"/>
                    <a:pt x="0" y="658418"/>
                    <a:pt x="0" y="654626"/>
                  </a:cubicBezTo>
                  <a:lnTo>
                    <a:pt x="0" y="14300"/>
                  </a:lnTo>
                  <a:cubicBezTo>
                    <a:pt x="0" y="10507"/>
                    <a:pt x="1507" y="6870"/>
                    <a:pt x="4188" y="4188"/>
                  </a:cubicBezTo>
                  <a:cubicBezTo>
                    <a:pt x="6870" y="1507"/>
                    <a:pt x="10507" y="0"/>
                    <a:pt x="14300" y="0"/>
                  </a:cubicBezTo>
                  <a:close/>
                </a:path>
              </a:pathLst>
            </a:custGeom>
            <a:solidFill>
              <a:srgbClr val="00A19A"/>
            </a:solidFill>
            <a:ln cap="sq">
              <a:noFill/>
              <a:prstDash val="solid"/>
              <a:miter/>
            </a:ln>
          </p:spPr>
          <p:txBody>
            <a:bodyPr/>
            <a:lstStyle/>
            <a:p>
              <a:endParaRPr lang="en-GB" sz="1200"/>
            </a:p>
          </p:txBody>
        </p:sp>
        <p:sp>
          <p:nvSpPr>
            <p:cNvPr id="17" name="TextBox 17"/>
            <p:cNvSpPr txBox="1"/>
            <p:nvPr/>
          </p:nvSpPr>
          <p:spPr>
            <a:xfrm>
              <a:off x="0" y="0"/>
              <a:ext cx="1057990" cy="668926"/>
            </a:xfrm>
            <a:prstGeom prst="rect">
              <a:avLst/>
            </a:prstGeom>
          </p:spPr>
          <p:txBody>
            <a:bodyPr lIns="95250" tIns="95250" rIns="95250" bIns="95250" rtlCol="0" anchor="ctr"/>
            <a:lstStyle/>
            <a:p>
              <a:pPr algn="ctr">
                <a:lnSpc>
                  <a:spcPts val="1350"/>
                </a:lnSpc>
              </a:pPr>
              <a:endParaRPr sz="1200"/>
            </a:p>
          </p:txBody>
        </p:sp>
      </p:grpSp>
      <p:pic>
        <p:nvPicPr>
          <p:cNvPr id="18" name="Picture 18"/>
          <p:cNvPicPr>
            <a:picLocks noChangeAspect="1"/>
          </p:cNvPicPr>
          <p:nvPr/>
        </p:nvPicPr>
        <p:blipFill>
          <a:blip r:embed="rId3"/>
          <a:stretch>
            <a:fillRect/>
          </a:stretch>
        </p:blipFill>
        <p:spPr>
          <a:xfrm>
            <a:off x="618072" y="2167809"/>
            <a:ext cx="5199215" cy="3054092"/>
          </a:xfrm>
          <a:prstGeom prst="rect">
            <a:avLst/>
          </a:prstGeom>
        </p:spPr>
      </p:pic>
      <p:grpSp>
        <p:nvGrpSpPr>
          <p:cNvPr id="19" name="Group 19"/>
          <p:cNvGrpSpPr/>
          <p:nvPr/>
        </p:nvGrpSpPr>
        <p:grpSpPr>
          <a:xfrm>
            <a:off x="757743" y="1000541"/>
            <a:ext cx="4854327" cy="899737"/>
            <a:chOff x="0" y="0"/>
            <a:chExt cx="916927" cy="169950"/>
          </a:xfrm>
        </p:grpSpPr>
        <p:sp>
          <p:nvSpPr>
            <p:cNvPr id="20" name="Freeform 20"/>
            <p:cNvSpPr/>
            <p:nvPr/>
          </p:nvSpPr>
          <p:spPr>
            <a:xfrm>
              <a:off x="0" y="0"/>
              <a:ext cx="916927" cy="169950"/>
            </a:xfrm>
            <a:custGeom>
              <a:avLst/>
              <a:gdLst/>
              <a:ahLst/>
              <a:cxnLst/>
              <a:rect l="l" t="t" r="r" b="b"/>
              <a:pathLst>
                <a:path w="916927" h="169950">
                  <a:moveTo>
                    <a:pt x="14354" y="0"/>
                  </a:moveTo>
                  <a:lnTo>
                    <a:pt x="902573" y="0"/>
                  </a:lnTo>
                  <a:cubicBezTo>
                    <a:pt x="910500" y="0"/>
                    <a:pt x="916927" y="6426"/>
                    <a:pt x="916927" y="14354"/>
                  </a:cubicBezTo>
                  <a:lnTo>
                    <a:pt x="916927" y="155596"/>
                  </a:lnTo>
                  <a:cubicBezTo>
                    <a:pt x="916927" y="163524"/>
                    <a:pt x="910500" y="169950"/>
                    <a:pt x="902573" y="169950"/>
                  </a:cubicBezTo>
                  <a:lnTo>
                    <a:pt x="14354" y="169950"/>
                  </a:lnTo>
                  <a:cubicBezTo>
                    <a:pt x="6426" y="169950"/>
                    <a:pt x="0" y="163524"/>
                    <a:pt x="0" y="155596"/>
                  </a:cubicBezTo>
                  <a:lnTo>
                    <a:pt x="0" y="14354"/>
                  </a:lnTo>
                  <a:cubicBezTo>
                    <a:pt x="0" y="6426"/>
                    <a:pt x="6426" y="0"/>
                    <a:pt x="14354" y="0"/>
                  </a:cubicBezTo>
                  <a:close/>
                </a:path>
              </a:pathLst>
            </a:custGeom>
            <a:solidFill>
              <a:srgbClr val="36A9E1"/>
            </a:solidFill>
            <a:ln cap="sq">
              <a:noFill/>
              <a:prstDash val="solid"/>
              <a:miter/>
            </a:ln>
          </p:spPr>
          <p:txBody>
            <a:bodyPr/>
            <a:lstStyle/>
            <a:p>
              <a:endParaRPr lang="en-GB" sz="1200"/>
            </a:p>
          </p:txBody>
        </p:sp>
        <p:sp>
          <p:nvSpPr>
            <p:cNvPr id="21" name="TextBox 21"/>
            <p:cNvSpPr txBox="1"/>
            <p:nvPr/>
          </p:nvSpPr>
          <p:spPr>
            <a:xfrm>
              <a:off x="0" y="0"/>
              <a:ext cx="916927" cy="169950"/>
            </a:xfrm>
            <a:prstGeom prst="rect">
              <a:avLst/>
            </a:prstGeom>
          </p:spPr>
          <p:txBody>
            <a:bodyPr lIns="109490" tIns="109490" rIns="109490" bIns="109490" rtlCol="0" anchor="ctr"/>
            <a:lstStyle/>
            <a:p>
              <a:pPr algn="ctr">
                <a:lnSpc>
                  <a:spcPts val="1350"/>
                </a:lnSpc>
              </a:pPr>
              <a:endParaRPr sz="1200"/>
            </a:p>
          </p:txBody>
        </p:sp>
      </p:grpSp>
      <p:grpSp>
        <p:nvGrpSpPr>
          <p:cNvPr id="22" name="Group 22"/>
          <p:cNvGrpSpPr/>
          <p:nvPr/>
        </p:nvGrpSpPr>
        <p:grpSpPr>
          <a:xfrm>
            <a:off x="5707870" y="2011276"/>
            <a:ext cx="6002750" cy="4400576"/>
            <a:chOff x="0" y="0"/>
            <a:chExt cx="1303359" cy="955484"/>
          </a:xfrm>
        </p:grpSpPr>
        <p:sp>
          <p:nvSpPr>
            <p:cNvPr id="23" name="Freeform 23"/>
            <p:cNvSpPr/>
            <p:nvPr/>
          </p:nvSpPr>
          <p:spPr>
            <a:xfrm>
              <a:off x="0" y="0"/>
              <a:ext cx="1303359" cy="955484"/>
            </a:xfrm>
            <a:custGeom>
              <a:avLst/>
              <a:gdLst/>
              <a:ahLst/>
              <a:cxnLst/>
              <a:rect l="l" t="t" r="r" b="b"/>
              <a:pathLst>
                <a:path w="1303359" h="955484">
                  <a:moveTo>
                    <a:pt x="11608" y="0"/>
                  </a:moveTo>
                  <a:lnTo>
                    <a:pt x="1291751" y="0"/>
                  </a:lnTo>
                  <a:cubicBezTo>
                    <a:pt x="1294830" y="0"/>
                    <a:pt x="1297782" y="1223"/>
                    <a:pt x="1299959" y="3400"/>
                  </a:cubicBezTo>
                  <a:cubicBezTo>
                    <a:pt x="1302136" y="5577"/>
                    <a:pt x="1303359" y="8529"/>
                    <a:pt x="1303359" y="11608"/>
                  </a:cubicBezTo>
                  <a:lnTo>
                    <a:pt x="1303359" y="943876"/>
                  </a:lnTo>
                  <a:cubicBezTo>
                    <a:pt x="1303359" y="946955"/>
                    <a:pt x="1302136" y="949907"/>
                    <a:pt x="1299959" y="952084"/>
                  </a:cubicBezTo>
                  <a:cubicBezTo>
                    <a:pt x="1297782" y="954261"/>
                    <a:pt x="1294830" y="955484"/>
                    <a:pt x="1291751" y="955484"/>
                  </a:cubicBezTo>
                  <a:lnTo>
                    <a:pt x="11608" y="955484"/>
                  </a:lnTo>
                  <a:cubicBezTo>
                    <a:pt x="8529" y="955484"/>
                    <a:pt x="5577" y="954261"/>
                    <a:pt x="3400" y="952084"/>
                  </a:cubicBezTo>
                  <a:cubicBezTo>
                    <a:pt x="1223" y="949907"/>
                    <a:pt x="0" y="946955"/>
                    <a:pt x="0" y="943876"/>
                  </a:cubicBezTo>
                  <a:lnTo>
                    <a:pt x="0" y="11608"/>
                  </a:lnTo>
                  <a:cubicBezTo>
                    <a:pt x="0" y="8529"/>
                    <a:pt x="1223" y="5577"/>
                    <a:pt x="3400" y="3400"/>
                  </a:cubicBezTo>
                  <a:cubicBezTo>
                    <a:pt x="5577" y="1223"/>
                    <a:pt x="8529" y="0"/>
                    <a:pt x="11608" y="0"/>
                  </a:cubicBezTo>
                  <a:close/>
                </a:path>
              </a:pathLst>
            </a:custGeom>
            <a:solidFill>
              <a:srgbClr val="14A055"/>
            </a:solidFill>
            <a:ln w="9525" cap="sq">
              <a:solidFill>
                <a:srgbClr val="ADADAD"/>
              </a:solidFill>
              <a:prstDash val="solid"/>
              <a:miter/>
            </a:ln>
          </p:spPr>
          <p:txBody>
            <a:bodyPr/>
            <a:lstStyle/>
            <a:p>
              <a:endParaRPr lang="en-GB" sz="1200"/>
            </a:p>
          </p:txBody>
        </p:sp>
        <p:sp>
          <p:nvSpPr>
            <p:cNvPr id="24" name="TextBox 24"/>
            <p:cNvSpPr txBox="1"/>
            <p:nvPr/>
          </p:nvSpPr>
          <p:spPr>
            <a:xfrm>
              <a:off x="0" y="0"/>
              <a:ext cx="1303359" cy="955484"/>
            </a:xfrm>
            <a:prstGeom prst="rect">
              <a:avLst/>
            </a:prstGeom>
          </p:spPr>
          <p:txBody>
            <a:bodyPr lIns="95250" tIns="95250" rIns="95250" bIns="95250" rtlCol="0" anchor="ctr"/>
            <a:lstStyle/>
            <a:p>
              <a:pPr algn="ctr">
                <a:lnSpc>
                  <a:spcPts val="1350"/>
                </a:lnSpc>
              </a:pPr>
              <a:endParaRPr sz="1200"/>
            </a:p>
          </p:txBody>
        </p:sp>
      </p:grpSp>
      <p:pic>
        <p:nvPicPr>
          <p:cNvPr id="25" name="Picture 25"/>
          <p:cNvPicPr>
            <a:picLocks noChangeAspect="1"/>
          </p:cNvPicPr>
          <p:nvPr/>
        </p:nvPicPr>
        <p:blipFill>
          <a:blip r:embed="rId4"/>
          <a:stretch>
            <a:fillRect/>
          </a:stretch>
        </p:blipFill>
        <p:spPr>
          <a:xfrm>
            <a:off x="5561552" y="1795982"/>
            <a:ext cx="6413375" cy="5114996"/>
          </a:xfrm>
          <a:prstGeom prst="rect">
            <a:avLst/>
          </a:prstGeom>
        </p:spPr>
      </p:pic>
      <p:grpSp>
        <p:nvGrpSpPr>
          <p:cNvPr id="26" name="Group 26"/>
          <p:cNvGrpSpPr/>
          <p:nvPr/>
        </p:nvGrpSpPr>
        <p:grpSpPr>
          <a:xfrm>
            <a:off x="5751804" y="419307"/>
            <a:ext cx="4799802" cy="437803"/>
            <a:chOff x="0" y="0"/>
            <a:chExt cx="900914" cy="82175"/>
          </a:xfrm>
        </p:grpSpPr>
        <p:sp>
          <p:nvSpPr>
            <p:cNvPr id="27" name="Freeform 27"/>
            <p:cNvSpPr/>
            <p:nvPr/>
          </p:nvSpPr>
          <p:spPr>
            <a:xfrm>
              <a:off x="0" y="0"/>
              <a:ext cx="900914" cy="82175"/>
            </a:xfrm>
            <a:custGeom>
              <a:avLst/>
              <a:gdLst/>
              <a:ahLst/>
              <a:cxnLst/>
              <a:rect l="l" t="t" r="r" b="b"/>
              <a:pathLst>
                <a:path w="900914" h="82175">
                  <a:moveTo>
                    <a:pt x="8710" y="0"/>
                  </a:moveTo>
                  <a:lnTo>
                    <a:pt x="892204" y="0"/>
                  </a:lnTo>
                  <a:cubicBezTo>
                    <a:pt x="897014" y="0"/>
                    <a:pt x="900914" y="3900"/>
                    <a:pt x="900914" y="8710"/>
                  </a:cubicBezTo>
                  <a:lnTo>
                    <a:pt x="900914" y="73465"/>
                  </a:lnTo>
                  <a:cubicBezTo>
                    <a:pt x="900914" y="78275"/>
                    <a:pt x="897014" y="82175"/>
                    <a:pt x="892204" y="82175"/>
                  </a:cubicBezTo>
                  <a:lnTo>
                    <a:pt x="8710" y="82175"/>
                  </a:lnTo>
                  <a:cubicBezTo>
                    <a:pt x="3900" y="82175"/>
                    <a:pt x="0" y="78275"/>
                    <a:pt x="0" y="73465"/>
                  </a:cubicBezTo>
                  <a:lnTo>
                    <a:pt x="0" y="8710"/>
                  </a:lnTo>
                  <a:cubicBezTo>
                    <a:pt x="0" y="3900"/>
                    <a:pt x="3900" y="0"/>
                    <a:pt x="8710" y="0"/>
                  </a:cubicBezTo>
                  <a:close/>
                </a:path>
              </a:pathLst>
            </a:custGeom>
            <a:solidFill>
              <a:srgbClr val="000000">
                <a:alpha val="0"/>
              </a:srgbClr>
            </a:solidFill>
            <a:ln w="9525" cap="sq">
              <a:solidFill>
                <a:srgbClr val="00A19A"/>
              </a:solidFill>
              <a:prstDash val="solid"/>
              <a:miter/>
            </a:ln>
          </p:spPr>
          <p:txBody>
            <a:bodyPr/>
            <a:lstStyle/>
            <a:p>
              <a:endParaRPr lang="en-GB" sz="1200"/>
            </a:p>
          </p:txBody>
        </p:sp>
        <p:sp>
          <p:nvSpPr>
            <p:cNvPr id="28" name="TextBox 28"/>
            <p:cNvSpPr txBox="1"/>
            <p:nvPr/>
          </p:nvSpPr>
          <p:spPr>
            <a:xfrm>
              <a:off x="0" y="0"/>
              <a:ext cx="900914" cy="82175"/>
            </a:xfrm>
            <a:prstGeom prst="rect">
              <a:avLst/>
            </a:prstGeom>
          </p:spPr>
          <p:txBody>
            <a:bodyPr lIns="45720" tIns="45720" rIns="45720" bIns="45720" rtlCol="0" anchor="ctr"/>
            <a:lstStyle/>
            <a:p>
              <a:pPr algn="ctr">
                <a:lnSpc>
                  <a:spcPts val="1350"/>
                </a:lnSpc>
              </a:pPr>
              <a:endParaRPr sz="1200"/>
            </a:p>
          </p:txBody>
        </p:sp>
      </p:grpSp>
      <p:sp>
        <p:nvSpPr>
          <p:cNvPr id="29" name="TextBox 29"/>
          <p:cNvSpPr txBox="1"/>
          <p:nvPr/>
        </p:nvSpPr>
        <p:spPr>
          <a:xfrm>
            <a:off x="8309423" y="1305947"/>
            <a:ext cx="1006880" cy="398186"/>
          </a:xfrm>
          <a:prstGeom prst="rect">
            <a:avLst/>
          </a:prstGeom>
        </p:spPr>
        <p:txBody>
          <a:bodyPr lIns="0" tIns="0" rIns="0" bIns="0" rtlCol="0" anchor="t">
            <a:spAutoFit/>
          </a:bodyPr>
          <a:lstStyle/>
          <a:p>
            <a:pPr>
              <a:lnSpc>
                <a:spcPts val="3412"/>
              </a:lnSpc>
              <a:spcBef>
                <a:spcPct val="0"/>
              </a:spcBef>
            </a:pPr>
            <a:r>
              <a:rPr lang="en-US" sz="2437">
                <a:solidFill>
                  <a:srgbClr val="FFFFFF"/>
                </a:solidFill>
                <a:latin typeface="DM Sans Bold"/>
              </a:rPr>
              <a:t>£5.8M</a:t>
            </a:r>
          </a:p>
        </p:txBody>
      </p:sp>
      <p:sp>
        <p:nvSpPr>
          <p:cNvPr id="30" name="Freeform 30"/>
          <p:cNvSpPr/>
          <p:nvPr/>
        </p:nvSpPr>
        <p:spPr>
          <a:xfrm>
            <a:off x="3388124" y="5223602"/>
            <a:ext cx="847793" cy="1185725"/>
          </a:xfrm>
          <a:custGeom>
            <a:avLst/>
            <a:gdLst/>
            <a:ahLst/>
            <a:cxnLst/>
            <a:rect l="l" t="t" r="r" b="b"/>
            <a:pathLst>
              <a:path w="1271690" h="1778588">
                <a:moveTo>
                  <a:pt x="0" y="0"/>
                </a:moveTo>
                <a:lnTo>
                  <a:pt x="1271691" y="0"/>
                </a:lnTo>
                <a:lnTo>
                  <a:pt x="1271691" y="1778588"/>
                </a:lnTo>
                <a:lnTo>
                  <a:pt x="0" y="1778588"/>
                </a:lnTo>
                <a:lnTo>
                  <a:pt x="0" y="0"/>
                </a:lnTo>
                <a:close/>
              </a:path>
            </a:pathLst>
          </a:custGeom>
          <a:blipFill>
            <a:blip r:embed="rId5">
              <a:alphaModFix amt="19999"/>
              <a:extLst>
                <a:ext uri="{96DAC541-7B7A-43D3-8B79-37D633B846F1}">
                  <asvg:svgBlip xmlns="" xmlns:asvg="http://schemas.microsoft.com/office/drawing/2016/SVG/main" r:embed="rId6"/>
                </a:ext>
              </a:extLst>
            </a:blip>
            <a:stretch>
              <a:fillRect/>
            </a:stretch>
          </a:blipFill>
        </p:spPr>
        <p:txBody>
          <a:bodyPr/>
          <a:lstStyle/>
          <a:p>
            <a:endParaRPr lang="en-GB" sz="1200"/>
          </a:p>
        </p:txBody>
      </p:sp>
      <p:sp>
        <p:nvSpPr>
          <p:cNvPr id="31" name="Freeform 31"/>
          <p:cNvSpPr/>
          <p:nvPr/>
        </p:nvSpPr>
        <p:spPr>
          <a:xfrm>
            <a:off x="783005" y="5202554"/>
            <a:ext cx="1173976" cy="1173976"/>
          </a:xfrm>
          <a:custGeom>
            <a:avLst/>
            <a:gdLst/>
            <a:ahLst/>
            <a:cxnLst/>
            <a:rect l="l" t="t" r="r" b="b"/>
            <a:pathLst>
              <a:path w="1760964" h="1760964">
                <a:moveTo>
                  <a:pt x="0" y="0"/>
                </a:moveTo>
                <a:lnTo>
                  <a:pt x="1760964" y="0"/>
                </a:lnTo>
                <a:lnTo>
                  <a:pt x="1760964" y="1760964"/>
                </a:lnTo>
                <a:lnTo>
                  <a:pt x="0" y="1760964"/>
                </a:lnTo>
                <a:lnTo>
                  <a:pt x="0" y="0"/>
                </a:lnTo>
                <a:close/>
              </a:path>
            </a:pathLst>
          </a:custGeom>
          <a:blipFill>
            <a:blip r:embed="rId7">
              <a:alphaModFix amt="19999"/>
              <a:extLst>
                <a:ext uri="{96DAC541-7B7A-43D3-8B79-37D633B846F1}">
                  <asvg:svgBlip xmlns="" xmlns:asvg="http://schemas.microsoft.com/office/drawing/2016/SVG/main" r:embed="rId8"/>
                </a:ext>
              </a:extLst>
            </a:blip>
            <a:stretch>
              <a:fillRect/>
            </a:stretch>
          </a:blipFill>
        </p:spPr>
        <p:txBody>
          <a:bodyPr/>
          <a:lstStyle/>
          <a:p>
            <a:endParaRPr lang="en-GB" sz="1200"/>
          </a:p>
        </p:txBody>
      </p:sp>
      <p:sp>
        <p:nvSpPr>
          <p:cNvPr id="32" name="Freeform 32"/>
          <p:cNvSpPr/>
          <p:nvPr/>
        </p:nvSpPr>
        <p:spPr>
          <a:xfrm>
            <a:off x="10716204" y="426027"/>
            <a:ext cx="926275" cy="445264"/>
          </a:xfrm>
          <a:custGeom>
            <a:avLst/>
            <a:gdLst/>
            <a:ahLst/>
            <a:cxnLst/>
            <a:rect l="l" t="t" r="r" b="b"/>
            <a:pathLst>
              <a:path w="1389412" h="667896">
                <a:moveTo>
                  <a:pt x="0" y="0"/>
                </a:moveTo>
                <a:lnTo>
                  <a:pt x="1389412" y="0"/>
                </a:lnTo>
                <a:lnTo>
                  <a:pt x="1389412" y="667896"/>
                </a:lnTo>
                <a:lnTo>
                  <a:pt x="0" y="667896"/>
                </a:lnTo>
                <a:lnTo>
                  <a:pt x="0" y="0"/>
                </a:lnTo>
                <a:close/>
              </a:path>
            </a:pathLst>
          </a:custGeom>
          <a:blipFill>
            <a:blip r:embed="rId9"/>
            <a:stretch>
              <a:fillRect b="-11520"/>
            </a:stretch>
          </a:blipFill>
        </p:spPr>
        <p:txBody>
          <a:bodyPr/>
          <a:lstStyle/>
          <a:p>
            <a:endParaRPr lang="en-GB" sz="1200"/>
          </a:p>
        </p:txBody>
      </p:sp>
      <p:sp>
        <p:nvSpPr>
          <p:cNvPr id="33" name="Freeform 33"/>
          <p:cNvSpPr/>
          <p:nvPr/>
        </p:nvSpPr>
        <p:spPr>
          <a:xfrm>
            <a:off x="772065" y="2976602"/>
            <a:ext cx="2680399" cy="2115478"/>
          </a:xfrm>
          <a:custGeom>
            <a:avLst/>
            <a:gdLst/>
            <a:ahLst/>
            <a:cxnLst/>
            <a:rect l="l" t="t" r="r" b="b"/>
            <a:pathLst>
              <a:path w="4020599" h="3173217">
                <a:moveTo>
                  <a:pt x="0" y="0"/>
                </a:moveTo>
                <a:lnTo>
                  <a:pt x="4020599" y="0"/>
                </a:lnTo>
                <a:lnTo>
                  <a:pt x="4020599" y="3173217"/>
                </a:lnTo>
                <a:lnTo>
                  <a:pt x="0" y="3173217"/>
                </a:lnTo>
                <a:lnTo>
                  <a:pt x="0" y="0"/>
                </a:lnTo>
                <a:close/>
              </a:path>
            </a:pathLst>
          </a:custGeom>
          <a:blipFill>
            <a:blip r:embed="rId10">
              <a:alphaModFix amt="10999"/>
              <a:extLst>
                <a:ext uri="{96DAC541-7B7A-43D3-8B79-37D633B846F1}">
                  <asvg:svgBlip xmlns="" xmlns:asvg="http://schemas.microsoft.com/office/drawing/2016/SVG/main" r:embed="rId11"/>
                </a:ext>
              </a:extLst>
            </a:blip>
            <a:stretch>
              <a:fillRect b="-86329"/>
            </a:stretch>
          </a:blipFill>
        </p:spPr>
        <p:txBody>
          <a:bodyPr/>
          <a:lstStyle/>
          <a:p>
            <a:endParaRPr lang="en-GB" sz="1200"/>
          </a:p>
        </p:txBody>
      </p:sp>
      <p:grpSp>
        <p:nvGrpSpPr>
          <p:cNvPr id="34" name="Group 34"/>
          <p:cNvGrpSpPr/>
          <p:nvPr/>
        </p:nvGrpSpPr>
        <p:grpSpPr>
          <a:xfrm>
            <a:off x="10150809" y="4858572"/>
            <a:ext cx="1522283" cy="853892"/>
            <a:chOff x="0" y="0"/>
            <a:chExt cx="601396" cy="337340"/>
          </a:xfrm>
        </p:grpSpPr>
        <p:sp>
          <p:nvSpPr>
            <p:cNvPr id="35" name="Freeform 35"/>
            <p:cNvSpPr/>
            <p:nvPr/>
          </p:nvSpPr>
          <p:spPr>
            <a:xfrm>
              <a:off x="0" y="0"/>
              <a:ext cx="601396" cy="337340"/>
            </a:xfrm>
            <a:custGeom>
              <a:avLst/>
              <a:gdLst/>
              <a:ahLst/>
              <a:cxnLst/>
              <a:rect l="l" t="t" r="r" b="b"/>
              <a:pathLst>
                <a:path w="601396" h="337340">
                  <a:moveTo>
                    <a:pt x="0" y="0"/>
                  </a:moveTo>
                  <a:lnTo>
                    <a:pt x="601396" y="0"/>
                  </a:lnTo>
                  <a:lnTo>
                    <a:pt x="601396" y="337340"/>
                  </a:lnTo>
                  <a:lnTo>
                    <a:pt x="0" y="337340"/>
                  </a:lnTo>
                  <a:close/>
                </a:path>
              </a:pathLst>
            </a:custGeom>
            <a:solidFill>
              <a:srgbClr val="14A055"/>
            </a:solidFill>
          </p:spPr>
          <p:txBody>
            <a:bodyPr/>
            <a:lstStyle/>
            <a:p>
              <a:endParaRPr lang="en-GB" sz="1200"/>
            </a:p>
          </p:txBody>
        </p:sp>
        <p:sp>
          <p:nvSpPr>
            <p:cNvPr id="36" name="TextBox 36"/>
            <p:cNvSpPr txBox="1"/>
            <p:nvPr/>
          </p:nvSpPr>
          <p:spPr>
            <a:xfrm>
              <a:off x="0" y="-38100"/>
              <a:ext cx="601396" cy="375440"/>
            </a:xfrm>
            <a:prstGeom prst="rect">
              <a:avLst/>
            </a:prstGeom>
          </p:spPr>
          <p:txBody>
            <a:bodyPr lIns="33867" tIns="33867" rIns="33867" bIns="33867" rtlCol="0" anchor="ctr"/>
            <a:lstStyle/>
            <a:p>
              <a:pPr algn="ctr">
                <a:lnSpc>
                  <a:spcPts val="1741"/>
                </a:lnSpc>
              </a:pPr>
              <a:endParaRPr sz="1200"/>
            </a:p>
          </p:txBody>
        </p:sp>
      </p:grpSp>
      <p:sp>
        <p:nvSpPr>
          <p:cNvPr id="37" name="TextBox 37"/>
          <p:cNvSpPr txBox="1"/>
          <p:nvPr/>
        </p:nvSpPr>
        <p:spPr>
          <a:xfrm>
            <a:off x="2479311" y="1073699"/>
            <a:ext cx="1672000" cy="199798"/>
          </a:xfrm>
          <a:prstGeom prst="rect">
            <a:avLst/>
          </a:prstGeom>
        </p:spPr>
        <p:txBody>
          <a:bodyPr lIns="0" tIns="0" rIns="0" bIns="0" rtlCol="0" anchor="t">
            <a:spAutoFit/>
          </a:bodyPr>
          <a:lstStyle/>
          <a:p>
            <a:pPr>
              <a:lnSpc>
                <a:spcPts val="1741"/>
              </a:lnSpc>
              <a:spcBef>
                <a:spcPct val="0"/>
              </a:spcBef>
            </a:pPr>
            <a:r>
              <a:rPr lang="en-US" sz="1243" dirty="0">
                <a:solidFill>
                  <a:srgbClr val="FFFFFF"/>
                </a:solidFill>
                <a:latin typeface="DM Sans"/>
              </a:rPr>
              <a:t>ETZ </a:t>
            </a:r>
            <a:r>
              <a:rPr lang="en-US" sz="1243" dirty="0" err="1" smtClean="0">
                <a:solidFill>
                  <a:srgbClr val="FFFFFF"/>
                </a:solidFill>
                <a:latin typeface="DM Sans"/>
              </a:rPr>
              <a:t>Beteiligung</a:t>
            </a:r>
            <a:endParaRPr lang="en-US" sz="1243" dirty="0">
              <a:solidFill>
                <a:srgbClr val="FFFFFF"/>
              </a:solidFill>
              <a:latin typeface="DM Sans"/>
            </a:endParaRPr>
          </a:p>
        </p:txBody>
      </p:sp>
      <p:sp>
        <p:nvSpPr>
          <p:cNvPr id="38" name="TextBox 38"/>
          <p:cNvSpPr txBox="1"/>
          <p:nvPr/>
        </p:nvSpPr>
        <p:spPr>
          <a:xfrm>
            <a:off x="5958281" y="531911"/>
            <a:ext cx="4833303" cy="211276"/>
          </a:xfrm>
          <a:prstGeom prst="rect">
            <a:avLst/>
          </a:prstGeom>
        </p:spPr>
        <p:txBody>
          <a:bodyPr lIns="0" tIns="0" rIns="0" bIns="0" rtlCol="0" anchor="t">
            <a:spAutoFit/>
          </a:bodyPr>
          <a:lstStyle/>
          <a:p>
            <a:pPr>
              <a:lnSpc>
                <a:spcPts val="1830"/>
              </a:lnSpc>
              <a:spcBef>
                <a:spcPct val="0"/>
              </a:spcBef>
            </a:pPr>
            <a:r>
              <a:rPr lang="de-DE" sz="1307" dirty="0">
                <a:solidFill>
                  <a:srgbClr val="00A19A"/>
                </a:solidFill>
                <a:latin typeface="DM Sans Bold"/>
              </a:rPr>
              <a:t>Projektlaufzeit 2 </a:t>
            </a:r>
            <a:r>
              <a:rPr lang="de-DE" sz="1307" dirty="0" smtClean="0">
                <a:solidFill>
                  <a:srgbClr val="00A19A"/>
                </a:solidFill>
                <a:latin typeface="DM Sans Bold"/>
              </a:rPr>
              <a:t>Jahre: Geschäftsjahre </a:t>
            </a:r>
            <a:r>
              <a:rPr lang="de-DE" sz="1307" dirty="0">
                <a:solidFill>
                  <a:srgbClr val="00A19A"/>
                </a:solidFill>
                <a:latin typeface="DM Sans Bold"/>
              </a:rPr>
              <a:t>22/23 und </a:t>
            </a:r>
            <a:r>
              <a:rPr lang="de-DE" sz="1307" dirty="0" smtClean="0">
                <a:solidFill>
                  <a:srgbClr val="00A19A"/>
                </a:solidFill>
                <a:latin typeface="DM Sans Bold"/>
              </a:rPr>
              <a:t>23/24</a:t>
            </a:r>
            <a:endParaRPr lang="en-US" sz="1307" dirty="0">
              <a:solidFill>
                <a:srgbClr val="00A19A"/>
              </a:solidFill>
              <a:latin typeface="DM Sans Bold"/>
            </a:endParaRPr>
          </a:p>
        </p:txBody>
      </p:sp>
      <p:sp>
        <p:nvSpPr>
          <p:cNvPr id="39" name="TextBox 39"/>
          <p:cNvSpPr txBox="1"/>
          <p:nvPr/>
        </p:nvSpPr>
        <p:spPr>
          <a:xfrm>
            <a:off x="2490926" y="1305947"/>
            <a:ext cx="1097345" cy="398314"/>
          </a:xfrm>
          <a:prstGeom prst="rect">
            <a:avLst/>
          </a:prstGeom>
        </p:spPr>
        <p:txBody>
          <a:bodyPr lIns="0" tIns="0" rIns="0" bIns="0" rtlCol="0" anchor="t">
            <a:spAutoFit/>
          </a:bodyPr>
          <a:lstStyle/>
          <a:p>
            <a:pPr>
              <a:lnSpc>
                <a:spcPts val="3419"/>
              </a:lnSpc>
              <a:spcBef>
                <a:spcPct val="0"/>
              </a:spcBef>
            </a:pPr>
            <a:r>
              <a:rPr lang="en-US" sz="2442" dirty="0">
                <a:solidFill>
                  <a:srgbClr val="FFFFFF"/>
                </a:solidFill>
                <a:latin typeface="DM Sans Bold"/>
              </a:rPr>
              <a:t>£3.4M</a:t>
            </a:r>
          </a:p>
        </p:txBody>
      </p:sp>
      <p:sp>
        <p:nvSpPr>
          <p:cNvPr id="40" name="TextBox 40"/>
          <p:cNvSpPr txBox="1"/>
          <p:nvPr/>
        </p:nvSpPr>
        <p:spPr>
          <a:xfrm>
            <a:off x="7564059" y="1073699"/>
            <a:ext cx="2586750" cy="218008"/>
          </a:xfrm>
          <a:prstGeom prst="rect">
            <a:avLst/>
          </a:prstGeom>
        </p:spPr>
        <p:txBody>
          <a:bodyPr wrap="square" lIns="0" tIns="0" rIns="0" bIns="0" rtlCol="0" anchor="t">
            <a:spAutoFit/>
          </a:bodyPr>
          <a:lstStyle/>
          <a:p>
            <a:pPr>
              <a:lnSpc>
                <a:spcPts val="1741"/>
              </a:lnSpc>
              <a:spcBef>
                <a:spcPct val="0"/>
              </a:spcBef>
            </a:pPr>
            <a:r>
              <a:rPr lang="en-US" sz="1243" dirty="0" err="1">
                <a:solidFill>
                  <a:srgbClr val="FFFFFF"/>
                </a:solidFill>
                <a:latin typeface="DM Sans"/>
              </a:rPr>
              <a:t>Investitionen</a:t>
            </a:r>
            <a:r>
              <a:rPr lang="en-US" sz="1243" dirty="0">
                <a:solidFill>
                  <a:srgbClr val="FFFFFF"/>
                </a:solidFill>
                <a:latin typeface="DM Sans"/>
              </a:rPr>
              <a:t> des </a:t>
            </a:r>
            <a:r>
              <a:rPr lang="en-US" sz="1243" dirty="0" err="1">
                <a:solidFill>
                  <a:srgbClr val="FFFFFF"/>
                </a:solidFill>
                <a:latin typeface="DM Sans"/>
              </a:rPr>
              <a:t>privaten</a:t>
            </a:r>
            <a:r>
              <a:rPr lang="en-US" sz="1243" dirty="0">
                <a:solidFill>
                  <a:srgbClr val="FFFFFF"/>
                </a:solidFill>
                <a:latin typeface="DM Sans"/>
              </a:rPr>
              <a:t> </a:t>
            </a:r>
            <a:r>
              <a:rPr lang="en-US" sz="1243" dirty="0" err="1">
                <a:solidFill>
                  <a:srgbClr val="FFFFFF"/>
                </a:solidFill>
                <a:latin typeface="DM Sans"/>
              </a:rPr>
              <a:t>Sektors</a:t>
            </a:r>
            <a:endParaRPr lang="en-US" sz="1243" dirty="0">
              <a:solidFill>
                <a:srgbClr val="FFFFFF"/>
              </a:solidFill>
              <a:latin typeface="DM Sans"/>
            </a:endParaRPr>
          </a:p>
        </p:txBody>
      </p:sp>
      <p:sp>
        <p:nvSpPr>
          <p:cNvPr id="41" name="TextBox 41"/>
          <p:cNvSpPr txBox="1"/>
          <p:nvPr/>
        </p:nvSpPr>
        <p:spPr>
          <a:xfrm>
            <a:off x="1478716" y="5955680"/>
            <a:ext cx="2024419" cy="246158"/>
          </a:xfrm>
          <a:prstGeom prst="rect">
            <a:avLst/>
          </a:prstGeom>
        </p:spPr>
        <p:txBody>
          <a:bodyPr lIns="0" tIns="0" rIns="0" bIns="0" rtlCol="0" anchor="t">
            <a:spAutoFit/>
          </a:bodyPr>
          <a:lstStyle/>
          <a:p>
            <a:pPr algn="ctr">
              <a:lnSpc>
                <a:spcPts val="2117"/>
              </a:lnSpc>
              <a:spcBef>
                <a:spcPct val="0"/>
              </a:spcBef>
            </a:pPr>
            <a:r>
              <a:rPr lang="en-US" sz="1512" dirty="0" err="1">
                <a:solidFill>
                  <a:srgbClr val="FFFFFF"/>
                </a:solidFill>
                <a:latin typeface="DM Sans Bold"/>
              </a:rPr>
              <a:t>Unternehmen</a:t>
            </a:r>
            <a:endParaRPr lang="en-US" sz="1512" dirty="0">
              <a:solidFill>
                <a:srgbClr val="FFFFFF"/>
              </a:solidFill>
              <a:latin typeface="DM Sans Bold"/>
            </a:endParaRPr>
          </a:p>
        </p:txBody>
      </p:sp>
      <p:sp>
        <p:nvSpPr>
          <p:cNvPr id="42" name="TextBox 42"/>
          <p:cNvSpPr txBox="1"/>
          <p:nvPr/>
        </p:nvSpPr>
        <p:spPr>
          <a:xfrm>
            <a:off x="4111181" y="5955706"/>
            <a:ext cx="1545888" cy="246158"/>
          </a:xfrm>
          <a:prstGeom prst="rect">
            <a:avLst/>
          </a:prstGeom>
        </p:spPr>
        <p:txBody>
          <a:bodyPr lIns="0" tIns="0" rIns="0" bIns="0" rtlCol="0" anchor="t">
            <a:spAutoFit/>
          </a:bodyPr>
          <a:lstStyle/>
          <a:p>
            <a:pPr algn="ctr">
              <a:lnSpc>
                <a:spcPts val="2117"/>
              </a:lnSpc>
              <a:spcBef>
                <a:spcPct val="0"/>
              </a:spcBef>
            </a:pPr>
            <a:r>
              <a:rPr lang="en-US" sz="1512" dirty="0">
                <a:solidFill>
                  <a:srgbClr val="FFFFFF"/>
                </a:solidFill>
                <a:latin typeface="DM Sans Bold"/>
              </a:rPr>
              <a:t> </a:t>
            </a:r>
            <a:r>
              <a:rPr lang="en-US" sz="1512" dirty="0" err="1" smtClean="0">
                <a:solidFill>
                  <a:srgbClr val="FFFFFF"/>
                </a:solidFill>
                <a:latin typeface="DM Sans Bold"/>
              </a:rPr>
              <a:t>Projekte</a:t>
            </a:r>
            <a:endParaRPr lang="en-US" sz="1512" dirty="0">
              <a:solidFill>
                <a:srgbClr val="FFFFFF"/>
              </a:solidFill>
              <a:latin typeface="DM Sans Bold"/>
            </a:endParaRPr>
          </a:p>
        </p:txBody>
      </p:sp>
      <p:sp>
        <p:nvSpPr>
          <p:cNvPr id="43" name="TextBox 43"/>
          <p:cNvSpPr txBox="1"/>
          <p:nvPr/>
        </p:nvSpPr>
        <p:spPr>
          <a:xfrm>
            <a:off x="4214450" y="5301629"/>
            <a:ext cx="1262391" cy="667170"/>
          </a:xfrm>
          <a:prstGeom prst="rect">
            <a:avLst/>
          </a:prstGeom>
        </p:spPr>
        <p:txBody>
          <a:bodyPr lIns="0" tIns="0" rIns="0" bIns="0" rtlCol="0" anchor="t">
            <a:spAutoFit/>
          </a:bodyPr>
          <a:lstStyle/>
          <a:p>
            <a:pPr algn="ctr">
              <a:lnSpc>
                <a:spcPts val="5700"/>
              </a:lnSpc>
              <a:spcBef>
                <a:spcPct val="0"/>
              </a:spcBef>
            </a:pPr>
            <a:r>
              <a:rPr lang="en-US" sz="4072">
                <a:solidFill>
                  <a:srgbClr val="FFFFFF"/>
                </a:solidFill>
                <a:latin typeface="DM Sans Bold"/>
              </a:rPr>
              <a:t>26</a:t>
            </a:r>
          </a:p>
        </p:txBody>
      </p:sp>
      <p:sp>
        <p:nvSpPr>
          <p:cNvPr id="44" name="TextBox 44"/>
          <p:cNvSpPr txBox="1"/>
          <p:nvPr/>
        </p:nvSpPr>
        <p:spPr>
          <a:xfrm>
            <a:off x="2052231" y="5307943"/>
            <a:ext cx="854162" cy="667170"/>
          </a:xfrm>
          <a:prstGeom prst="rect">
            <a:avLst/>
          </a:prstGeom>
        </p:spPr>
        <p:txBody>
          <a:bodyPr lIns="0" tIns="0" rIns="0" bIns="0" rtlCol="0" anchor="t">
            <a:spAutoFit/>
          </a:bodyPr>
          <a:lstStyle/>
          <a:p>
            <a:pPr algn="ctr">
              <a:lnSpc>
                <a:spcPts val="5700"/>
              </a:lnSpc>
              <a:spcBef>
                <a:spcPct val="0"/>
              </a:spcBef>
            </a:pPr>
            <a:r>
              <a:rPr lang="en-US" sz="4072" dirty="0">
                <a:solidFill>
                  <a:srgbClr val="FFFFFF"/>
                </a:solidFill>
                <a:latin typeface="DM Sans Bold"/>
              </a:rPr>
              <a:t>24</a:t>
            </a:r>
          </a:p>
        </p:txBody>
      </p:sp>
      <p:sp>
        <p:nvSpPr>
          <p:cNvPr id="45" name="TextBox 45"/>
          <p:cNvSpPr txBox="1"/>
          <p:nvPr/>
        </p:nvSpPr>
        <p:spPr>
          <a:xfrm>
            <a:off x="772064" y="436281"/>
            <a:ext cx="4840005" cy="340221"/>
          </a:xfrm>
          <a:prstGeom prst="rect">
            <a:avLst/>
          </a:prstGeom>
        </p:spPr>
        <p:txBody>
          <a:bodyPr lIns="0" tIns="0" rIns="0" bIns="0" rtlCol="0" anchor="t">
            <a:spAutoFit/>
          </a:bodyPr>
          <a:lstStyle/>
          <a:p>
            <a:pPr>
              <a:lnSpc>
                <a:spcPts val="2940"/>
              </a:lnSpc>
              <a:spcBef>
                <a:spcPct val="0"/>
              </a:spcBef>
            </a:pPr>
            <a:r>
              <a:rPr lang="en-US" sz="2100" dirty="0">
                <a:solidFill>
                  <a:srgbClr val="00A19A"/>
                </a:solidFill>
                <a:latin typeface="DM Sans Bold"/>
              </a:rPr>
              <a:t>ETZ Ltd Supply Chain Challenge </a:t>
            </a:r>
            <a:r>
              <a:rPr lang="en-US" sz="2100" dirty="0" err="1">
                <a:solidFill>
                  <a:srgbClr val="00A19A"/>
                </a:solidFill>
                <a:latin typeface="DM Sans Bold"/>
              </a:rPr>
              <a:t>Fonds</a:t>
            </a:r>
            <a:endParaRPr lang="en-US" sz="2100" dirty="0">
              <a:solidFill>
                <a:srgbClr val="00A19A"/>
              </a:solidFill>
              <a:latin typeface="DM Sans Bold"/>
            </a:endParaRPr>
          </a:p>
        </p:txBody>
      </p:sp>
      <p:sp>
        <p:nvSpPr>
          <p:cNvPr id="46" name="TextBox 46"/>
          <p:cNvSpPr txBox="1"/>
          <p:nvPr/>
        </p:nvSpPr>
        <p:spPr>
          <a:xfrm>
            <a:off x="5847592" y="5279169"/>
            <a:ext cx="1716467" cy="487313"/>
          </a:xfrm>
          <a:prstGeom prst="rect">
            <a:avLst/>
          </a:prstGeom>
        </p:spPr>
        <p:txBody>
          <a:bodyPr lIns="0" tIns="0" rIns="0" bIns="0" rtlCol="0" anchor="t">
            <a:spAutoFit/>
          </a:bodyPr>
          <a:lstStyle/>
          <a:p>
            <a:pPr>
              <a:lnSpc>
                <a:spcPts val="1933"/>
              </a:lnSpc>
            </a:pPr>
            <a:r>
              <a:rPr lang="en-US" sz="1611" dirty="0">
                <a:solidFill>
                  <a:srgbClr val="FFFFFF"/>
                </a:solidFill>
                <a:latin typeface="DM Sans"/>
              </a:rPr>
              <a:t>Oil and Gas </a:t>
            </a:r>
          </a:p>
          <a:p>
            <a:pPr>
              <a:lnSpc>
                <a:spcPts val="1933"/>
              </a:lnSpc>
            </a:pPr>
            <a:r>
              <a:rPr lang="en-US" sz="1611" dirty="0">
                <a:solidFill>
                  <a:srgbClr val="FFFFFF"/>
                </a:solidFill>
                <a:latin typeface="DM Sans"/>
              </a:rPr>
              <a:t>£36k</a:t>
            </a:r>
          </a:p>
        </p:txBody>
      </p:sp>
      <p:sp>
        <p:nvSpPr>
          <p:cNvPr id="47" name="TextBox 47"/>
          <p:cNvSpPr txBox="1"/>
          <p:nvPr/>
        </p:nvSpPr>
        <p:spPr>
          <a:xfrm>
            <a:off x="902532" y="2081352"/>
            <a:ext cx="2419465" cy="234488"/>
          </a:xfrm>
          <a:prstGeom prst="rect">
            <a:avLst/>
          </a:prstGeom>
        </p:spPr>
        <p:txBody>
          <a:bodyPr lIns="0" tIns="0" rIns="0" bIns="0" rtlCol="0" anchor="t">
            <a:spAutoFit/>
          </a:bodyPr>
          <a:lstStyle/>
          <a:p>
            <a:pPr>
              <a:lnSpc>
                <a:spcPts val="2021"/>
              </a:lnSpc>
              <a:spcBef>
                <a:spcPct val="0"/>
              </a:spcBef>
            </a:pPr>
            <a:r>
              <a:rPr lang="en-US" sz="1443" dirty="0">
                <a:solidFill>
                  <a:srgbClr val="FFFFFF"/>
                </a:solidFill>
                <a:latin typeface="DM Sans Bold"/>
              </a:rPr>
              <a:t> </a:t>
            </a:r>
            <a:r>
              <a:rPr lang="en-US" sz="1443" dirty="0" err="1">
                <a:solidFill>
                  <a:srgbClr val="FFFFFF"/>
                </a:solidFill>
                <a:latin typeface="DM Sans Bold"/>
              </a:rPr>
              <a:t>Unterstützte</a:t>
            </a:r>
            <a:r>
              <a:rPr lang="en-US" sz="1443" dirty="0">
                <a:solidFill>
                  <a:srgbClr val="FFFFFF"/>
                </a:solidFill>
                <a:latin typeface="DM Sans Bold"/>
              </a:rPr>
              <a:t> </a:t>
            </a:r>
            <a:r>
              <a:rPr lang="en-US" sz="1443" dirty="0" err="1">
                <a:solidFill>
                  <a:srgbClr val="FFFFFF"/>
                </a:solidFill>
                <a:latin typeface="DM Sans Bold"/>
              </a:rPr>
              <a:t>Standorte</a:t>
            </a:r>
            <a:endParaRPr lang="en-US" sz="1443" dirty="0">
              <a:solidFill>
                <a:srgbClr val="FFFFFF"/>
              </a:solidFill>
              <a:latin typeface="DM Sans Bold"/>
            </a:endParaRPr>
          </a:p>
        </p:txBody>
      </p:sp>
      <p:sp>
        <p:nvSpPr>
          <p:cNvPr id="48" name="TextBox 48"/>
          <p:cNvSpPr txBox="1"/>
          <p:nvPr/>
        </p:nvSpPr>
        <p:spPr>
          <a:xfrm>
            <a:off x="6478751" y="5697752"/>
            <a:ext cx="1689539" cy="487313"/>
          </a:xfrm>
          <a:prstGeom prst="rect">
            <a:avLst/>
          </a:prstGeom>
        </p:spPr>
        <p:txBody>
          <a:bodyPr lIns="0" tIns="0" rIns="0" bIns="0" rtlCol="0" anchor="t">
            <a:spAutoFit/>
          </a:bodyPr>
          <a:lstStyle/>
          <a:p>
            <a:pPr>
              <a:lnSpc>
                <a:spcPts val="1903"/>
              </a:lnSpc>
            </a:pPr>
            <a:r>
              <a:rPr lang="en-US" sz="1586">
                <a:solidFill>
                  <a:srgbClr val="FFFFFF"/>
                </a:solidFill>
                <a:latin typeface="DM Sans"/>
              </a:rPr>
              <a:t>Geothermal </a:t>
            </a:r>
          </a:p>
          <a:p>
            <a:pPr>
              <a:lnSpc>
                <a:spcPts val="1903"/>
              </a:lnSpc>
            </a:pPr>
            <a:r>
              <a:rPr lang="en-US" sz="1586">
                <a:solidFill>
                  <a:srgbClr val="FFFFFF"/>
                </a:solidFill>
                <a:latin typeface="DM Sans"/>
              </a:rPr>
              <a:t>£53K</a:t>
            </a:r>
          </a:p>
        </p:txBody>
      </p:sp>
      <p:sp>
        <p:nvSpPr>
          <p:cNvPr id="49" name="TextBox 49"/>
          <p:cNvSpPr txBox="1"/>
          <p:nvPr/>
        </p:nvSpPr>
        <p:spPr>
          <a:xfrm>
            <a:off x="9830809" y="2639902"/>
            <a:ext cx="1833003" cy="483081"/>
          </a:xfrm>
          <a:prstGeom prst="rect">
            <a:avLst/>
          </a:prstGeom>
        </p:spPr>
        <p:txBody>
          <a:bodyPr lIns="0" tIns="0" rIns="0" bIns="0" rtlCol="0" anchor="t">
            <a:spAutoFit/>
          </a:bodyPr>
          <a:lstStyle/>
          <a:p>
            <a:pPr>
              <a:lnSpc>
                <a:spcPts val="1857"/>
              </a:lnSpc>
            </a:pPr>
            <a:r>
              <a:rPr lang="en-US" sz="1547" dirty="0">
                <a:solidFill>
                  <a:srgbClr val="FFFFFF"/>
                </a:solidFill>
                <a:latin typeface="DM Sans"/>
              </a:rPr>
              <a:t>Battery Storage</a:t>
            </a:r>
          </a:p>
          <a:p>
            <a:pPr>
              <a:lnSpc>
                <a:spcPts val="1857"/>
              </a:lnSpc>
            </a:pPr>
            <a:r>
              <a:rPr lang="en-US" sz="1547" dirty="0">
                <a:solidFill>
                  <a:srgbClr val="FFFFFF"/>
                </a:solidFill>
                <a:latin typeface="DM Sans"/>
              </a:rPr>
              <a:t>£60K</a:t>
            </a:r>
          </a:p>
        </p:txBody>
      </p:sp>
      <p:sp>
        <p:nvSpPr>
          <p:cNvPr id="50" name="TextBox 50"/>
          <p:cNvSpPr txBox="1"/>
          <p:nvPr/>
        </p:nvSpPr>
        <p:spPr>
          <a:xfrm>
            <a:off x="5974020" y="4301038"/>
            <a:ext cx="1821005" cy="533929"/>
          </a:xfrm>
          <a:prstGeom prst="rect">
            <a:avLst/>
          </a:prstGeom>
        </p:spPr>
        <p:txBody>
          <a:bodyPr lIns="0" tIns="0" rIns="0" bIns="0" rtlCol="0" anchor="t">
            <a:spAutoFit/>
          </a:bodyPr>
          <a:lstStyle/>
          <a:p>
            <a:pPr>
              <a:lnSpc>
                <a:spcPts val="2051"/>
              </a:lnSpc>
            </a:pPr>
            <a:r>
              <a:rPr lang="en-US" sz="1709" dirty="0">
                <a:solidFill>
                  <a:srgbClr val="FFFFFF"/>
                </a:solidFill>
                <a:latin typeface="DM Sans"/>
              </a:rPr>
              <a:t>Hydrogen</a:t>
            </a:r>
          </a:p>
          <a:p>
            <a:pPr>
              <a:lnSpc>
                <a:spcPts val="2051"/>
              </a:lnSpc>
            </a:pPr>
            <a:r>
              <a:rPr lang="en-US" sz="1709" dirty="0">
                <a:solidFill>
                  <a:srgbClr val="FFFFFF"/>
                </a:solidFill>
                <a:latin typeface="DM Sans"/>
              </a:rPr>
              <a:t>£63k</a:t>
            </a:r>
          </a:p>
        </p:txBody>
      </p:sp>
      <p:sp>
        <p:nvSpPr>
          <p:cNvPr id="51" name="TextBox 51"/>
          <p:cNvSpPr txBox="1"/>
          <p:nvPr/>
        </p:nvSpPr>
        <p:spPr>
          <a:xfrm>
            <a:off x="8615215" y="2128879"/>
            <a:ext cx="2296736" cy="487313"/>
          </a:xfrm>
          <a:prstGeom prst="rect">
            <a:avLst/>
          </a:prstGeom>
        </p:spPr>
        <p:txBody>
          <a:bodyPr lIns="0" tIns="0" rIns="0" bIns="0" rtlCol="0" anchor="t">
            <a:spAutoFit/>
          </a:bodyPr>
          <a:lstStyle/>
          <a:p>
            <a:pPr>
              <a:lnSpc>
                <a:spcPts val="1942"/>
              </a:lnSpc>
            </a:pPr>
            <a:r>
              <a:rPr lang="en-US" sz="1618" dirty="0">
                <a:solidFill>
                  <a:srgbClr val="FFFFFF"/>
                </a:solidFill>
                <a:latin typeface="DM Sans"/>
              </a:rPr>
              <a:t>Grid Capacity</a:t>
            </a:r>
          </a:p>
          <a:p>
            <a:pPr>
              <a:lnSpc>
                <a:spcPts val="1942"/>
              </a:lnSpc>
            </a:pPr>
            <a:r>
              <a:rPr lang="en-US" sz="1618" dirty="0">
                <a:solidFill>
                  <a:srgbClr val="FFFFFF"/>
                </a:solidFill>
                <a:latin typeface="DM Sans"/>
              </a:rPr>
              <a:t>£250K</a:t>
            </a:r>
          </a:p>
        </p:txBody>
      </p:sp>
      <p:sp>
        <p:nvSpPr>
          <p:cNvPr id="52" name="TextBox 52"/>
          <p:cNvSpPr txBox="1"/>
          <p:nvPr/>
        </p:nvSpPr>
        <p:spPr>
          <a:xfrm>
            <a:off x="10060435" y="5444202"/>
            <a:ext cx="1537665" cy="436017"/>
          </a:xfrm>
          <a:prstGeom prst="rect">
            <a:avLst/>
          </a:prstGeom>
        </p:spPr>
        <p:txBody>
          <a:bodyPr lIns="0" tIns="0" rIns="0" bIns="0" rtlCol="0" anchor="t">
            <a:spAutoFit/>
          </a:bodyPr>
          <a:lstStyle/>
          <a:p>
            <a:pPr>
              <a:lnSpc>
                <a:spcPts val="1732"/>
              </a:lnSpc>
            </a:pPr>
            <a:r>
              <a:rPr lang="en-US" sz="1443">
                <a:solidFill>
                  <a:srgbClr val="FFFFFF"/>
                </a:solidFill>
                <a:latin typeface="DM Sans"/>
              </a:rPr>
              <a:t>Offshore Wind</a:t>
            </a:r>
          </a:p>
          <a:p>
            <a:pPr>
              <a:lnSpc>
                <a:spcPts val="1732"/>
              </a:lnSpc>
            </a:pPr>
            <a:r>
              <a:rPr lang="en-US" sz="1443">
                <a:solidFill>
                  <a:srgbClr val="FFFFFF"/>
                </a:solidFill>
                <a:latin typeface="DM Sans"/>
              </a:rPr>
              <a:t>£2.2M</a:t>
            </a:r>
          </a:p>
        </p:txBody>
      </p:sp>
      <p:sp>
        <p:nvSpPr>
          <p:cNvPr id="53" name="TextBox 53"/>
          <p:cNvSpPr txBox="1"/>
          <p:nvPr/>
        </p:nvSpPr>
        <p:spPr>
          <a:xfrm>
            <a:off x="8436374" y="4010779"/>
            <a:ext cx="1024284" cy="671722"/>
          </a:xfrm>
          <a:prstGeom prst="rect">
            <a:avLst/>
          </a:prstGeom>
        </p:spPr>
        <p:txBody>
          <a:bodyPr lIns="0" tIns="0" rIns="0" bIns="0" rtlCol="0" anchor="t">
            <a:spAutoFit/>
          </a:bodyPr>
          <a:lstStyle/>
          <a:p>
            <a:pPr algn="ctr">
              <a:lnSpc>
                <a:spcPts val="1771"/>
              </a:lnSpc>
              <a:spcBef>
                <a:spcPct val="0"/>
              </a:spcBef>
            </a:pPr>
            <a:r>
              <a:rPr lang="en-US" sz="1265">
                <a:solidFill>
                  <a:srgbClr val="FFFFFF"/>
                </a:solidFill>
                <a:latin typeface="DM Sans Bold"/>
              </a:rPr>
              <a:t>ETZ Ltd Funding by Sector</a:t>
            </a:r>
          </a:p>
        </p:txBody>
      </p:sp>
      <p:sp>
        <p:nvSpPr>
          <p:cNvPr id="54" name="TextBox 54"/>
          <p:cNvSpPr txBox="1"/>
          <p:nvPr/>
        </p:nvSpPr>
        <p:spPr>
          <a:xfrm>
            <a:off x="7795025" y="5824865"/>
            <a:ext cx="1719771" cy="487313"/>
          </a:xfrm>
          <a:prstGeom prst="rect">
            <a:avLst/>
          </a:prstGeom>
        </p:spPr>
        <p:txBody>
          <a:bodyPr lIns="0" tIns="0" rIns="0" bIns="0" rtlCol="0" anchor="t">
            <a:spAutoFit/>
          </a:bodyPr>
          <a:lstStyle/>
          <a:p>
            <a:pPr>
              <a:lnSpc>
                <a:spcPts val="1937"/>
              </a:lnSpc>
            </a:pPr>
            <a:r>
              <a:rPr lang="en-US" sz="1615">
                <a:solidFill>
                  <a:srgbClr val="FFFFFF"/>
                </a:solidFill>
                <a:latin typeface="DM Sans"/>
              </a:rPr>
              <a:t>Tidal</a:t>
            </a:r>
          </a:p>
          <a:p>
            <a:pPr>
              <a:lnSpc>
                <a:spcPts val="1937"/>
              </a:lnSpc>
            </a:pPr>
            <a:r>
              <a:rPr lang="en-US" sz="1615">
                <a:solidFill>
                  <a:srgbClr val="FFFFFF"/>
                </a:solidFill>
                <a:latin typeface="DM Sans"/>
              </a:rPr>
              <a:t>£42K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Object 26" hidden="1">
            <a:extLst>
              <a:ext uri="{FF2B5EF4-FFF2-40B4-BE49-F238E27FC236}">
                <a16:creationId xmlns:a16="http://schemas.microsoft.com/office/drawing/2014/main" id="{5BBA14A7-816D-4B4E-9A2D-43929CC6A46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75" name="think-cell Slide" r:id="rId6" imgW="498" imgH="499" progId="TCLayout.ActiveDocument.1">
                  <p:embed/>
                </p:oleObj>
              </mc:Choice>
              <mc:Fallback>
                <p:oleObj name="think-cell Slide" r:id="rId6" imgW="498" imgH="499" progId="TCLayout.ActiveDocument.1">
                  <p:embed/>
                  <p:pic>
                    <p:nvPicPr>
                      <p:cNvPr id="27" name="Object 26" hidden="1">
                        <a:extLst>
                          <a:ext uri="{FF2B5EF4-FFF2-40B4-BE49-F238E27FC236}">
                            <a16:creationId xmlns:a16="http://schemas.microsoft.com/office/drawing/2014/main" id="{5BBA14A7-816D-4B4E-9A2D-43929CC6A46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6" name="Rectangle 25" hidden="1">
            <a:extLst>
              <a:ext uri="{FF2B5EF4-FFF2-40B4-BE49-F238E27FC236}">
                <a16:creationId xmlns:a16="http://schemas.microsoft.com/office/drawing/2014/main" id="{BE49150D-1ADA-4EA7-BEFA-94FAF7AA85FA}"/>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000" b="1" i="0" u="none" strike="noStrike" kern="1200" cap="none" spc="0" normalizeH="0" baseline="0" noProof="0">
              <a:ln>
                <a:noFill/>
              </a:ln>
              <a:solidFill>
                <a:srgbClr val="FFFFFF"/>
              </a:solidFill>
              <a:effectLst/>
              <a:uLnTx/>
              <a:uFillTx/>
              <a:latin typeface="Calibri" panose="020F0502020204030204" pitchFamily="34" charset="0"/>
              <a:ea typeface="+mn-ea"/>
              <a:cs typeface="+mn-cs"/>
              <a:sym typeface="Calibri" panose="020F0502020204030204" pitchFamily="34" charset="0"/>
            </a:endParaRPr>
          </a:p>
        </p:txBody>
      </p:sp>
      <p:sp>
        <p:nvSpPr>
          <p:cNvPr id="2" name="Title 1">
            <a:extLst>
              <a:ext uri="{FF2B5EF4-FFF2-40B4-BE49-F238E27FC236}">
                <a16:creationId xmlns:a16="http://schemas.microsoft.com/office/drawing/2014/main" id="{4D30CAC6-EA04-4C1C-8043-595BE5FA7078}"/>
              </a:ext>
            </a:extLst>
          </p:cNvPr>
          <p:cNvSpPr>
            <a:spLocks noGrp="1"/>
          </p:cNvSpPr>
          <p:nvPr>
            <p:ph type="title"/>
          </p:nvPr>
        </p:nvSpPr>
        <p:spPr>
          <a:xfrm>
            <a:off x="517598" y="470114"/>
            <a:ext cx="9383310" cy="703511"/>
          </a:xfrm>
        </p:spPr>
        <p:txBody>
          <a:bodyPr vert="horz">
            <a:normAutofit/>
          </a:bodyPr>
          <a:lstStyle/>
          <a:p>
            <a:r>
              <a:rPr lang="en-GB" sz="3200" dirty="0"/>
              <a:t>Land &amp; </a:t>
            </a:r>
            <a:r>
              <a:rPr lang="en-GB" sz="3200" dirty="0" err="1"/>
              <a:t>Infrastruktur</a:t>
            </a:r>
            <a:endParaRPr lang="en-GB" dirty="0"/>
          </a:p>
        </p:txBody>
      </p:sp>
      <p:sp>
        <p:nvSpPr>
          <p:cNvPr id="60" name="Rectangle 59">
            <a:extLst>
              <a:ext uri="{FF2B5EF4-FFF2-40B4-BE49-F238E27FC236}">
                <a16:creationId xmlns:a16="http://schemas.microsoft.com/office/drawing/2014/main" id="{B61BDD2E-A93D-4D8F-9D0E-745C76AD4CAB}"/>
              </a:ext>
            </a:extLst>
          </p:cNvPr>
          <p:cNvSpPr/>
          <p:nvPr/>
        </p:nvSpPr>
        <p:spPr>
          <a:xfrm>
            <a:off x="5432174" y="1439868"/>
            <a:ext cx="6226426" cy="49463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84455">
              <a:spcBef>
                <a:spcPts val="300"/>
              </a:spcBef>
              <a:spcAft>
                <a:spcPts val="300"/>
              </a:spcAft>
              <a:buClr>
                <a:srgbClr val="00A19A"/>
              </a:buClr>
              <a:buSzPct val="65000"/>
              <a:defRPr/>
            </a:pPr>
            <a:r>
              <a:rPr lang="en-GB" sz="2400" b="1" dirty="0">
                <a:solidFill>
                  <a:schemeClr val="tx2"/>
                </a:solidFill>
                <a:latin typeface="+mj-lt"/>
              </a:rPr>
              <a:t>Was </a:t>
            </a:r>
            <a:r>
              <a:rPr lang="en-GB" sz="2400" b="1" dirty="0" err="1">
                <a:solidFill>
                  <a:schemeClr val="tx2"/>
                </a:solidFill>
                <a:latin typeface="+mj-lt"/>
              </a:rPr>
              <a:t>ist</a:t>
            </a:r>
            <a:r>
              <a:rPr lang="en-GB" sz="2400" b="1" dirty="0">
                <a:solidFill>
                  <a:schemeClr val="tx2"/>
                </a:solidFill>
                <a:latin typeface="+mj-lt"/>
              </a:rPr>
              <a:t> die </a:t>
            </a:r>
            <a:r>
              <a:rPr lang="en-GB" sz="2400" b="1" dirty="0" err="1">
                <a:solidFill>
                  <a:schemeClr val="tx2"/>
                </a:solidFill>
                <a:latin typeface="+mj-lt"/>
              </a:rPr>
              <a:t>Energiewende</a:t>
            </a:r>
            <a:r>
              <a:rPr lang="en-GB" sz="2400" b="1" dirty="0">
                <a:solidFill>
                  <a:schemeClr val="tx2"/>
                </a:solidFill>
                <a:latin typeface="+mj-lt"/>
              </a:rPr>
              <a:t>-Zone?</a:t>
            </a:r>
            <a:endParaRPr lang="en-GB" sz="1600" dirty="0">
              <a:solidFill>
                <a:schemeClr val="tx2"/>
              </a:solidFill>
              <a:latin typeface="+mj-lt"/>
            </a:endParaRPr>
          </a:p>
          <a:p>
            <a:pPr marL="285750" indent="-201295">
              <a:spcBef>
                <a:spcPts val="300"/>
              </a:spcBef>
              <a:spcAft>
                <a:spcPts val="300"/>
              </a:spcAft>
              <a:buClr>
                <a:srgbClr val="00A19A"/>
              </a:buClr>
              <a:buSzPct val="65000"/>
              <a:buFont typeface="Courier New" panose="02070309020205020404" pitchFamily="49" charset="0"/>
              <a:buChar char="o"/>
              <a:defRPr/>
            </a:pPr>
            <a:r>
              <a:rPr lang="de-DE" sz="1600" dirty="0">
                <a:solidFill>
                  <a:schemeClr val="tx2"/>
                </a:solidFill>
                <a:latin typeface="+mj-lt"/>
              </a:rPr>
              <a:t>Das ETZ befindet sich in unmittelbarer Nähe des neuen, 400 Millionen Pfund teuren </a:t>
            </a:r>
            <a:r>
              <a:rPr lang="en-GB" sz="1600" dirty="0">
                <a:solidFill>
                  <a:schemeClr val="accent3"/>
                </a:solidFill>
                <a:latin typeface="+mj-lt"/>
              </a:rPr>
              <a:t>Aberdeen South Harbour </a:t>
            </a:r>
            <a:r>
              <a:rPr lang="de-DE" sz="1600" dirty="0" smtClean="0">
                <a:solidFill>
                  <a:schemeClr val="tx2"/>
                </a:solidFill>
                <a:latin typeface="+mj-lt"/>
              </a:rPr>
              <a:t>und </a:t>
            </a:r>
            <a:r>
              <a:rPr lang="de-DE" sz="1600" dirty="0">
                <a:solidFill>
                  <a:schemeClr val="tx2"/>
                </a:solidFill>
                <a:latin typeface="+mj-lt"/>
              </a:rPr>
              <a:t>ist eine Mischung aus </a:t>
            </a:r>
            <a:r>
              <a:rPr lang="de-DE" sz="1600" dirty="0" err="1">
                <a:solidFill>
                  <a:schemeClr val="tx2"/>
                </a:solidFill>
                <a:latin typeface="+mj-lt"/>
              </a:rPr>
              <a:t>Greenfield</a:t>
            </a:r>
            <a:r>
              <a:rPr lang="de-DE" sz="1600" dirty="0">
                <a:solidFill>
                  <a:schemeClr val="tx2"/>
                </a:solidFill>
                <a:latin typeface="+mj-lt"/>
              </a:rPr>
              <a:t>-Standorten und den Industriebrachen von East </a:t>
            </a:r>
            <a:r>
              <a:rPr lang="de-DE" sz="1600" dirty="0" err="1">
                <a:solidFill>
                  <a:schemeClr val="tx2"/>
                </a:solidFill>
                <a:latin typeface="+mj-lt"/>
              </a:rPr>
              <a:t>Tullos</a:t>
            </a:r>
            <a:r>
              <a:rPr lang="de-DE" sz="1600" dirty="0">
                <a:solidFill>
                  <a:schemeClr val="tx2"/>
                </a:solidFill>
                <a:latin typeface="+mj-lt"/>
              </a:rPr>
              <a:t> und </a:t>
            </a:r>
            <a:r>
              <a:rPr lang="de-DE" sz="1600" dirty="0" err="1" smtClean="0">
                <a:solidFill>
                  <a:schemeClr val="tx2"/>
                </a:solidFill>
                <a:latin typeface="+mj-lt"/>
              </a:rPr>
              <a:t>Altens</a:t>
            </a:r>
            <a:r>
              <a:rPr lang="de-DE" sz="1600" dirty="0" smtClean="0">
                <a:solidFill>
                  <a:schemeClr val="tx2"/>
                </a:solidFill>
                <a:latin typeface="+mj-lt"/>
              </a:rPr>
              <a:t>.</a:t>
            </a:r>
            <a:endParaRPr lang="de-DE" sz="1600" dirty="0">
              <a:solidFill>
                <a:schemeClr val="tx2"/>
              </a:solidFill>
              <a:latin typeface="+mj-lt"/>
            </a:endParaRPr>
          </a:p>
          <a:p>
            <a:pPr marL="285750" lvl="0" indent="-201295">
              <a:spcBef>
                <a:spcPts val="300"/>
              </a:spcBef>
              <a:spcAft>
                <a:spcPts val="300"/>
              </a:spcAft>
              <a:buClr>
                <a:srgbClr val="00A19A"/>
              </a:buClr>
              <a:buSzPct val="65000"/>
              <a:buFont typeface="Courier New" panose="02070309020205020404" pitchFamily="49" charset="0"/>
              <a:buChar char="o"/>
              <a:defRPr/>
            </a:pPr>
            <a:r>
              <a:rPr lang="de-DE" sz="1600" dirty="0">
                <a:solidFill>
                  <a:schemeClr val="tx2"/>
                </a:solidFill>
                <a:latin typeface="+mj-lt"/>
              </a:rPr>
              <a:t>Wir haben uns verpflichtet, bis zu 40 Hektar </a:t>
            </a:r>
            <a:r>
              <a:rPr lang="de-DE" sz="1600" dirty="0" err="1">
                <a:solidFill>
                  <a:schemeClr val="tx2"/>
                </a:solidFill>
                <a:latin typeface="+mj-lt"/>
              </a:rPr>
              <a:t>Onshore</a:t>
            </a:r>
            <a:r>
              <a:rPr lang="de-DE" sz="1600" dirty="0">
                <a:solidFill>
                  <a:schemeClr val="tx2"/>
                </a:solidFill>
                <a:latin typeface="+mj-lt"/>
              </a:rPr>
              <a:t>-Anlagen zu entwickeln, die mit der Nordseeküste und dem Hafen verbunden sind und als </a:t>
            </a:r>
            <a:r>
              <a:rPr lang="de-DE" sz="1600" dirty="0">
                <a:solidFill>
                  <a:schemeClr val="accent3"/>
                </a:solidFill>
                <a:latin typeface="+mj-lt"/>
              </a:rPr>
              <a:t>kommerzielles Tor </a:t>
            </a:r>
            <a:r>
              <a:rPr lang="de-DE" sz="1600" dirty="0">
                <a:solidFill>
                  <a:schemeClr val="tx2"/>
                </a:solidFill>
                <a:latin typeface="+mj-lt"/>
              </a:rPr>
              <a:t>zur Offshore-Infrastruktur für </a:t>
            </a:r>
            <a:r>
              <a:rPr lang="de-DE" sz="1600" dirty="0">
                <a:solidFill>
                  <a:schemeClr val="accent3"/>
                </a:solidFill>
                <a:latin typeface="+mj-lt"/>
              </a:rPr>
              <a:t>erneuerbare</a:t>
            </a:r>
            <a:r>
              <a:rPr lang="de-DE" sz="1600" dirty="0">
                <a:solidFill>
                  <a:schemeClr val="tx2"/>
                </a:solidFill>
                <a:latin typeface="+mj-lt"/>
              </a:rPr>
              <a:t> Aktivitäten, einschließlich </a:t>
            </a:r>
            <a:r>
              <a:rPr lang="de-DE" sz="1600" dirty="0">
                <a:solidFill>
                  <a:schemeClr val="accent3"/>
                </a:solidFill>
                <a:latin typeface="+mj-lt"/>
              </a:rPr>
              <a:t>hochwertiger Produktion</a:t>
            </a:r>
            <a:r>
              <a:rPr lang="de-DE" sz="1600" dirty="0">
                <a:solidFill>
                  <a:schemeClr val="tx2"/>
                </a:solidFill>
                <a:latin typeface="+mj-lt"/>
              </a:rPr>
              <a:t>, </a:t>
            </a:r>
            <a:r>
              <a:rPr lang="de-DE" sz="1600" dirty="0" smtClean="0">
                <a:solidFill>
                  <a:schemeClr val="tx2"/>
                </a:solidFill>
                <a:latin typeface="+mj-lt"/>
              </a:rPr>
              <a:t>fungieren.</a:t>
            </a:r>
          </a:p>
          <a:p>
            <a:pPr marL="285750" lvl="0" indent="-201295">
              <a:spcBef>
                <a:spcPts val="300"/>
              </a:spcBef>
              <a:spcAft>
                <a:spcPts val="300"/>
              </a:spcAft>
              <a:buClr>
                <a:srgbClr val="00A19A"/>
              </a:buClr>
              <a:buSzPct val="65000"/>
              <a:buFont typeface="Courier New" panose="02070309020205020404" pitchFamily="49" charset="0"/>
              <a:buChar char="o"/>
              <a:defRPr/>
            </a:pPr>
            <a:r>
              <a:rPr lang="de-DE" sz="1600" dirty="0">
                <a:solidFill>
                  <a:schemeClr val="tx2"/>
                </a:solidFill>
                <a:latin typeface="+mj-lt"/>
              </a:rPr>
              <a:t>Ein </a:t>
            </a:r>
            <a:r>
              <a:rPr lang="de-DE" sz="1600" dirty="0">
                <a:solidFill>
                  <a:schemeClr val="accent3"/>
                </a:solidFill>
                <a:latin typeface="+mj-lt"/>
              </a:rPr>
              <a:t>beispielhaftes Projekt, das sich auf Netto-Null </a:t>
            </a:r>
            <a:r>
              <a:rPr lang="de-DE" sz="1600" dirty="0">
                <a:solidFill>
                  <a:schemeClr val="tx2"/>
                </a:solidFill>
                <a:latin typeface="+mj-lt"/>
              </a:rPr>
              <a:t>konzentriert und Spitzeninnovationen beheimatet, was es zu einem Kompetenzzentrum für </a:t>
            </a:r>
            <a:r>
              <a:rPr lang="de-DE" sz="1600" dirty="0">
                <a:solidFill>
                  <a:schemeClr val="accent3"/>
                </a:solidFill>
                <a:latin typeface="+mj-lt"/>
              </a:rPr>
              <a:t>schwimmende Offshore-Windkraftanlagen </a:t>
            </a:r>
            <a:r>
              <a:rPr lang="de-DE" sz="1600" dirty="0">
                <a:solidFill>
                  <a:schemeClr val="tx2"/>
                </a:solidFill>
                <a:latin typeface="+mj-lt"/>
              </a:rPr>
              <a:t>und andere erneuerbare Energien, einschließlich grünem </a:t>
            </a:r>
            <a:r>
              <a:rPr lang="de-DE" sz="1600" dirty="0">
                <a:solidFill>
                  <a:schemeClr val="accent3"/>
                </a:solidFill>
                <a:latin typeface="+mj-lt"/>
              </a:rPr>
              <a:t>Wasserstoff</a:t>
            </a:r>
            <a:r>
              <a:rPr lang="de-DE" sz="1600" dirty="0">
                <a:solidFill>
                  <a:schemeClr val="tx2"/>
                </a:solidFill>
                <a:latin typeface="+mj-lt"/>
              </a:rPr>
              <a:t>, </a:t>
            </a:r>
            <a:r>
              <a:rPr lang="de-DE" sz="1600" dirty="0" smtClean="0">
                <a:solidFill>
                  <a:schemeClr val="tx2"/>
                </a:solidFill>
                <a:latin typeface="+mj-lt"/>
              </a:rPr>
              <a:t>macht.</a:t>
            </a:r>
          </a:p>
          <a:p>
            <a:pPr marL="285750" lvl="0" indent="-201295">
              <a:spcBef>
                <a:spcPts val="300"/>
              </a:spcBef>
              <a:spcAft>
                <a:spcPts val="300"/>
              </a:spcAft>
              <a:buClr>
                <a:srgbClr val="00A19A"/>
              </a:buClr>
              <a:buSzPct val="65000"/>
              <a:buFont typeface="Courier New" panose="02070309020205020404" pitchFamily="49" charset="0"/>
              <a:buChar char="o"/>
              <a:defRPr/>
            </a:pPr>
            <a:r>
              <a:rPr lang="de-DE" sz="1600" dirty="0" smtClean="0">
                <a:solidFill>
                  <a:schemeClr val="tx2"/>
                </a:solidFill>
                <a:latin typeface="+mj-lt"/>
              </a:rPr>
              <a:t>Ansässig in </a:t>
            </a:r>
            <a:r>
              <a:rPr lang="de-DE" sz="1600" dirty="0">
                <a:solidFill>
                  <a:schemeClr val="tx2"/>
                </a:solidFill>
                <a:latin typeface="+mj-lt"/>
              </a:rPr>
              <a:t>und neben einem Gebiet </a:t>
            </a:r>
            <a:r>
              <a:rPr lang="de-DE" sz="1600" dirty="0" smtClean="0">
                <a:solidFill>
                  <a:schemeClr val="tx2"/>
                </a:solidFill>
                <a:latin typeface="+mj-lt"/>
              </a:rPr>
              <a:t>mit einem </a:t>
            </a:r>
            <a:r>
              <a:rPr lang="de-DE" sz="1600" dirty="0">
                <a:solidFill>
                  <a:schemeClr val="tx2"/>
                </a:solidFill>
                <a:latin typeface="+mj-lt"/>
              </a:rPr>
              <a:t>hohem Maß an </a:t>
            </a:r>
            <a:r>
              <a:rPr lang="de-DE" sz="1600" dirty="0" smtClean="0">
                <a:solidFill>
                  <a:schemeClr val="tx2"/>
                </a:solidFill>
                <a:latin typeface="+mj-lt"/>
              </a:rPr>
              <a:t>Benachteiligung </a:t>
            </a:r>
            <a:r>
              <a:rPr lang="de-DE" sz="1600" dirty="0">
                <a:solidFill>
                  <a:schemeClr val="tx2"/>
                </a:solidFill>
                <a:latin typeface="+mj-lt"/>
              </a:rPr>
              <a:t>bietet ETZ die </a:t>
            </a:r>
            <a:r>
              <a:rPr lang="de-DE" sz="1600" dirty="0" smtClean="0">
                <a:solidFill>
                  <a:schemeClr val="tx2"/>
                </a:solidFill>
                <a:latin typeface="+mj-lt"/>
              </a:rPr>
              <a:t>Möglichkeit, durch </a:t>
            </a:r>
            <a:r>
              <a:rPr lang="de-DE" sz="1600" dirty="0">
                <a:solidFill>
                  <a:schemeClr val="tx2"/>
                </a:solidFill>
                <a:latin typeface="+mj-lt"/>
              </a:rPr>
              <a:t>die Zusammenarbeit mit der Gemeinschaft </a:t>
            </a:r>
            <a:r>
              <a:rPr lang="de-DE" sz="1600" dirty="0" smtClean="0">
                <a:solidFill>
                  <a:schemeClr val="tx2"/>
                </a:solidFill>
                <a:latin typeface="+mj-lt"/>
              </a:rPr>
              <a:t>die Entwicklung und die </a:t>
            </a:r>
            <a:r>
              <a:rPr lang="de-DE" sz="1600" dirty="0">
                <a:solidFill>
                  <a:schemeClr val="accent3"/>
                </a:solidFill>
                <a:latin typeface="+mj-lt"/>
              </a:rPr>
              <a:t>Chancengleichheit</a:t>
            </a:r>
            <a:r>
              <a:rPr lang="de-DE" sz="1600" dirty="0">
                <a:solidFill>
                  <a:schemeClr val="tx2"/>
                </a:solidFill>
                <a:latin typeface="+mj-lt"/>
              </a:rPr>
              <a:t> zu fördern, </a:t>
            </a:r>
            <a:r>
              <a:rPr lang="de-DE" sz="1600" dirty="0">
                <a:solidFill>
                  <a:schemeClr val="accent3"/>
                </a:solidFill>
                <a:latin typeface="+mj-lt"/>
              </a:rPr>
              <a:t>Vorteile für die Gemeinschaft zu erzielen </a:t>
            </a:r>
            <a:r>
              <a:rPr lang="de-DE" sz="1600" dirty="0">
                <a:solidFill>
                  <a:schemeClr val="tx2"/>
                </a:solidFill>
                <a:latin typeface="+mj-lt"/>
              </a:rPr>
              <a:t>und </a:t>
            </a:r>
            <a:r>
              <a:rPr lang="de-DE" sz="1600" dirty="0">
                <a:solidFill>
                  <a:schemeClr val="accent3"/>
                </a:solidFill>
                <a:latin typeface="+mj-lt"/>
              </a:rPr>
              <a:t>integratives Wachstum zu </a:t>
            </a:r>
            <a:r>
              <a:rPr lang="de-DE" sz="1600" dirty="0" smtClean="0">
                <a:solidFill>
                  <a:schemeClr val="accent3"/>
                </a:solidFill>
                <a:latin typeface="+mj-lt"/>
              </a:rPr>
              <a:t>unterstützen.</a:t>
            </a:r>
            <a:endParaRPr lang="en-GB" sz="1600" dirty="0">
              <a:solidFill>
                <a:schemeClr val="accent3"/>
              </a:solidFill>
              <a:latin typeface="+mj-lt"/>
              <a:cs typeface="Calibri Light"/>
            </a:endParaRPr>
          </a:p>
        </p:txBody>
      </p:sp>
      <p:sp>
        <p:nvSpPr>
          <p:cNvPr id="3" name="Slide Number Placeholder 2">
            <a:extLst>
              <a:ext uri="{FF2B5EF4-FFF2-40B4-BE49-F238E27FC236}">
                <a16:creationId xmlns:a16="http://schemas.microsoft.com/office/drawing/2014/main" id="{E1F55791-5DCD-4F44-A12C-3C72DAEBB281}"/>
              </a:ext>
            </a:extLst>
          </p:cNvPr>
          <p:cNvSpPr>
            <a:spLocks noGrp="1"/>
          </p:cNvSpPr>
          <p:nvPr>
            <p:ph type="sldNum" sz="quarter" idx="12"/>
          </p:nvPr>
        </p:nvSpPr>
        <p:spPr>
          <a:xfrm>
            <a:off x="9123336" y="6492873"/>
            <a:ext cx="2743200" cy="329341"/>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70298B-F04A-1D41-9FC5-3E52403BA86D}" type="slidenum">
              <a:rPr lang="en-US" smtClean="0"/>
              <a:pPr/>
              <a:t>10</a:t>
            </a:fld>
            <a:endParaRPr lang="en-US"/>
          </a:p>
        </p:txBody>
      </p:sp>
      <p:pic>
        <p:nvPicPr>
          <p:cNvPr id="8" name="Picture 7">
            <a:extLst>
              <a:ext uri="{FF2B5EF4-FFF2-40B4-BE49-F238E27FC236}">
                <a16:creationId xmlns:a16="http://schemas.microsoft.com/office/drawing/2014/main" id="{B57CC2D3-51AF-2E24-34A4-D804CCD863D6}"/>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116992" y="1221025"/>
            <a:ext cx="3560852" cy="5165153"/>
          </a:xfrm>
          <a:prstGeom prst="rect">
            <a:avLst/>
          </a:prstGeom>
        </p:spPr>
      </p:pic>
    </p:spTree>
    <p:extLst>
      <p:ext uri="{BB962C8B-B14F-4D97-AF65-F5344CB8AC3E}">
        <p14:creationId xmlns:p14="http://schemas.microsoft.com/office/powerpoint/2010/main" val="67192628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B3942"/>
        </a:solidFill>
        <a:effectLst/>
      </p:bgPr>
    </p:bg>
    <p:spTree>
      <p:nvGrpSpPr>
        <p:cNvPr id="1" name=""/>
        <p:cNvGrpSpPr/>
        <p:nvPr/>
      </p:nvGrpSpPr>
      <p:grpSpPr>
        <a:xfrm>
          <a:off x="0" y="0"/>
          <a:ext cx="0" cy="0"/>
          <a:chOff x="0" y="0"/>
          <a:chExt cx="0" cy="0"/>
        </a:xfrm>
      </p:grpSpPr>
      <p:pic>
        <p:nvPicPr>
          <p:cNvPr id="5" name="Picture 4" descr="An aerial view of a city&#10;&#10;Description automatically generated with medium confidence">
            <a:extLst>
              <a:ext uri="{FF2B5EF4-FFF2-40B4-BE49-F238E27FC236}">
                <a16:creationId xmlns:a16="http://schemas.microsoft.com/office/drawing/2014/main" id="{6AB6AEC0-0853-45BD-9827-9D942438F2B7}"/>
              </a:ext>
            </a:extLst>
          </p:cNvPr>
          <p:cNvPicPr>
            <a:picLocks noChangeAspect="1"/>
          </p:cNvPicPr>
          <p:nvPr/>
        </p:nvPicPr>
        <p:blipFill rotWithShape="1">
          <a:blip r:embed="rId3">
            <a:extLst>
              <a:ext uri="{28A0092B-C50C-407E-A947-70E740481C1C}">
                <a14:useLocalDpi xmlns:a14="http://schemas.microsoft.com/office/drawing/2010/main" val="0"/>
              </a:ext>
            </a:extLst>
          </a:blip>
          <a:srcRect b="10183"/>
          <a:stretch/>
        </p:blipFill>
        <p:spPr>
          <a:xfrm>
            <a:off x="-3112871" y="-51757"/>
            <a:ext cx="10593449" cy="6858000"/>
          </a:xfrm>
          <a:prstGeom prst="rect">
            <a:avLst/>
          </a:prstGeom>
          <a:solidFill>
            <a:srgbClr val="FFFF00"/>
          </a:solidFill>
          <a:effectLst/>
        </p:spPr>
      </p:pic>
      <p:sp>
        <p:nvSpPr>
          <p:cNvPr id="18" name="TextBox 17">
            <a:extLst>
              <a:ext uri="{FF2B5EF4-FFF2-40B4-BE49-F238E27FC236}">
                <a16:creationId xmlns:a16="http://schemas.microsoft.com/office/drawing/2014/main" id="{EBFB2116-1E75-4F74-8D08-0CA6C75A786D}"/>
              </a:ext>
            </a:extLst>
          </p:cNvPr>
          <p:cNvSpPr txBox="1"/>
          <p:nvPr/>
        </p:nvSpPr>
        <p:spPr>
          <a:xfrm>
            <a:off x="1151512" y="1628231"/>
            <a:ext cx="300330" cy="195814"/>
          </a:xfrm>
          <a:prstGeom prst="rect">
            <a:avLst/>
          </a:prstGeom>
          <a:solidFill>
            <a:srgbClr val="181717">
              <a:alpha val="50196"/>
            </a:srgbClr>
          </a:solidFill>
        </p:spPr>
        <p:txBody>
          <a:bodyPr wrap="non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dirty="0">
                <a:ln>
                  <a:noFill/>
                </a:ln>
                <a:solidFill>
                  <a:prstClr val="white"/>
                </a:solidFill>
                <a:effectLst/>
                <a:uLnTx/>
                <a:uFillTx/>
                <a:latin typeface="Calibri" panose="020F0502020204030204"/>
                <a:ea typeface="+mn-ea"/>
                <a:cs typeface="+mn-cs"/>
              </a:rPr>
              <a:t>Torry</a:t>
            </a:r>
          </a:p>
        </p:txBody>
      </p:sp>
      <p:sp>
        <p:nvSpPr>
          <p:cNvPr id="21" name="TextBox 20">
            <a:extLst>
              <a:ext uri="{FF2B5EF4-FFF2-40B4-BE49-F238E27FC236}">
                <a16:creationId xmlns:a16="http://schemas.microsoft.com/office/drawing/2014/main" id="{0FC373D2-BEA1-4E3A-A421-6D8496F21EDB}"/>
              </a:ext>
            </a:extLst>
          </p:cNvPr>
          <p:cNvSpPr txBox="1"/>
          <p:nvPr/>
        </p:nvSpPr>
        <p:spPr>
          <a:xfrm>
            <a:off x="6012212" y="1630617"/>
            <a:ext cx="2708210" cy="287899"/>
          </a:xfrm>
          <a:prstGeom prst="rect">
            <a:avLst/>
          </a:prstGeom>
          <a:noFill/>
        </p:spPr>
        <p:txBody>
          <a:bodyPr wrap="square">
            <a:spAutoFit/>
          </a:bodyPr>
          <a:lstStyle/>
          <a:p>
            <a:pPr marL="0" marR="0" lvl="0" indent="0" algn="r" defTabSz="914400" rtl="0" eaLnBrk="1" fontAlgn="auto" latinLnBrk="0" hangingPunct="1">
              <a:lnSpc>
                <a:spcPts val="14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srgbClr val="FFFFFF"/>
                </a:solidFill>
                <a:effectLst/>
                <a:uLnTx/>
                <a:uFillTx/>
                <a:latin typeface="Calibri" panose="020F0502020204030204" pitchFamily="34" charset="0"/>
                <a:ea typeface="+mn-ea"/>
                <a:cs typeface="+mn-cs"/>
              </a:rPr>
              <a:t>Maritime</a:t>
            </a:r>
            <a:r>
              <a:rPr kumimoji="0" lang="en-GB" sz="1800" b="1" i="0" u="none" strike="noStrike" kern="1200" cap="none" spc="0" normalizeH="0" noProof="0" dirty="0" smtClean="0">
                <a:ln>
                  <a:noFill/>
                </a:ln>
                <a:solidFill>
                  <a:srgbClr val="FFFFFF"/>
                </a:solidFill>
                <a:effectLst/>
                <a:uLnTx/>
                <a:uFillTx/>
                <a:latin typeface="Calibri" panose="020F0502020204030204" pitchFamily="34" charset="0"/>
                <a:ea typeface="+mn-ea"/>
                <a:cs typeface="+mn-cs"/>
              </a:rPr>
              <a:t> Tor</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descr="Text, qr code&#10;&#10;Description automatically generated">
            <a:extLst>
              <a:ext uri="{FF2B5EF4-FFF2-40B4-BE49-F238E27FC236}">
                <a16:creationId xmlns:a16="http://schemas.microsoft.com/office/drawing/2014/main" id="{D83437F3-C556-4BF1-BC2C-42233F4E29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71572" y="263192"/>
            <a:ext cx="1455337" cy="778605"/>
          </a:xfrm>
          <a:prstGeom prst="rect">
            <a:avLst/>
          </a:prstGeom>
        </p:spPr>
      </p:pic>
      <p:sp>
        <p:nvSpPr>
          <p:cNvPr id="26" name="TextBox 25">
            <a:extLst>
              <a:ext uri="{FF2B5EF4-FFF2-40B4-BE49-F238E27FC236}">
                <a16:creationId xmlns:a16="http://schemas.microsoft.com/office/drawing/2014/main" id="{1F45BC9E-0D18-4DB6-9126-CD6C2B78856A}"/>
              </a:ext>
            </a:extLst>
          </p:cNvPr>
          <p:cNvSpPr txBox="1"/>
          <p:nvPr/>
        </p:nvSpPr>
        <p:spPr>
          <a:xfrm>
            <a:off x="4497173" y="1902605"/>
            <a:ext cx="4722111" cy="1077218"/>
          </a:xfrm>
          <a:prstGeom prst="rect">
            <a:avLst/>
          </a:prstGeom>
          <a:noFill/>
        </p:spPr>
        <p:txBody>
          <a:bodyPr wrap="square">
            <a:spAutoFit/>
          </a:bodyPr>
          <a:lstStyle/>
          <a:p>
            <a:pPr lvl="0">
              <a:defRPr/>
            </a:pPr>
            <a:r>
              <a:rPr lang="de-DE" sz="1600" i="1" dirty="0">
                <a:solidFill>
                  <a:prstClr val="white"/>
                </a:solidFill>
                <a:latin typeface="Calibri" panose="020F0502020204030204" pitchFamily="34" charset="0"/>
                <a:ea typeface="Calibri" panose="020F0502020204030204" pitchFamily="34" charset="0"/>
                <a:cs typeface="Times New Roman" panose="02020603050405020304" pitchFamily="18" charset="0"/>
              </a:rPr>
              <a:t>Ein spezialisiertes Aktivitätscluster </a:t>
            </a:r>
            <a:r>
              <a:rPr lang="de-DE" sz="1600" i="1" dirty="0" smtClean="0">
                <a:solidFill>
                  <a:prstClr val="white"/>
                </a:solidFill>
                <a:latin typeface="Calibri" panose="020F0502020204030204" pitchFamily="34" charset="0"/>
                <a:ea typeface="Calibri" panose="020F0502020204030204" pitchFamily="34" charset="0"/>
                <a:cs typeface="Times New Roman" panose="02020603050405020304" pitchFamily="18" charset="0"/>
              </a:rPr>
              <a:t>konzentriert auf </a:t>
            </a:r>
            <a:r>
              <a:rPr lang="de-DE" sz="1600" i="1" dirty="0">
                <a:solidFill>
                  <a:prstClr val="white"/>
                </a:solidFill>
                <a:latin typeface="Calibri" panose="020F0502020204030204" pitchFamily="34" charset="0"/>
                <a:ea typeface="Calibri" panose="020F0502020204030204" pitchFamily="34" charset="0"/>
                <a:cs typeface="Times New Roman" panose="02020603050405020304" pitchFamily="18" charset="0"/>
              </a:rPr>
              <a:t>den 400 Millionen Pfund teuren </a:t>
            </a:r>
            <a:r>
              <a:rPr lang="de-DE" sz="1600" i="1" dirty="0">
                <a:solidFill>
                  <a:srgbClr val="FFFF00"/>
                </a:solidFill>
                <a:latin typeface="Calibri" panose="020F0502020204030204" pitchFamily="34" charset="0"/>
                <a:ea typeface="Calibri" panose="020F0502020204030204" pitchFamily="34" charset="0"/>
                <a:cs typeface="Times New Roman" panose="02020603050405020304" pitchFamily="18" charset="0"/>
              </a:rPr>
              <a:t>Aberdeen </a:t>
            </a:r>
            <a:r>
              <a:rPr lang="de-DE" sz="1600" i="1"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Südhafen </a:t>
            </a:r>
            <a:r>
              <a:rPr lang="de-DE" sz="1600" i="1" dirty="0" smtClean="0">
                <a:solidFill>
                  <a:prstClr val="white"/>
                </a:solidFill>
                <a:latin typeface="Calibri" panose="020F0502020204030204" pitchFamily="34" charset="0"/>
                <a:ea typeface="Calibri" panose="020F0502020204030204" pitchFamily="34" charset="0"/>
                <a:cs typeface="Times New Roman" panose="02020603050405020304" pitchFamily="18" charset="0"/>
              </a:rPr>
              <a:t>und zielt </a:t>
            </a:r>
            <a:r>
              <a:rPr lang="de-DE" sz="1600" i="1" dirty="0">
                <a:solidFill>
                  <a:prstClr val="white"/>
                </a:solidFill>
                <a:latin typeface="Calibri" panose="020F0502020204030204" pitchFamily="34" charset="0"/>
                <a:ea typeface="Calibri" panose="020F0502020204030204" pitchFamily="34" charset="0"/>
                <a:cs typeface="Times New Roman" panose="02020603050405020304" pitchFamily="18" charset="0"/>
              </a:rPr>
              <a:t>in erster Linie auf hochwertige Produktionsmöglichkeiten ab. </a:t>
            </a:r>
          </a:p>
        </p:txBody>
      </p:sp>
      <p:cxnSp>
        <p:nvCxnSpPr>
          <p:cNvPr id="30" name="Straight Connector 29">
            <a:extLst>
              <a:ext uri="{FF2B5EF4-FFF2-40B4-BE49-F238E27FC236}">
                <a16:creationId xmlns:a16="http://schemas.microsoft.com/office/drawing/2014/main" id="{30423BC8-3DE3-4320-AEEE-3A58C18F5E7C}"/>
              </a:ext>
            </a:extLst>
          </p:cNvPr>
          <p:cNvCxnSpPr>
            <a:cxnSpLocks/>
          </p:cNvCxnSpPr>
          <p:nvPr/>
        </p:nvCxnSpPr>
        <p:spPr>
          <a:xfrm flipH="1" flipV="1">
            <a:off x="3432315" y="1730381"/>
            <a:ext cx="3508131" cy="4911"/>
          </a:xfrm>
          <a:prstGeom prst="line">
            <a:avLst/>
          </a:prstGeom>
          <a:ln w="12700">
            <a:solidFill>
              <a:schemeClr val="bg1"/>
            </a:solidFill>
            <a:tailEnd type="ova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2022AA53-223B-FD20-6B80-88C0AF9D0486}"/>
              </a:ext>
            </a:extLst>
          </p:cNvPr>
          <p:cNvGrpSpPr/>
          <p:nvPr/>
        </p:nvGrpSpPr>
        <p:grpSpPr>
          <a:xfrm>
            <a:off x="256805" y="908143"/>
            <a:ext cx="4666550" cy="4416998"/>
            <a:chOff x="3366996" y="967699"/>
            <a:chExt cx="4666550" cy="4416998"/>
          </a:xfrm>
        </p:grpSpPr>
        <p:sp>
          <p:nvSpPr>
            <p:cNvPr id="31" name="Freeform: Shape 30">
              <a:extLst>
                <a:ext uri="{FF2B5EF4-FFF2-40B4-BE49-F238E27FC236}">
                  <a16:creationId xmlns:a16="http://schemas.microsoft.com/office/drawing/2014/main" id="{23A41C81-FB23-4D75-BF91-91AE7856AC32}"/>
                </a:ext>
              </a:extLst>
            </p:cNvPr>
            <p:cNvSpPr/>
            <p:nvPr/>
          </p:nvSpPr>
          <p:spPr>
            <a:xfrm>
              <a:off x="3608496" y="2169678"/>
              <a:ext cx="2695154" cy="3215019"/>
            </a:xfrm>
            <a:custGeom>
              <a:avLst/>
              <a:gdLst>
                <a:gd name="connsiteX0" fmla="*/ 366712 w 3638550"/>
                <a:gd name="connsiteY0" fmla="*/ 238125 h 3276600"/>
                <a:gd name="connsiteX1" fmla="*/ 519112 w 3638550"/>
                <a:gd name="connsiteY1" fmla="*/ 357187 h 3276600"/>
                <a:gd name="connsiteX2" fmla="*/ 657225 w 3638550"/>
                <a:gd name="connsiteY2" fmla="*/ 442912 h 3276600"/>
                <a:gd name="connsiteX3" fmla="*/ 771525 w 3638550"/>
                <a:gd name="connsiteY3" fmla="*/ 485775 h 3276600"/>
                <a:gd name="connsiteX4" fmla="*/ 1038225 w 3638550"/>
                <a:gd name="connsiteY4" fmla="*/ 495300 h 3276600"/>
                <a:gd name="connsiteX5" fmla="*/ 1114425 w 3638550"/>
                <a:gd name="connsiteY5" fmla="*/ 495300 h 3276600"/>
                <a:gd name="connsiteX6" fmla="*/ 1400175 w 3638550"/>
                <a:gd name="connsiteY6" fmla="*/ 419100 h 3276600"/>
                <a:gd name="connsiteX7" fmla="*/ 1776412 w 3638550"/>
                <a:gd name="connsiteY7" fmla="*/ 266700 h 3276600"/>
                <a:gd name="connsiteX8" fmla="*/ 2305050 w 3638550"/>
                <a:gd name="connsiteY8" fmla="*/ 90487 h 3276600"/>
                <a:gd name="connsiteX9" fmla="*/ 2552700 w 3638550"/>
                <a:gd name="connsiteY9" fmla="*/ 38100 h 3276600"/>
                <a:gd name="connsiteX10" fmla="*/ 2747962 w 3638550"/>
                <a:gd name="connsiteY10" fmla="*/ 0 h 3276600"/>
                <a:gd name="connsiteX11" fmla="*/ 2747962 w 3638550"/>
                <a:gd name="connsiteY11" fmla="*/ 71437 h 3276600"/>
                <a:gd name="connsiteX12" fmla="*/ 2662237 w 3638550"/>
                <a:gd name="connsiteY12" fmla="*/ 114300 h 3276600"/>
                <a:gd name="connsiteX13" fmla="*/ 2547937 w 3638550"/>
                <a:gd name="connsiteY13" fmla="*/ 376237 h 3276600"/>
                <a:gd name="connsiteX14" fmla="*/ 2386012 w 3638550"/>
                <a:gd name="connsiteY14" fmla="*/ 466725 h 3276600"/>
                <a:gd name="connsiteX15" fmla="*/ 2452687 w 3638550"/>
                <a:gd name="connsiteY15" fmla="*/ 552450 h 3276600"/>
                <a:gd name="connsiteX16" fmla="*/ 2333625 w 3638550"/>
                <a:gd name="connsiteY16" fmla="*/ 652462 h 3276600"/>
                <a:gd name="connsiteX17" fmla="*/ 2228850 w 3638550"/>
                <a:gd name="connsiteY17" fmla="*/ 819150 h 3276600"/>
                <a:gd name="connsiteX18" fmla="*/ 2005012 w 3638550"/>
                <a:gd name="connsiteY18" fmla="*/ 995362 h 3276600"/>
                <a:gd name="connsiteX19" fmla="*/ 2009775 w 3638550"/>
                <a:gd name="connsiteY19" fmla="*/ 1166812 h 3276600"/>
                <a:gd name="connsiteX20" fmla="*/ 1814512 w 3638550"/>
                <a:gd name="connsiteY20" fmla="*/ 1228725 h 3276600"/>
                <a:gd name="connsiteX21" fmla="*/ 1638300 w 3638550"/>
                <a:gd name="connsiteY21" fmla="*/ 1328737 h 3276600"/>
                <a:gd name="connsiteX22" fmla="*/ 1633537 w 3638550"/>
                <a:gd name="connsiteY22" fmla="*/ 1400175 h 3276600"/>
                <a:gd name="connsiteX23" fmla="*/ 1381125 w 3638550"/>
                <a:gd name="connsiteY23" fmla="*/ 1576387 h 3276600"/>
                <a:gd name="connsiteX24" fmla="*/ 1252537 w 3638550"/>
                <a:gd name="connsiteY24" fmla="*/ 1700212 h 3276600"/>
                <a:gd name="connsiteX25" fmla="*/ 1276350 w 3638550"/>
                <a:gd name="connsiteY25" fmla="*/ 1876425 h 3276600"/>
                <a:gd name="connsiteX26" fmla="*/ 1333500 w 3638550"/>
                <a:gd name="connsiteY26" fmla="*/ 1885950 h 3276600"/>
                <a:gd name="connsiteX27" fmla="*/ 1343025 w 3638550"/>
                <a:gd name="connsiteY27" fmla="*/ 1990725 h 3276600"/>
                <a:gd name="connsiteX28" fmla="*/ 1414462 w 3638550"/>
                <a:gd name="connsiteY28" fmla="*/ 1990725 h 3276600"/>
                <a:gd name="connsiteX29" fmla="*/ 1590675 w 3638550"/>
                <a:gd name="connsiteY29" fmla="*/ 2147887 h 3276600"/>
                <a:gd name="connsiteX30" fmla="*/ 1724025 w 3638550"/>
                <a:gd name="connsiteY30" fmla="*/ 2019300 h 3276600"/>
                <a:gd name="connsiteX31" fmla="*/ 1757362 w 3638550"/>
                <a:gd name="connsiteY31" fmla="*/ 2176462 h 3276600"/>
                <a:gd name="connsiteX32" fmla="*/ 1905000 w 3638550"/>
                <a:gd name="connsiteY32" fmla="*/ 2028825 h 3276600"/>
                <a:gd name="connsiteX33" fmla="*/ 2005012 w 3638550"/>
                <a:gd name="connsiteY33" fmla="*/ 1795462 h 3276600"/>
                <a:gd name="connsiteX34" fmla="*/ 2647950 w 3638550"/>
                <a:gd name="connsiteY34" fmla="*/ 1223962 h 3276600"/>
                <a:gd name="connsiteX35" fmla="*/ 2767012 w 3638550"/>
                <a:gd name="connsiteY35" fmla="*/ 1214437 h 3276600"/>
                <a:gd name="connsiteX36" fmla="*/ 2795587 w 3638550"/>
                <a:gd name="connsiteY36" fmla="*/ 1147762 h 3276600"/>
                <a:gd name="connsiteX37" fmla="*/ 3024187 w 3638550"/>
                <a:gd name="connsiteY37" fmla="*/ 1119187 h 3276600"/>
                <a:gd name="connsiteX38" fmla="*/ 3300412 w 3638550"/>
                <a:gd name="connsiteY38" fmla="*/ 1233487 h 3276600"/>
                <a:gd name="connsiteX39" fmla="*/ 3238500 w 3638550"/>
                <a:gd name="connsiteY39" fmla="*/ 1681162 h 3276600"/>
                <a:gd name="connsiteX40" fmla="*/ 3638550 w 3638550"/>
                <a:gd name="connsiteY40" fmla="*/ 1905000 h 3276600"/>
                <a:gd name="connsiteX41" fmla="*/ 3505200 w 3638550"/>
                <a:gd name="connsiteY41" fmla="*/ 2157412 h 3276600"/>
                <a:gd name="connsiteX42" fmla="*/ 3381375 w 3638550"/>
                <a:gd name="connsiteY42" fmla="*/ 2114550 h 3276600"/>
                <a:gd name="connsiteX43" fmla="*/ 3205162 w 3638550"/>
                <a:gd name="connsiteY43" fmla="*/ 2495550 h 3276600"/>
                <a:gd name="connsiteX44" fmla="*/ 3128962 w 3638550"/>
                <a:gd name="connsiteY44" fmla="*/ 2524125 h 3276600"/>
                <a:gd name="connsiteX45" fmla="*/ 2781300 w 3638550"/>
                <a:gd name="connsiteY45" fmla="*/ 3276600 h 3276600"/>
                <a:gd name="connsiteX46" fmla="*/ 933450 w 3638550"/>
                <a:gd name="connsiteY46" fmla="*/ 3271837 h 3276600"/>
                <a:gd name="connsiteX47" fmla="*/ 914400 w 3638550"/>
                <a:gd name="connsiteY47" fmla="*/ 3219450 h 3276600"/>
                <a:gd name="connsiteX48" fmla="*/ 947737 w 3638550"/>
                <a:gd name="connsiteY48" fmla="*/ 3162300 h 3276600"/>
                <a:gd name="connsiteX49" fmla="*/ 1019175 w 3638550"/>
                <a:gd name="connsiteY49" fmla="*/ 2814637 h 3276600"/>
                <a:gd name="connsiteX50" fmla="*/ 952500 w 3638550"/>
                <a:gd name="connsiteY50" fmla="*/ 2805112 h 3276600"/>
                <a:gd name="connsiteX51" fmla="*/ 1019175 w 3638550"/>
                <a:gd name="connsiteY51" fmla="*/ 2262187 h 3276600"/>
                <a:gd name="connsiteX52" fmla="*/ 990600 w 3638550"/>
                <a:gd name="connsiteY52" fmla="*/ 1600200 h 3276600"/>
                <a:gd name="connsiteX53" fmla="*/ 552450 w 3638550"/>
                <a:gd name="connsiteY53" fmla="*/ 1862137 h 3276600"/>
                <a:gd name="connsiteX54" fmla="*/ 381000 w 3638550"/>
                <a:gd name="connsiteY54" fmla="*/ 1685925 h 3276600"/>
                <a:gd name="connsiteX55" fmla="*/ 228600 w 3638550"/>
                <a:gd name="connsiteY55" fmla="*/ 1314450 h 3276600"/>
                <a:gd name="connsiteX56" fmla="*/ 0 w 3638550"/>
                <a:gd name="connsiteY56" fmla="*/ 1000125 h 3276600"/>
                <a:gd name="connsiteX57" fmla="*/ 428625 w 3638550"/>
                <a:gd name="connsiteY57" fmla="*/ 628650 h 3276600"/>
                <a:gd name="connsiteX58" fmla="*/ 176212 w 3638550"/>
                <a:gd name="connsiteY58" fmla="*/ 400050 h 3276600"/>
                <a:gd name="connsiteX59" fmla="*/ 366712 w 3638550"/>
                <a:gd name="connsiteY59" fmla="*/ 238125 h 3276600"/>
                <a:gd name="connsiteX0" fmla="*/ 366712 w 3638550"/>
                <a:gd name="connsiteY0" fmla="*/ 238125 h 3328987"/>
                <a:gd name="connsiteX1" fmla="*/ 519112 w 3638550"/>
                <a:gd name="connsiteY1" fmla="*/ 357187 h 3328987"/>
                <a:gd name="connsiteX2" fmla="*/ 657225 w 3638550"/>
                <a:gd name="connsiteY2" fmla="*/ 442912 h 3328987"/>
                <a:gd name="connsiteX3" fmla="*/ 771525 w 3638550"/>
                <a:gd name="connsiteY3" fmla="*/ 485775 h 3328987"/>
                <a:gd name="connsiteX4" fmla="*/ 1038225 w 3638550"/>
                <a:gd name="connsiteY4" fmla="*/ 495300 h 3328987"/>
                <a:gd name="connsiteX5" fmla="*/ 1114425 w 3638550"/>
                <a:gd name="connsiteY5" fmla="*/ 495300 h 3328987"/>
                <a:gd name="connsiteX6" fmla="*/ 1400175 w 3638550"/>
                <a:gd name="connsiteY6" fmla="*/ 419100 h 3328987"/>
                <a:gd name="connsiteX7" fmla="*/ 1776412 w 3638550"/>
                <a:gd name="connsiteY7" fmla="*/ 266700 h 3328987"/>
                <a:gd name="connsiteX8" fmla="*/ 2305050 w 3638550"/>
                <a:gd name="connsiteY8" fmla="*/ 90487 h 3328987"/>
                <a:gd name="connsiteX9" fmla="*/ 2552700 w 3638550"/>
                <a:gd name="connsiteY9" fmla="*/ 38100 h 3328987"/>
                <a:gd name="connsiteX10" fmla="*/ 2747962 w 3638550"/>
                <a:gd name="connsiteY10" fmla="*/ 0 h 3328987"/>
                <a:gd name="connsiteX11" fmla="*/ 2747962 w 3638550"/>
                <a:gd name="connsiteY11" fmla="*/ 71437 h 3328987"/>
                <a:gd name="connsiteX12" fmla="*/ 2662237 w 3638550"/>
                <a:gd name="connsiteY12" fmla="*/ 114300 h 3328987"/>
                <a:gd name="connsiteX13" fmla="*/ 2547937 w 3638550"/>
                <a:gd name="connsiteY13" fmla="*/ 376237 h 3328987"/>
                <a:gd name="connsiteX14" fmla="*/ 2386012 w 3638550"/>
                <a:gd name="connsiteY14" fmla="*/ 466725 h 3328987"/>
                <a:gd name="connsiteX15" fmla="*/ 2452687 w 3638550"/>
                <a:gd name="connsiteY15" fmla="*/ 552450 h 3328987"/>
                <a:gd name="connsiteX16" fmla="*/ 2333625 w 3638550"/>
                <a:gd name="connsiteY16" fmla="*/ 652462 h 3328987"/>
                <a:gd name="connsiteX17" fmla="*/ 2228850 w 3638550"/>
                <a:gd name="connsiteY17" fmla="*/ 819150 h 3328987"/>
                <a:gd name="connsiteX18" fmla="*/ 2005012 w 3638550"/>
                <a:gd name="connsiteY18" fmla="*/ 995362 h 3328987"/>
                <a:gd name="connsiteX19" fmla="*/ 2009775 w 3638550"/>
                <a:gd name="connsiteY19" fmla="*/ 1166812 h 3328987"/>
                <a:gd name="connsiteX20" fmla="*/ 1814512 w 3638550"/>
                <a:gd name="connsiteY20" fmla="*/ 1228725 h 3328987"/>
                <a:gd name="connsiteX21" fmla="*/ 1638300 w 3638550"/>
                <a:gd name="connsiteY21" fmla="*/ 1328737 h 3328987"/>
                <a:gd name="connsiteX22" fmla="*/ 1633537 w 3638550"/>
                <a:gd name="connsiteY22" fmla="*/ 1400175 h 3328987"/>
                <a:gd name="connsiteX23" fmla="*/ 1381125 w 3638550"/>
                <a:gd name="connsiteY23" fmla="*/ 1576387 h 3328987"/>
                <a:gd name="connsiteX24" fmla="*/ 1252537 w 3638550"/>
                <a:gd name="connsiteY24" fmla="*/ 1700212 h 3328987"/>
                <a:gd name="connsiteX25" fmla="*/ 1276350 w 3638550"/>
                <a:gd name="connsiteY25" fmla="*/ 1876425 h 3328987"/>
                <a:gd name="connsiteX26" fmla="*/ 1333500 w 3638550"/>
                <a:gd name="connsiteY26" fmla="*/ 1885950 h 3328987"/>
                <a:gd name="connsiteX27" fmla="*/ 1343025 w 3638550"/>
                <a:gd name="connsiteY27" fmla="*/ 1990725 h 3328987"/>
                <a:gd name="connsiteX28" fmla="*/ 1414462 w 3638550"/>
                <a:gd name="connsiteY28" fmla="*/ 1990725 h 3328987"/>
                <a:gd name="connsiteX29" fmla="*/ 1590675 w 3638550"/>
                <a:gd name="connsiteY29" fmla="*/ 2147887 h 3328987"/>
                <a:gd name="connsiteX30" fmla="*/ 1724025 w 3638550"/>
                <a:gd name="connsiteY30" fmla="*/ 2019300 h 3328987"/>
                <a:gd name="connsiteX31" fmla="*/ 1757362 w 3638550"/>
                <a:gd name="connsiteY31" fmla="*/ 2176462 h 3328987"/>
                <a:gd name="connsiteX32" fmla="*/ 1905000 w 3638550"/>
                <a:gd name="connsiteY32" fmla="*/ 2028825 h 3328987"/>
                <a:gd name="connsiteX33" fmla="*/ 2005012 w 3638550"/>
                <a:gd name="connsiteY33" fmla="*/ 1795462 h 3328987"/>
                <a:gd name="connsiteX34" fmla="*/ 2647950 w 3638550"/>
                <a:gd name="connsiteY34" fmla="*/ 1223962 h 3328987"/>
                <a:gd name="connsiteX35" fmla="*/ 2767012 w 3638550"/>
                <a:gd name="connsiteY35" fmla="*/ 1214437 h 3328987"/>
                <a:gd name="connsiteX36" fmla="*/ 2795587 w 3638550"/>
                <a:gd name="connsiteY36" fmla="*/ 1147762 h 3328987"/>
                <a:gd name="connsiteX37" fmla="*/ 3024187 w 3638550"/>
                <a:gd name="connsiteY37" fmla="*/ 1119187 h 3328987"/>
                <a:gd name="connsiteX38" fmla="*/ 3300412 w 3638550"/>
                <a:gd name="connsiteY38" fmla="*/ 1233487 h 3328987"/>
                <a:gd name="connsiteX39" fmla="*/ 3238500 w 3638550"/>
                <a:gd name="connsiteY39" fmla="*/ 1681162 h 3328987"/>
                <a:gd name="connsiteX40" fmla="*/ 3638550 w 3638550"/>
                <a:gd name="connsiteY40" fmla="*/ 1905000 h 3328987"/>
                <a:gd name="connsiteX41" fmla="*/ 3505200 w 3638550"/>
                <a:gd name="connsiteY41" fmla="*/ 2157412 h 3328987"/>
                <a:gd name="connsiteX42" fmla="*/ 3381375 w 3638550"/>
                <a:gd name="connsiteY42" fmla="*/ 2114550 h 3328987"/>
                <a:gd name="connsiteX43" fmla="*/ 3205162 w 3638550"/>
                <a:gd name="connsiteY43" fmla="*/ 2495550 h 3328987"/>
                <a:gd name="connsiteX44" fmla="*/ 3128962 w 3638550"/>
                <a:gd name="connsiteY44" fmla="*/ 2524125 h 3328987"/>
                <a:gd name="connsiteX45" fmla="*/ 2757488 w 3638550"/>
                <a:gd name="connsiteY45" fmla="*/ 3328987 h 3328987"/>
                <a:gd name="connsiteX46" fmla="*/ 933450 w 3638550"/>
                <a:gd name="connsiteY46" fmla="*/ 3271837 h 3328987"/>
                <a:gd name="connsiteX47" fmla="*/ 914400 w 3638550"/>
                <a:gd name="connsiteY47" fmla="*/ 3219450 h 3328987"/>
                <a:gd name="connsiteX48" fmla="*/ 947737 w 3638550"/>
                <a:gd name="connsiteY48" fmla="*/ 3162300 h 3328987"/>
                <a:gd name="connsiteX49" fmla="*/ 1019175 w 3638550"/>
                <a:gd name="connsiteY49" fmla="*/ 2814637 h 3328987"/>
                <a:gd name="connsiteX50" fmla="*/ 952500 w 3638550"/>
                <a:gd name="connsiteY50" fmla="*/ 2805112 h 3328987"/>
                <a:gd name="connsiteX51" fmla="*/ 1019175 w 3638550"/>
                <a:gd name="connsiteY51" fmla="*/ 2262187 h 3328987"/>
                <a:gd name="connsiteX52" fmla="*/ 990600 w 3638550"/>
                <a:gd name="connsiteY52" fmla="*/ 1600200 h 3328987"/>
                <a:gd name="connsiteX53" fmla="*/ 552450 w 3638550"/>
                <a:gd name="connsiteY53" fmla="*/ 1862137 h 3328987"/>
                <a:gd name="connsiteX54" fmla="*/ 381000 w 3638550"/>
                <a:gd name="connsiteY54" fmla="*/ 1685925 h 3328987"/>
                <a:gd name="connsiteX55" fmla="*/ 228600 w 3638550"/>
                <a:gd name="connsiteY55" fmla="*/ 1314450 h 3328987"/>
                <a:gd name="connsiteX56" fmla="*/ 0 w 3638550"/>
                <a:gd name="connsiteY56" fmla="*/ 1000125 h 3328987"/>
                <a:gd name="connsiteX57" fmla="*/ 428625 w 3638550"/>
                <a:gd name="connsiteY57" fmla="*/ 628650 h 3328987"/>
                <a:gd name="connsiteX58" fmla="*/ 176212 w 3638550"/>
                <a:gd name="connsiteY58" fmla="*/ 400050 h 3328987"/>
                <a:gd name="connsiteX59" fmla="*/ 366712 w 3638550"/>
                <a:gd name="connsiteY59" fmla="*/ 238125 h 3328987"/>
                <a:gd name="connsiteX0" fmla="*/ 366712 w 3638550"/>
                <a:gd name="connsiteY0" fmla="*/ 238125 h 3328987"/>
                <a:gd name="connsiteX1" fmla="*/ 519112 w 3638550"/>
                <a:gd name="connsiteY1" fmla="*/ 357187 h 3328987"/>
                <a:gd name="connsiteX2" fmla="*/ 657225 w 3638550"/>
                <a:gd name="connsiteY2" fmla="*/ 442912 h 3328987"/>
                <a:gd name="connsiteX3" fmla="*/ 771525 w 3638550"/>
                <a:gd name="connsiteY3" fmla="*/ 485775 h 3328987"/>
                <a:gd name="connsiteX4" fmla="*/ 1038225 w 3638550"/>
                <a:gd name="connsiteY4" fmla="*/ 495300 h 3328987"/>
                <a:gd name="connsiteX5" fmla="*/ 1114425 w 3638550"/>
                <a:gd name="connsiteY5" fmla="*/ 495300 h 3328987"/>
                <a:gd name="connsiteX6" fmla="*/ 1400175 w 3638550"/>
                <a:gd name="connsiteY6" fmla="*/ 419100 h 3328987"/>
                <a:gd name="connsiteX7" fmla="*/ 1776412 w 3638550"/>
                <a:gd name="connsiteY7" fmla="*/ 266700 h 3328987"/>
                <a:gd name="connsiteX8" fmla="*/ 2305050 w 3638550"/>
                <a:gd name="connsiteY8" fmla="*/ 90487 h 3328987"/>
                <a:gd name="connsiteX9" fmla="*/ 2552700 w 3638550"/>
                <a:gd name="connsiteY9" fmla="*/ 38100 h 3328987"/>
                <a:gd name="connsiteX10" fmla="*/ 2747962 w 3638550"/>
                <a:gd name="connsiteY10" fmla="*/ 0 h 3328987"/>
                <a:gd name="connsiteX11" fmla="*/ 2747962 w 3638550"/>
                <a:gd name="connsiteY11" fmla="*/ 71437 h 3328987"/>
                <a:gd name="connsiteX12" fmla="*/ 2662237 w 3638550"/>
                <a:gd name="connsiteY12" fmla="*/ 114300 h 3328987"/>
                <a:gd name="connsiteX13" fmla="*/ 2547937 w 3638550"/>
                <a:gd name="connsiteY13" fmla="*/ 376237 h 3328987"/>
                <a:gd name="connsiteX14" fmla="*/ 2386012 w 3638550"/>
                <a:gd name="connsiteY14" fmla="*/ 466725 h 3328987"/>
                <a:gd name="connsiteX15" fmla="*/ 2452687 w 3638550"/>
                <a:gd name="connsiteY15" fmla="*/ 552450 h 3328987"/>
                <a:gd name="connsiteX16" fmla="*/ 2333625 w 3638550"/>
                <a:gd name="connsiteY16" fmla="*/ 652462 h 3328987"/>
                <a:gd name="connsiteX17" fmla="*/ 2228850 w 3638550"/>
                <a:gd name="connsiteY17" fmla="*/ 819150 h 3328987"/>
                <a:gd name="connsiteX18" fmla="*/ 2005012 w 3638550"/>
                <a:gd name="connsiteY18" fmla="*/ 995362 h 3328987"/>
                <a:gd name="connsiteX19" fmla="*/ 2009775 w 3638550"/>
                <a:gd name="connsiteY19" fmla="*/ 1166812 h 3328987"/>
                <a:gd name="connsiteX20" fmla="*/ 1814512 w 3638550"/>
                <a:gd name="connsiteY20" fmla="*/ 1228725 h 3328987"/>
                <a:gd name="connsiteX21" fmla="*/ 1638300 w 3638550"/>
                <a:gd name="connsiteY21" fmla="*/ 1328737 h 3328987"/>
                <a:gd name="connsiteX22" fmla="*/ 1633537 w 3638550"/>
                <a:gd name="connsiteY22" fmla="*/ 1400175 h 3328987"/>
                <a:gd name="connsiteX23" fmla="*/ 1381125 w 3638550"/>
                <a:gd name="connsiteY23" fmla="*/ 1576387 h 3328987"/>
                <a:gd name="connsiteX24" fmla="*/ 1252537 w 3638550"/>
                <a:gd name="connsiteY24" fmla="*/ 1700212 h 3328987"/>
                <a:gd name="connsiteX25" fmla="*/ 1276350 w 3638550"/>
                <a:gd name="connsiteY25" fmla="*/ 1876425 h 3328987"/>
                <a:gd name="connsiteX26" fmla="*/ 1333500 w 3638550"/>
                <a:gd name="connsiteY26" fmla="*/ 1885950 h 3328987"/>
                <a:gd name="connsiteX27" fmla="*/ 1343025 w 3638550"/>
                <a:gd name="connsiteY27" fmla="*/ 1990725 h 3328987"/>
                <a:gd name="connsiteX28" fmla="*/ 1414462 w 3638550"/>
                <a:gd name="connsiteY28" fmla="*/ 1990725 h 3328987"/>
                <a:gd name="connsiteX29" fmla="*/ 1590675 w 3638550"/>
                <a:gd name="connsiteY29" fmla="*/ 2147887 h 3328987"/>
                <a:gd name="connsiteX30" fmla="*/ 1724025 w 3638550"/>
                <a:gd name="connsiteY30" fmla="*/ 2019300 h 3328987"/>
                <a:gd name="connsiteX31" fmla="*/ 1757362 w 3638550"/>
                <a:gd name="connsiteY31" fmla="*/ 2176462 h 3328987"/>
                <a:gd name="connsiteX32" fmla="*/ 1905000 w 3638550"/>
                <a:gd name="connsiteY32" fmla="*/ 2028825 h 3328987"/>
                <a:gd name="connsiteX33" fmla="*/ 2005012 w 3638550"/>
                <a:gd name="connsiteY33" fmla="*/ 1795462 h 3328987"/>
                <a:gd name="connsiteX34" fmla="*/ 2647950 w 3638550"/>
                <a:gd name="connsiteY34" fmla="*/ 1223962 h 3328987"/>
                <a:gd name="connsiteX35" fmla="*/ 2767012 w 3638550"/>
                <a:gd name="connsiteY35" fmla="*/ 1214437 h 3328987"/>
                <a:gd name="connsiteX36" fmla="*/ 2795587 w 3638550"/>
                <a:gd name="connsiteY36" fmla="*/ 1147762 h 3328987"/>
                <a:gd name="connsiteX37" fmla="*/ 3024187 w 3638550"/>
                <a:gd name="connsiteY37" fmla="*/ 1119187 h 3328987"/>
                <a:gd name="connsiteX38" fmla="*/ 3300412 w 3638550"/>
                <a:gd name="connsiteY38" fmla="*/ 1233487 h 3328987"/>
                <a:gd name="connsiteX39" fmla="*/ 3238500 w 3638550"/>
                <a:gd name="connsiteY39" fmla="*/ 1681162 h 3328987"/>
                <a:gd name="connsiteX40" fmla="*/ 3638550 w 3638550"/>
                <a:gd name="connsiteY40" fmla="*/ 1905000 h 3328987"/>
                <a:gd name="connsiteX41" fmla="*/ 3505200 w 3638550"/>
                <a:gd name="connsiteY41" fmla="*/ 2157412 h 3328987"/>
                <a:gd name="connsiteX42" fmla="*/ 3381375 w 3638550"/>
                <a:gd name="connsiteY42" fmla="*/ 2114550 h 3328987"/>
                <a:gd name="connsiteX43" fmla="*/ 3205162 w 3638550"/>
                <a:gd name="connsiteY43" fmla="*/ 2495550 h 3328987"/>
                <a:gd name="connsiteX44" fmla="*/ 3128962 w 3638550"/>
                <a:gd name="connsiteY44" fmla="*/ 2524125 h 3328987"/>
                <a:gd name="connsiteX45" fmla="*/ 2757488 w 3638550"/>
                <a:gd name="connsiteY45" fmla="*/ 3328987 h 3328987"/>
                <a:gd name="connsiteX46" fmla="*/ 2505075 w 3638550"/>
                <a:gd name="connsiteY46" fmla="*/ 3309937 h 3328987"/>
                <a:gd name="connsiteX47" fmla="*/ 933450 w 3638550"/>
                <a:gd name="connsiteY47" fmla="*/ 3271837 h 3328987"/>
                <a:gd name="connsiteX48" fmla="*/ 914400 w 3638550"/>
                <a:gd name="connsiteY48" fmla="*/ 3219450 h 3328987"/>
                <a:gd name="connsiteX49" fmla="*/ 947737 w 3638550"/>
                <a:gd name="connsiteY49" fmla="*/ 3162300 h 3328987"/>
                <a:gd name="connsiteX50" fmla="*/ 1019175 w 3638550"/>
                <a:gd name="connsiteY50" fmla="*/ 2814637 h 3328987"/>
                <a:gd name="connsiteX51" fmla="*/ 952500 w 3638550"/>
                <a:gd name="connsiteY51" fmla="*/ 2805112 h 3328987"/>
                <a:gd name="connsiteX52" fmla="*/ 1019175 w 3638550"/>
                <a:gd name="connsiteY52" fmla="*/ 2262187 h 3328987"/>
                <a:gd name="connsiteX53" fmla="*/ 990600 w 3638550"/>
                <a:gd name="connsiteY53" fmla="*/ 1600200 h 3328987"/>
                <a:gd name="connsiteX54" fmla="*/ 552450 w 3638550"/>
                <a:gd name="connsiteY54" fmla="*/ 1862137 h 3328987"/>
                <a:gd name="connsiteX55" fmla="*/ 381000 w 3638550"/>
                <a:gd name="connsiteY55" fmla="*/ 1685925 h 3328987"/>
                <a:gd name="connsiteX56" fmla="*/ 228600 w 3638550"/>
                <a:gd name="connsiteY56" fmla="*/ 1314450 h 3328987"/>
                <a:gd name="connsiteX57" fmla="*/ 0 w 3638550"/>
                <a:gd name="connsiteY57" fmla="*/ 1000125 h 3328987"/>
                <a:gd name="connsiteX58" fmla="*/ 428625 w 3638550"/>
                <a:gd name="connsiteY58" fmla="*/ 628650 h 3328987"/>
                <a:gd name="connsiteX59" fmla="*/ 176212 w 3638550"/>
                <a:gd name="connsiteY59" fmla="*/ 400050 h 3328987"/>
                <a:gd name="connsiteX60" fmla="*/ 366712 w 3638550"/>
                <a:gd name="connsiteY60" fmla="*/ 238125 h 3328987"/>
                <a:gd name="connsiteX0" fmla="*/ 366712 w 3638550"/>
                <a:gd name="connsiteY0" fmla="*/ 238125 h 3328987"/>
                <a:gd name="connsiteX1" fmla="*/ 519112 w 3638550"/>
                <a:gd name="connsiteY1" fmla="*/ 357187 h 3328987"/>
                <a:gd name="connsiteX2" fmla="*/ 657225 w 3638550"/>
                <a:gd name="connsiteY2" fmla="*/ 442912 h 3328987"/>
                <a:gd name="connsiteX3" fmla="*/ 771525 w 3638550"/>
                <a:gd name="connsiteY3" fmla="*/ 485775 h 3328987"/>
                <a:gd name="connsiteX4" fmla="*/ 1038225 w 3638550"/>
                <a:gd name="connsiteY4" fmla="*/ 495300 h 3328987"/>
                <a:gd name="connsiteX5" fmla="*/ 1114425 w 3638550"/>
                <a:gd name="connsiteY5" fmla="*/ 495300 h 3328987"/>
                <a:gd name="connsiteX6" fmla="*/ 1400175 w 3638550"/>
                <a:gd name="connsiteY6" fmla="*/ 419100 h 3328987"/>
                <a:gd name="connsiteX7" fmla="*/ 1776412 w 3638550"/>
                <a:gd name="connsiteY7" fmla="*/ 266700 h 3328987"/>
                <a:gd name="connsiteX8" fmla="*/ 2305050 w 3638550"/>
                <a:gd name="connsiteY8" fmla="*/ 90487 h 3328987"/>
                <a:gd name="connsiteX9" fmla="*/ 2552700 w 3638550"/>
                <a:gd name="connsiteY9" fmla="*/ 38100 h 3328987"/>
                <a:gd name="connsiteX10" fmla="*/ 2747962 w 3638550"/>
                <a:gd name="connsiteY10" fmla="*/ 0 h 3328987"/>
                <a:gd name="connsiteX11" fmla="*/ 2747962 w 3638550"/>
                <a:gd name="connsiteY11" fmla="*/ 71437 h 3328987"/>
                <a:gd name="connsiteX12" fmla="*/ 2662237 w 3638550"/>
                <a:gd name="connsiteY12" fmla="*/ 114300 h 3328987"/>
                <a:gd name="connsiteX13" fmla="*/ 2547937 w 3638550"/>
                <a:gd name="connsiteY13" fmla="*/ 376237 h 3328987"/>
                <a:gd name="connsiteX14" fmla="*/ 2386012 w 3638550"/>
                <a:gd name="connsiteY14" fmla="*/ 466725 h 3328987"/>
                <a:gd name="connsiteX15" fmla="*/ 2452687 w 3638550"/>
                <a:gd name="connsiteY15" fmla="*/ 552450 h 3328987"/>
                <a:gd name="connsiteX16" fmla="*/ 2333625 w 3638550"/>
                <a:gd name="connsiteY16" fmla="*/ 652462 h 3328987"/>
                <a:gd name="connsiteX17" fmla="*/ 2228850 w 3638550"/>
                <a:gd name="connsiteY17" fmla="*/ 819150 h 3328987"/>
                <a:gd name="connsiteX18" fmla="*/ 2005012 w 3638550"/>
                <a:gd name="connsiteY18" fmla="*/ 995362 h 3328987"/>
                <a:gd name="connsiteX19" fmla="*/ 2009775 w 3638550"/>
                <a:gd name="connsiteY19" fmla="*/ 1166812 h 3328987"/>
                <a:gd name="connsiteX20" fmla="*/ 1814512 w 3638550"/>
                <a:gd name="connsiteY20" fmla="*/ 1228725 h 3328987"/>
                <a:gd name="connsiteX21" fmla="*/ 1638300 w 3638550"/>
                <a:gd name="connsiteY21" fmla="*/ 1328737 h 3328987"/>
                <a:gd name="connsiteX22" fmla="*/ 1633537 w 3638550"/>
                <a:gd name="connsiteY22" fmla="*/ 1400175 h 3328987"/>
                <a:gd name="connsiteX23" fmla="*/ 1381125 w 3638550"/>
                <a:gd name="connsiteY23" fmla="*/ 1576387 h 3328987"/>
                <a:gd name="connsiteX24" fmla="*/ 1252537 w 3638550"/>
                <a:gd name="connsiteY24" fmla="*/ 1700212 h 3328987"/>
                <a:gd name="connsiteX25" fmla="*/ 1276350 w 3638550"/>
                <a:gd name="connsiteY25" fmla="*/ 1876425 h 3328987"/>
                <a:gd name="connsiteX26" fmla="*/ 1333500 w 3638550"/>
                <a:gd name="connsiteY26" fmla="*/ 1885950 h 3328987"/>
                <a:gd name="connsiteX27" fmla="*/ 1343025 w 3638550"/>
                <a:gd name="connsiteY27" fmla="*/ 1990725 h 3328987"/>
                <a:gd name="connsiteX28" fmla="*/ 1414462 w 3638550"/>
                <a:gd name="connsiteY28" fmla="*/ 1990725 h 3328987"/>
                <a:gd name="connsiteX29" fmla="*/ 1590675 w 3638550"/>
                <a:gd name="connsiteY29" fmla="*/ 2147887 h 3328987"/>
                <a:gd name="connsiteX30" fmla="*/ 1724025 w 3638550"/>
                <a:gd name="connsiteY30" fmla="*/ 2019300 h 3328987"/>
                <a:gd name="connsiteX31" fmla="*/ 1757362 w 3638550"/>
                <a:gd name="connsiteY31" fmla="*/ 2176462 h 3328987"/>
                <a:gd name="connsiteX32" fmla="*/ 1905000 w 3638550"/>
                <a:gd name="connsiteY32" fmla="*/ 2028825 h 3328987"/>
                <a:gd name="connsiteX33" fmla="*/ 2005012 w 3638550"/>
                <a:gd name="connsiteY33" fmla="*/ 1795462 h 3328987"/>
                <a:gd name="connsiteX34" fmla="*/ 2647950 w 3638550"/>
                <a:gd name="connsiteY34" fmla="*/ 1223962 h 3328987"/>
                <a:gd name="connsiteX35" fmla="*/ 2767012 w 3638550"/>
                <a:gd name="connsiteY35" fmla="*/ 1214437 h 3328987"/>
                <a:gd name="connsiteX36" fmla="*/ 2795587 w 3638550"/>
                <a:gd name="connsiteY36" fmla="*/ 1147762 h 3328987"/>
                <a:gd name="connsiteX37" fmla="*/ 3024187 w 3638550"/>
                <a:gd name="connsiteY37" fmla="*/ 1119187 h 3328987"/>
                <a:gd name="connsiteX38" fmla="*/ 3300412 w 3638550"/>
                <a:gd name="connsiteY38" fmla="*/ 1233487 h 3328987"/>
                <a:gd name="connsiteX39" fmla="*/ 3238500 w 3638550"/>
                <a:gd name="connsiteY39" fmla="*/ 1681162 h 3328987"/>
                <a:gd name="connsiteX40" fmla="*/ 3638550 w 3638550"/>
                <a:gd name="connsiteY40" fmla="*/ 1905000 h 3328987"/>
                <a:gd name="connsiteX41" fmla="*/ 3505200 w 3638550"/>
                <a:gd name="connsiteY41" fmla="*/ 2157412 h 3328987"/>
                <a:gd name="connsiteX42" fmla="*/ 3381375 w 3638550"/>
                <a:gd name="connsiteY42" fmla="*/ 2114550 h 3328987"/>
                <a:gd name="connsiteX43" fmla="*/ 3205162 w 3638550"/>
                <a:gd name="connsiteY43" fmla="*/ 2495550 h 3328987"/>
                <a:gd name="connsiteX44" fmla="*/ 3128962 w 3638550"/>
                <a:gd name="connsiteY44" fmla="*/ 2524125 h 3328987"/>
                <a:gd name="connsiteX45" fmla="*/ 2757488 w 3638550"/>
                <a:gd name="connsiteY45" fmla="*/ 3328987 h 3328987"/>
                <a:gd name="connsiteX46" fmla="*/ 2457450 w 3638550"/>
                <a:gd name="connsiteY46" fmla="*/ 3290887 h 3328987"/>
                <a:gd name="connsiteX47" fmla="*/ 933450 w 3638550"/>
                <a:gd name="connsiteY47" fmla="*/ 3271837 h 3328987"/>
                <a:gd name="connsiteX48" fmla="*/ 914400 w 3638550"/>
                <a:gd name="connsiteY48" fmla="*/ 3219450 h 3328987"/>
                <a:gd name="connsiteX49" fmla="*/ 947737 w 3638550"/>
                <a:gd name="connsiteY49" fmla="*/ 3162300 h 3328987"/>
                <a:gd name="connsiteX50" fmla="*/ 1019175 w 3638550"/>
                <a:gd name="connsiteY50" fmla="*/ 2814637 h 3328987"/>
                <a:gd name="connsiteX51" fmla="*/ 952500 w 3638550"/>
                <a:gd name="connsiteY51" fmla="*/ 2805112 h 3328987"/>
                <a:gd name="connsiteX52" fmla="*/ 1019175 w 3638550"/>
                <a:gd name="connsiteY52" fmla="*/ 2262187 h 3328987"/>
                <a:gd name="connsiteX53" fmla="*/ 990600 w 3638550"/>
                <a:gd name="connsiteY53" fmla="*/ 1600200 h 3328987"/>
                <a:gd name="connsiteX54" fmla="*/ 552450 w 3638550"/>
                <a:gd name="connsiteY54" fmla="*/ 1862137 h 3328987"/>
                <a:gd name="connsiteX55" fmla="*/ 381000 w 3638550"/>
                <a:gd name="connsiteY55" fmla="*/ 1685925 h 3328987"/>
                <a:gd name="connsiteX56" fmla="*/ 228600 w 3638550"/>
                <a:gd name="connsiteY56" fmla="*/ 1314450 h 3328987"/>
                <a:gd name="connsiteX57" fmla="*/ 0 w 3638550"/>
                <a:gd name="connsiteY57" fmla="*/ 1000125 h 3328987"/>
                <a:gd name="connsiteX58" fmla="*/ 428625 w 3638550"/>
                <a:gd name="connsiteY58" fmla="*/ 628650 h 3328987"/>
                <a:gd name="connsiteX59" fmla="*/ 176212 w 3638550"/>
                <a:gd name="connsiteY59" fmla="*/ 400050 h 3328987"/>
                <a:gd name="connsiteX60" fmla="*/ 366712 w 3638550"/>
                <a:gd name="connsiteY60" fmla="*/ 238125 h 3328987"/>
                <a:gd name="connsiteX0" fmla="*/ 366712 w 3638550"/>
                <a:gd name="connsiteY0" fmla="*/ 238125 h 3328987"/>
                <a:gd name="connsiteX1" fmla="*/ 519112 w 3638550"/>
                <a:gd name="connsiteY1" fmla="*/ 357187 h 3328987"/>
                <a:gd name="connsiteX2" fmla="*/ 657225 w 3638550"/>
                <a:gd name="connsiteY2" fmla="*/ 442912 h 3328987"/>
                <a:gd name="connsiteX3" fmla="*/ 771525 w 3638550"/>
                <a:gd name="connsiteY3" fmla="*/ 485775 h 3328987"/>
                <a:gd name="connsiteX4" fmla="*/ 1038225 w 3638550"/>
                <a:gd name="connsiteY4" fmla="*/ 495300 h 3328987"/>
                <a:gd name="connsiteX5" fmla="*/ 1114425 w 3638550"/>
                <a:gd name="connsiteY5" fmla="*/ 495300 h 3328987"/>
                <a:gd name="connsiteX6" fmla="*/ 1400175 w 3638550"/>
                <a:gd name="connsiteY6" fmla="*/ 419100 h 3328987"/>
                <a:gd name="connsiteX7" fmla="*/ 1776412 w 3638550"/>
                <a:gd name="connsiteY7" fmla="*/ 266700 h 3328987"/>
                <a:gd name="connsiteX8" fmla="*/ 2305050 w 3638550"/>
                <a:gd name="connsiteY8" fmla="*/ 90487 h 3328987"/>
                <a:gd name="connsiteX9" fmla="*/ 2552700 w 3638550"/>
                <a:gd name="connsiteY9" fmla="*/ 38100 h 3328987"/>
                <a:gd name="connsiteX10" fmla="*/ 2747962 w 3638550"/>
                <a:gd name="connsiteY10" fmla="*/ 0 h 3328987"/>
                <a:gd name="connsiteX11" fmla="*/ 2747962 w 3638550"/>
                <a:gd name="connsiteY11" fmla="*/ 71437 h 3328987"/>
                <a:gd name="connsiteX12" fmla="*/ 2662237 w 3638550"/>
                <a:gd name="connsiteY12" fmla="*/ 114300 h 3328987"/>
                <a:gd name="connsiteX13" fmla="*/ 2547937 w 3638550"/>
                <a:gd name="connsiteY13" fmla="*/ 376237 h 3328987"/>
                <a:gd name="connsiteX14" fmla="*/ 2386012 w 3638550"/>
                <a:gd name="connsiteY14" fmla="*/ 466725 h 3328987"/>
                <a:gd name="connsiteX15" fmla="*/ 2452687 w 3638550"/>
                <a:gd name="connsiteY15" fmla="*/ 552450 h 3328987"/>
                <a:gd name="connsiteX16" fmla="*/ 2333625 w 3638550"/>
                <a:gd name="connsiteY16" fmla="*/ 652462 h 3328987"/>
                <a:gd name="connsiteX17" fmla="*/ 2228850 w 3638550"/>
                <a:gd name="connsiteY17" fmla="*/ 819150 h 3328987"/>
                <a:gd name="connsiteX18" fmla="*/ 2005012 w 3638550"/>
                <a:gd name="connsiteY18" fmla="*/ 995362 h 3328987"/>
                <a:gd name="connsiteX19" fmla="*/ 2009775 w 3638550"/>
                <a:gd name="connsiteY19" fmla="*/ 1166812 h 3328987"/>
                <a:gd name="connsiteX20" fmla="*/ 1814512 w 3638550"/>
                <a:gd name="connsiteY20" fmla="*/ 1228725 h 3328987"/>
                <a:gd name="connsiteX21" fmla="*/ 1638300 w 3638550"/>
                <a:gd name="connsiteY21" fmla="*/ 1328737 h 3328987"/>
                <a:gd name="connsiteX22" fmla="*/ 1633537 w 3638550"/>
                <a:gd name="connsiteY22" fmla="*/ 1400175 h 3328987"/>
                <a:gd name="connsiteX23" fmla="*/ 1381125 w 3638550"/>
                <a:gd name="connsiteY23" fmla="*/ 1576387 h 3328987"/>
                <a:gd name="connsiteX24" fmla="*/ 1252537 w 3638550"/>
                <a:gd name="connsiteY24" fmla="*/ 1700212 h 3328987"/>
                <a:gd name="connsiteX25" fmla="*/ 1276350 w 3638550"/>
                <a:gd name="connsiteY25" fmla="*/ 1876425 h 3328987"/>
                <a:gd name="connsiteX26" fmla="*/ 1333500 w 3638550"/>
                <a:gd name="connsiteY26" fmla="*/ 1885950 h 3328987"/>
                <a:gd name="connsiteX27" fmla="*/ 1343025 w 3638550"/>
                <a:gd name="connsiteY27" fmla="*/ 1990725 h 3328987"/>
                <a:gd name="connsiteX28" fmla="*/ 1414462 w 3638550"/>
                <a:gd name="connsiteY28" fmla="*/ 1990725 h 3328987"/>
                <a:gd name="connsiteX29" fmla="*/ 1590675 w 3638550"/>
                <a:gd name="connsiteY29" fmla="*/ 2147887 h 3328987"/>
                <a:gd name="connsiteX30" fmla="*/ 1724025 w 3638550"/>
                <a:gd name="connsiteY30" fmla="*/ 2019300 h 3328987"/>
                <a:gd name="connsiteX31" fmla="*/ 1757362 w 3638550"/>
                <a:gd name="connsiteY31" fmla="*/ 2176462 h 3328987"/>
                <a:gd name="connsiteX32" fmla="*/ 1905000 w 3638550"/>
                <a:gd name="connsiteY32" fmla="*/ 2028825 h 3328987"/>
                <a:gd name="connsiteX33" fmla="*/ 2005012 w 3638550"/>
                <a:gd name="connsiteY33" fmla="*/ 1795462 h 3328987"/>
                <a:gd name="connsiteX34" fmla="*/ 2647950 w 3638550"/>
                <a:gd name="connsiteY34" fmla="*/ 1223962 h 3328987"/>
                <a:gd name="connsiteX35" fmla="*/ 2767012 w 3638550"/>
                <a:gd name="connsiteY35" fmla="*/ 1214437 h 3328987"/>
                <a:gd name="connsiteX36" fmla="*/ 2795587 w 3638550"/>
                <a:gd name="connsiteY36" fmla="*/ 1147762 h 3328987"/>
                <a:gd name="connsiteX37" fmla="*/ 3024187 w 3638550"/>
                <a:gd name="connsiteY37" fmla="*/ 1119187 h 3328987"/>
                <a:gd name="connsiteX38" fmla="*/ 3300412 w 3638550"/>
                <a:gd name="connsiteY38" fmla="*/ 1233487 h 3328987"/>
                <a:gd name="connsiteX39" fmla="*/ 3238500 w 3638550"/>
                <a:gd name="connsiteY39" fmla="*/ 1681162 h 3328987"/>
                <a:gd name="connsiteX40" fmla="*/ 3638550 w 3638550"/>
                <a:gd name="connsiteY40" fmla="*/ 1905000 h 3328987"/>
                <a:gd name="connsiteX41" fmla="*/ 3505200 w 3638550"/>
                <a:gd name="connsiteY41" fmla="*/ 2157412 h 3328987"/>
                <a:gd name="connsiteX42" fmla="*/ 3381375 w 3638550"/>
                <a:gd name="connsiteY42" fmla="*/ 2114550 h 3328987"/>
                <a:gd name="connsiteX43" fmla="*/ 3205162 w 3638550"/>
                <a:gd name="connsiteY43" fmla="*/ 2495550 h 3328987"/>
                <a:gd name="connsiteX44" fmla="*/ 3128962 w 3638550"/>
                <a:gd name="connsiteY44" fmla="*/ 2524125 h 3328987"/>
                <a:gd name="connsiteX45" fmla="*/ 2757488 w 3638550"/>
                <a:gd name="connsiteY45" fmla="*/ 3328987 h 3328987"/>
                <a:gd name="connsiteX46" fmla="*/ 2457450 w 3638550"/>
                <a:gd name="connsiteY46" fmla="*/ 3290887 h 3328987"/>
                <a:gd name="connsiteX47" fmla="*/ 2347912 w 3638550"/>
                <a:gd name="connsiteY47" fmla="*/ 3286125 h 3328987"/>
                <a:gd name="connsiteX48" fmla="*/ 933450 w 3638550"/>
                <a:gd name="connsiteY48" fmla="*/ 3271837 h 3328987"/>
                <a:gd name="connsiteX49" fmla="*/ 914400 w 3638550"/>
                <a:gd name="connsiteY49" fmla="*/ 3219450 h 3328987"/>
                <a:gd name="connsiteX50" fmla="*/ 947737 w 3638550"/>
                <a:gd name="connsiteY50" fmla="*/ 3162300 h 3328987"/>
                <a:gd name="connsiteX51" fmla="*/ 1019175 w 3638550"/>
                <a:gd name="connsiteY51" fmla="*/ 2814637 h 3328987"/>
                <a:gd name="connsiteX52" fmla="*/ 952500 w 3638550"/>
                <a:gd name="connsiteY52" fmla="*/ 2805112 h 3328987"/>
                <a:gd name="connsiteX53" fmla="*/ 1019175 w 3638550"/>
                <a:gd name="connsiteY53" fmla="*/ 2262187 h 3328987"/>
                <a:gd name="connsiteX54" fmla="*/ 990600 w 3638550"/>
                <a:gd name="connsiteY54" fmla="*/ 1600200 h 3328987"/>
                <a:gd name="connsiteX55" fmla="*/ 552450 w 3638550"/>
                <a:gd name="connsiteY55" fmla="*/ 1862137 h 3328987"/>
                <a:gd name="connsiteX56" fmla="*/ 381000 w 3638550"/>
                <a:gd name="connsiteY56" fmla="*/ 1685925 h 3328987"/>
                <a:gd name="connsiteX57" fmla="*/ 228600 w 3638550"/>
                <a:gd name="connsiteY57" fmla="*/ 1314450 h 3328987"/>
                <a:gd name="connsiteX58" fmla="*/ 0 w 3638550"/>
                <a:gd name="connsiteY58" fmla="*/ 1000125 h 3328987"/>
                <a:gd name="connsiteX59" fmla="*/ 428625 w 3638550"/>
                <a:gd name="connsiteY59" fmla="*/ 628650 h 3328987"/>
                <a:gd name="connsiteX60" fmla="*/ 176212 w 3638550"/>
                <a:gd name="connsiteY60" fmla="*/ 400050 h 3328987"/>
                <a:gd name="connsiteX61" fmla="*/ 366712 w 3638550"/>
                <a:gd name="connsiteY61" fmla="*/ 238125 h 3328987"/>
                <a:gd name="connsiteX0" fmla="*/ 366712 w 3638550"/>
                <a:gd name="connsiteY0" fmla="*/ 238125 h 3362325"/>
                <a:gd name="connsiteX1" fmla="*/ 519112 w 3638550"/>
                <a:gd name="connsiteY1" fmla="*/ 357187 h 3362325"/>
                <a:gd name="connsiteX2" fmla="*/ 657225 w 3638550"/>
                <a:gd name="connsiteY2" fmla="*/ 442912 h 3362325"/>
                <a:gd name="connsiteX3" fmla="*/ 771525 w 3638550"/>
                <a:gd name="connsiteY3" fmla="*/ 485775 h 3362325"/>
                <a:gd name="connsiteX4" fmla="*/ 1038225 w 3638550"/>
                <a:gd name="connsiteY4" fmla="*/ 495300 h 3362325"/>
                <a:gd name="connsiteX5" fmla="*/ 1114425 w 3638550"/>
                <a:gd name="connsiteY5" fmla="*/ 495300 h 3362325"/>
                <a:gd name="connsiteX6" fmla="*/ 1400175 w 3638550"/>
                <a:gd name="connsiteY6" fmla="*/ 419100 h 3362325"/>
                <a:gd name="connsiteX7" fmla="*/ 1776412 w 3638550"/>
                <a:gd name="connsiteY7" fmla="*/ 266700 h 3362325"/>
                <a:gd name="connsiteX8" fmla="*/ 2305050 w 3638550"/>
                <a:gd name="connsiteY8" fmla="*/ 90487 h 3362325"/>
                <a:gd name="connsiteX9" fmla="*/ 2552700 w 3638550"/>
                <a:gd name="connsiteY9" fmla="*/ 38100 h 3362325"/>
                <a:gd name="connsiteX10" fmla="*/ 2747962 w 3638550"/>
                <a:gd name="connsiteY10" fmla="*/ 0 h 3362325"/>
                <a:gd name="connsiteX11" fmla="*/ 2747962 w 3638550"/>
                <a:gd name="connsiteY11" fmla="*/ 71437 h 3362325"/>
                <a:gd name="connsiteX12" fmla="*/ 2662237 w 3638550"/>
                <a:gd name="connsiteY12" fmla="*/ 114300 h 3362325"/>
                <a:gd name="connsiteX13" fmla="*/ 2547937 w 3638550"/>
                <a:gd name="connsiteY13" fmla="*/ 376237 h 3362325"/>
                <a:gd name="connsiteX14" fmla="*/ 2386012 w 3638550"/>
                <a:gd name="connsiteY14" fmla="*/ 466725 h 3362325"/>
                <a:gd name="connsiteX15" fmla="*/ 2452687 w 3638550"/>
                <a:gd name="connsiteY15" fmla="*/ 552450 h 3362325"/>
                <a:gd name="connsiteX16" fmla="*/ 2333625 w 3638550"/>
                <a:gd name="connsiteY16" fmla="*/ 652462 h 3362325"/>
                <a:gd name="connsiteX17" fmla="*/ 2228850 w 3638550"/>
                <a:gd name="connsiteY17" fmla="*/ 819150 h 3362325"/>
                <a:gd name="connsiteX18" fmla="*/ 2005012 w 3638550"/>
                <a:gd name="connsiteY18" fmla="*/ 995362 h 3362325"/>
                <a:gd name="connsiteX19" fmla="*/ 2009775 w 3638550"/>
                <a:gd name="connsiteY19" fmla="*/ 1166812 h 3362325"/>
                <a:gd name="connsiteX20" fmla="*/ 1814512 w 3638550"/>
                <a:gd name="connsiteY20" fmla="*/ 1228725 h 3362325"/>
                <a:gd name="connsiteX21" fmla="*/ 1638300 w 3638550"/>
                <a:gd name="connsiteY21" fmla="*/ 1328737 h 3362325"/>
                <a:gd name="connsiteX22" fmla="*/ 1633537 w 3638550"/>
                <a:gd name="connsiteY22" fmla="*/ 1400175 h 3362325"/>
                <a:gd name="connsiteX23" fmla="*/ 1381125 w 3638550"/>
                <a:gd name="connsiteY23" fmla="*/ 1576387 h 3362325"/>
                <a:gd name="connsiteX24" fmla="*/ 1252537 w 3638550"/>
                <a:gd name="connsiteY24" fmla="*/ 1700212 h 3362325"/>
                <a:gd name="connsiteX25" fmla="*/ 1276350 w 3638550"/>
                <a:gd name="connsiteY25" fmla="*/ 1876425 h 3362325"/>
                <a:gd name="connsiteX26" fmla="*/ 1333500 w 3638550"/>
                <a:gd name="connsiteY26" fmla="*/ 1885950 h 3362325"/>
                <a:gd name="connsiteX27" fmla="*/ 1343025 w 3638550"/>
                <a:gd name="connsiteY27" fmla="*/ 1990725 h 3362325"/>
                <a:gd name="connsiteX28" fmla="*/ 1414462 w 3638550"/>
                <a:gd name="connsiteY28" fmla="*/ 1990725 h 3362325"/>
                <a:gd name="connsiteX29" fmla="*/ 1590675 w 3638550"/>
                <a:gd name="connsiteY29" fmla="*/ 2147887 h 3362325"/>
                <a:gd name="connsiteX30" fmla="*/ 1724025 w 3638550"/>
                <a:gd name="connsiteY30" fmla="*/ 2019300 h 3362325"/>
                <a:gd name="connsiteX31" fmla="*/ 1757362 w 3638550"/>
                <a:gd name="connsiteY31" fmla="*/ 2176462 h 3362325"/>
                <a:gd name="connsiteX32" fmla="*/ 1905000 w 3638550"/>
                <a:gd name="connsiteY32" fmla="*/ 2028825 h 3362325"/>
                <a:gd name="connsiteX33" fmla="*/ 2005012 w 3638550"/>
                <a:gd name="connsiteY33" fmla="*/ 1795462 h 3362325"/>
                <a:gd name="connsiteX34" fmla="*/ 2647950 w 3638550"/>
                <a:gd name="connsiteY34" fmla="*/ 1223962 h 3362325"/>
                <a:gd name="connsiteX35" fmla="*/ 2767012 w 3638550"/>
                <a:gd name="connsiteY35" fmla="*/ 1214437 h 3362325"/>
                <a:gd name="connsiteX36" fmla="*/ 2795587 w 3638550"/>
                <a:gd name="connsiteY36" fmla="*/ 1147762 h 3362325"/>
                <a:gd name="connsiteX37" fmla="*/ 3024187 w 3638550"/>
                <a:gd name="connsiteY37" fmla="*/ 1119187 h 3362325"/>
                <a:gd name="connsiteX38" fmla="*/ 3300412 w 3638550"/>
                <a:gd name="connsiteY38" fmla="*/ 1233487 h 3362325"/>
                <a:gd name="connsiteX39" fmla="*/ 3238500 w 3638550"/>
                <a:gd name="connsiteY39" fmla="*/ 1681162 h 3362325"/>
                <a:gd name="connsiteX40" fmla="*/ 3638550 w 3638550"/>
                <a:gd name="connsiteY40" fmla="*/ 1905000 h 3362325"/>
                <a:gd name="connsiteX41" fmla="*/ 3505200 w 3638550"/>
                <a:gd name="connsiteY41" fmla="*/ 2157412 h 3362325"/>
                <a:gd name="connsiteX42" fmla="*/ 3381375 w 3638550"/>
                <a:gd name="connsiteY42" fmla="*/ 2114550 h 3362325"/>
                <a:gd name="connsiteX43" fmla="*/ 3205162 w 3638550"/>
                <a:gd name="connsiteY43" fmla="*/ 2495550 h 3362325"/>
                <a:gd name="connsiteX44" fmla="*/ 3128962 w 3638550"/>
                <a:gd name="connsiteY44" fmla="*/ 2524125 h 3362325"/>
                <a:gd name="connsiteX45" fmla="*/ 2757488 w 3638550"/>
                <a:gd name="connsiteY45" fmla="*/ 3328987 h 3362325"/>
                <a:gd name="connsiteX46" fmla="*/ 2457450 w 3638550"/>
                <a:gd name="connsiteY46" fmla="*/ 3290887 h 3362325"/>
                <a:gd name="connsiteX47" fmla="*/ 2476500 w 3638550"/>
                <a:gd name="connsiteY47" fmla="*/ 3362325 h 3362325"/>
                <a:gd name="connsiteX48" fmla="*/ 933450 w 3638550"/>
                <a:gd name="connsiteY48" fmla="*/ 3271837 h 3362325"/>
                <a:gd name="connsiteX49" fmla="*/ 914400 w 3638550"/>
                <a:gd name="connsiteY49" fmla="*/ 3219450 h 3362325"/>
                <a:gd name="connsiteX50" fmla="*/ 947737 w 3638550"/>
                <a:gd name="connsiteY50" fmla="*/ 3162300 h 3362325"/>
                <a:gd name="connsiteX51" fmla="*/ 1019175 w 3638550"/>
                <a:gd name="connsiteY51" fmla="*/ 2814637 h 3362325"/>
                <a:gd name="connsiteX52" fmla="*/ 952500 w 3638550"/>
                <a:gd name="connsiteY52" fmla="*/ 2805112 h 3362325"/>
                <a:gd name="connsiteX53" fmla="*/ 1019175 w 3638550"/>
                <a:gd name="connsiteY53" fmla="*/ 2262187 h 3362325"/>
                <a:gd name="connsiteX54" fmla="*/ 990600 w 3638550"/>
                <a:gd name="connsiteY54" fmla="*/ 1600200 h 3362325"/>
                <a:gd name="connsiteX55" fmla="*/ 552450 w 3638550"/>
                <a:gd name="connsiteY55" fmla="*/ 1862137 h 3362325"/>
                <a:gd name="connsiteX56" fmla="*/ 381000 w 3638550"/>
                <a:gd name="connsiteY56" fmla="*/ 1685925 h 3362325"/>
                <a:gd name="connsiteX57" fmla="*/ 228600 w 3638550"/>
                <a:gd name="connsiteY57" fmla="*/ 1314450 h 3362325"/>
                <a:gd name="connsiteX58" fmla="*/ 0 w 3638550"/>
                <a:gd name="connsiteY58" fmla="*/ 1000125 h 3362325"/>
                <a:gd name="connsiteX59" fmla="*/ 428625 w 3638550"/>
                <a:gd name="connsiteY59" fmla="*/ 628650 h 3362325"/>
                <a:gd name="connsiteX60" fmla="*/ 176212 w 3638550"/>
                <a:gd name="connsiteY60" fmla="*/ 400050 h 3362325"/>
                <a:gd name="connsiteX61" fmla="*/ 366712 w 3638550"/>
                <a:gd name="connsiteY61" fmla="*/ 238125 h 3362325"/>
                <a:gd name="connsiteX0" fmla="*/ 366712 w 3638550"/>
                <a:gd name="connsiteY0" fmla="*/ 238125 h 3362325"/>
                <a:gd name="connsiteX1" fmla="*/ 519112 w 3638550"/>
                <a:gd name="connsiteY1" fmla="*/ 357187 h 3362325"/>
                <a:gd name="connsiteX2" fmla="*/ 657225 w 3638550"/>
                <a:gd name="connsiteY2" fmla="*/ 442912 h 3362325"/>
                <a:gd name="connsiteX3" fmla="*/ 771525 w 3638550"/>
                <a:gd name="connsiteY3" fmla="*/ 485775 h 3362325"/>
                <a:gd name="connsiteX4" fmla="*/ 1038225 w 3638550"/>
                <a:gd name="connsiteY4" fmla="*/ 495300 h 3362325"/>
                <a:gd name="connsiteX5" fmla="*/ 1114425 w 3638550"/>
                <a:gd name="connsiteY5" fmla="*/ 495300 h 3362325"/>
                <a:gd name="connsiteX6" fmla="*/ 1400175 w 3638550"/>
                <a:gd name="connsiteY6" fmla="*/ 419100 h 3362325"/>
                <a:gd name="connsiteX7" fmla="*/ 1776412 w 3638550"/>
                <a:gd name="connsiteY7" fmla="*/ 266700 h 3362325"/>
                <a:gd name="connsiteX8" fmla="*/ 2305050 w 3638550"/>
                <a:gd name="connsiteY8" fmla="*/ 90487 h 3362325"/>
                <a:gd name="connsiteX9" fmla="*/ 2552700 w 3638550"/>
                <a:gd name="connsiteY9" fmla="*/ 38100 h 3362325"/>
                <a:gd name="connsiteX10" fmla="*/ 2747962 w 3638550"/>
                <a:gd name="connsiteY10" fmla="*/ 0 h 3362325"/>
                <a:gd name="connsiteX11" fmla="*/ 2747962 w 3638550"/>
                <a:gd name="connsiteY11" fmla="*/ 71437 h 3362325"/>
                <a:gd name="connsiteX12" fmla="*/ 2662237 w 3638550"/>
                <a:gd name="connsiteY12" fmla="*/ 114300 h 3362325"/>
                <a:gd name="connsiteX13" fmla="*/ 2547937 w 3638550"/>
                <a:gd name="connsiteY13" fmla="*/ 376237 h 3362325"/>
                <a:gd name="connsiteX14" fmla="*/ 2386012 w 3638550"/>
                <a:gd name="connsiteY14" fmla="*/ 466725 h 3362325"/>
                <a:gd name="connsiteX15" fmla="*/ 2452687 w 3638550"/>
                <a:gd name="connsiteY15" fmla="*/ 552450 h 3362325"/>
                <a:gd name="connsiteX16" fmla="*/ 2333625 w 3638550"/>
                <a:gd name="connsiteY16" fmla="*/ 652462 h 3362325"/>
                <a:gd name="connsiteX17" fmla="*/ 2228850 w 3638550"/>
                <a:gd name="connsiteY17" fmla="*/ 819150 h 3362325"/>
                <a:gd name="connsiteX18" fmla="*/ 2005012 w 3638550"/>
                <a:gd name="connsiteY18" fmla="*/ 995362 h 3362325"/>
                <a:gd name="connsiteX19" fmla="*/ 2009775 w 3638550"/>
                <a:gd name="connsiteY19" fmla="*/ 1166812 h 3362325"/>
                <a:gd name="connsiteX20" fmla="*/ 1814512 w 3638550"/>
                <a:gd name="connsiteY20" fmla="*/ 1228725 h 3362325"/>
                <a:gd name="connsiteX21" fmla="*/ 1638300 w 3638550"/>
                <a:gd name="connsiteY21" fmla="*/ 1328737 h 3362325"/>
                <a:gd name="connsiteX22" fmla="*/ 1633537 w 3638550"/>
                <a:gd name="connsiteY22" fmla="*/ 1400175 h 3362325"/>
                <a:gd name="connsiteX23" fmla="*/ 1381125 w 3638550"/>
                <a:gd name="connsiteY23" fmla="*/ 1576387 h 3362325"/>
                <a:gd name="connsiteX24" fmla="*/ 1252537 w 3638550"/>
                <a:gd name="connsiteY24" fmla="*/ 1700212 h 3362325"/>
                <a:gd name="connsiteX25" fmla="*/ 1276350 w 3638550"/>
                <a:gd name="connsiteY25" fmla="*/ 1876425 h 3362325"/>
                <a:gd name="connsiteX26" fmla="*/ 1333500 w 3638550"/>
                <a:gd name="connsiteY26" fmla="*/ 1885950 h 3362325"/>
                <a:gd name="connsiteX27" fmla="*/ 1343025 w 3638550"/>
                <a:gd name="connsiteY27" fmla="*/ 1990725 h 3362325"/>
                <a:gd name="connsiteX28" fmla="*/ 1414462 w 3638550"/>
                <a:gd name="connsiteY28" fmla="*/ 1990725 h 3362325"/>
                <a:gd name="connsiteX29" fmla="*/ 1590675 w 3638550"/>
                <a:gd name="connsiteY29" fmla="*/ 2147887 h 3362325"/>
                <a:gd name="connsiteX30" fmla="*/ 1724025 w 3638550"/>
                <a:gd name="connsiteY30" fmla="*/ 2019300 h 3362325"/>
                <a:gd name="connsiteX31" fmla="*/ 1757362 w 3638550"/>
                <a:gd name="connsiteY31" fmla="*/ 2176462 h 3362325"/>
                <a:gd name="connsiteX32" fmla="*/ 1905000 w 3638550"/>
                <a:gd name="connsiteY32" fmla="*/ 2028825 h 3362325"/>
                <a:gd name="connsiteX33" fmla="*/ 2005012 w 3638550"/>
                <a:gd name="connsiteY33" fmla="*/ 1795462 h 3362325"/>
                <a:gd name="connsiteX34" fmla="*/ 2647950 w 3638550"/>
                <a:gd name="connsiteY34" fmla="*/ 1223962 h 3362325"/>
                <a:gd name="connsiteX35" fmla="*/ 2767012 w 3638550"/>
                <a:gd name="connsiteY35" fmla="*/ 1214437 h 3362325"/>
                <a:gd name="connsiteX36" fmla="*/ 2795587 w 3638550"/>
                <a:gd name="connsiteY36" fmla="*/ 1147762 h 3362325"/>
                <a:gd name="connsiteX37" fmla="*/ 3024187 w 3638550"/>
                <a:gd name="connsiteY37" fmla="*/ 1119187 h 3362325"/>
                <a:gd name="connsiteX38" fmla="*/ 3300412 w 3638550"/>
                <a:gd name="connsiteY38" fmla="*/ 1233487 h 3362325"/>
                <a:gd name="connsiteX39" fmla="*/ 3238500 w 3638550"/>
                <a:gd name="connsiteY39" fmla="*/ 1681162 h 3362325"/>
                <a:gd name="connsiteX40" fmla="*/ 3638550 w 3638550"/>
                <a:gd name="connsiteY40" fmla="*/ 1905000 h 3362325"/>
                <a:gd name="connsiteX41" fmla="*/ 3505200 w 3638550"/>
                <a:gd name="connsiteY41" fmla="*/ 2157412 h 3362325"/>
                <a:gd name="connsiteX42" fmla="*/ 3381375 w 3638550"/>
                <a:gd name="connsiteY42" fmla="*/ 2114550 h 3362325"/>
                <a:gd name="connsiteX43" fmla="*/ 3205162 w 3638550"/>
                <a:gd name="connsiteY43" fmla="*/ 2495550 h 3362325"/>
                <a:gd name="connsiteX44" fmla="*/ 3128962 w 3638550"/>
                <a:gd name="connsiteY44" fmla="*/ 2524125 h 3362325"/>
                <a:gd name="connsiteX45" fmla="*/ 2757488 w 3638550"/>
                <a:gd name="connsiteY45" fmla="*/ 3328987 h 3362325"/>
                <a:gd name="connsiteX46" fmla="*/ 2457450 w 3638550"/>
                <a:gd name="connsiteY46" fmla="*/ 3290887 h 3362325"/>
                <a:gd name="connsiteX47" fmla="*/ 2476500 w 3638550"/>
                <a:gd name="connsiteY47" fmla="*/ 3362325 h 3362325"/>
                <a:gd name="connsiteX48" fmla="*/ 2357437 w 3638550"/>
                <a:gd name="connsiteY48" fmla="*/ 3357562 h 3362325"/>
                <a:gd name="connsiteX49" fmla="*/ 933450 w 3638550"/>
                <a:gd name="connsiteY49" fmla="*/ 3271837 h 3362325"/>
                <a:gd name="connsiteX50" fmla="*/ 914400 w 3638550"/>
                <a:gd name="connsiteY50" fmla="*/ 3219450 h 3362325"/>
                <a:gd name="connsiteX51" fmla="*/ 947737 w 3638550"/>
                <a:gd name="connsiteY51" fmla="*/ 3162300 h 3362325"/>
                <a:gd name="connsiteX52" fmla="*/ 1019175 w 3638550"/>
                <a:gd name="connsiteY52" fmla="*/ 2814637 h 3362325"/>
                <a:gd name="connsiteX53" fmla="*/ 952500 w 3638550"/>
                <a:gd name="connsiteY53" fmla="*/ 2805112 h 3362325"/>
                <a:gd name="connsiteX54" fmla="*/ 1019175 w 3638550"/>
                <a:gd name="connsiteY54" fmla="*/ 2262187 h 3362325"/>
                <a:gd name="connsiteX55" fmla="*/ 990600 w 3638550"/>
                <a:gd name="connsiteY55" fmla="*/ 1600200 h 3362325"/>
                <a:gd name="connsiteX56" fmla="*/ 552450 w 3638550"/>
                <a:gd name="connsiteY56" fmla="*/ 1862137 h 3362325"/>
                <a:gd name="connsiteX57" fmla="*/ 381000 w 3638550"/>
                <a:gd name="connsiteY57" fmla="*/ 1685925 h 3362325"/>
                <a:gd name="connsiteX58" fmla="*/ 228600 w 3638550"/>
                <a:gd name="connsiteY58" fmla="*/ 1314450 h 3362325"/>
                <a:gd name="connsiteX59" fmla="*/ 0 w 3638550"/>
                <a:gd name="connsiteY59" fmla="*/ 1000125 h 3362325"/>
                <a:gd name="connsiteX60" fmla="*/ 428625 w 3638550"/>
                <a:gd name="connsiteY60" fmla="*/ 628650 h 3362325"/>
                <a:gd name="connsiteX61" fmla="*/ 176212 w 3638550"/>
                <a:gd name="connsiteY61" fmla="*/ 400050 h 3362325"/>
                <a:gd name="connsiteX62" fmla="*/ 366712 w 3638550"/>
                <a:gd name="connsiteY62" fmla="*/ 238125 h 3362325"/>
                <a:gd name="connsiteX0" fmla="*/ 366712 w 3638550"/>
                <a:gd name="connsiteY0" fmla="*/ 238125 h 3943349"/>
                <a:gd name="connsiteX1" fmla="*/ 519112 w 3638550"/>
                <a:gd name="connsiteY1" fmla="*/ 357187 h 3943349"/>
                <a:gd name="connsiteX2" fmla="*/ 657225 w 3638550"/>
                <a:gd name="connsiteY2" fmla="*/ 442912 h 3943349"/>
                <a:gd name="connsiteX3" fmla="*/ 771525 w 3638550"/>
                <a:gd name="connsiteY3" fmla="*/ 485775 h 3943349"/>
                <a:gd name="connsiteX4" fmla="*/ 1038225 w 3638550"/>
                <a:gd name="connsiteY4" fmla="*/ 495300 h 3943349"/>
                <a:gd name="connsiteX5" fmla="*/ 1114425 w 3638550"/>
                <a:gd name="connsiteY5" fmla="*/ 495300 h 3943349"/>
                <a:gd name="connsiteX6" fmla="*/ 1400175 w 3638550"/>
                <a:gd name="connsiteY6" fmla="*/ 419100 h 3943349"/>
                <a:gd name="connsiteX7" fmla="*/ 1776412 w 3638550"/>
                <a:gd name="connsiteY7" fmla="*/ 266700 h 3943349"/>
                <a:gd name="connsiteX8" fmla="*/ 2305050 w 3638550"/>
                <a:gd name="connsiteY8" fmla="*/ 90487 h 3943349"/>
                <a:gd name="connsiteX9" fmla="*/ 2552700 w 3638550"/>
                <a:gd name="connsiteY9" fmla="*/ 38100 h 3943349"/>
                <a:gd name="connsiteX10" fmla="*/ 2747962 w 3638550"/>
                <a:gd name="connsiteY10" fmla="*/ 0 h 3943349"/>
                <a:gd name="connsiteX11" fmla="*/ 2747962 w 3638550"/>
                <a:gd name="connsiteY11" fmla="*/ 71437 h 3943349"/>
                <a:gd name="connsiteX12" fmla="*/ 2662237 w 3638550"/>
                <a:gd name="connsiteY12" fmla="*/ 114300 h 3943349"/>
                <a:gd name="connsiteX13" fmla="*/ 2547937 w 3638550"/>
                <a:gd name="connsiteY13" fmla="*/ 376237 h 3943349"/>
                <a:gd name="connsiteX14" fmla="*/ 2386012 w 3638550"/>
                <a:gd name="connsiteY14" fmla="*/ 466725 h 3943349"/>
                <a:gd name="connsiteX15" fmla="*/ 2452687 w 3638550"/>
                <a:gd name="connsiteY15" fmla="*/ 552450 h 3943349"/>
                <a:gd name="connsiteX16" fmla="*/ 2333625 w 3638550"/>
                <a:gd name="connsiteY16" fmla="*/ 652462 h 3943349"/>
                <a:gd name="connsiteX17" fmla="*/ 2228850 w 3638550"/>
                <a:gd name="connsiteY17" fmla="*/ 819150 h 3943349"/>
                <a:gd name="connsiteX18" fmla="*/ 2005012 w 3638550"/>
                <a:gd name="connsiteY18" fmla="*/ 995362 h 3943349"/>
                <a:gd name="connsiteX19" fmla="*/ 2009775 w 3638550"/>
                <a:gd name="connsiteY19" fmla="*/ 1166812 h 3943349"/>
                <a:gd name="connsiteX20" fmla="*/ 1814512 w 3638550"/>
                <a:gd name="connsiteY20" fmla="*/ 1228725 h 3943349"/>
                <a:gd name="connsiteX21" fmla="*/ 1638300 w 3638550"/>
                <a:gd name="connsiteY21" fmla="*/ 1328737 h 3943349"/>
                <a:gd name="connsiteX22" fmla="*/ 1633537 w 3638550"/>
                <a:gd name="connsiteY22" fmla="*/ 1400175 h 3943349"/>
                <a:gd name="connsiteX23" fmla="*/ 1381125 w 3638550"/>
                <a:gd name="connsiteY23" fmla="*/ 1576387 h 3943349"/>
                <a:gd name="connsiteX24" fmla="*/ 1252537 w 3638550"/>
                <a:gd name="connsiteY24" fmla="*/ 1700212 h 3943349"/>
                <a:gd name="connsiteX25" fmla="*/ 1276350 w 3638550"/>
                <a:gd name="connsiteY25" fmla="*/ 1876425 h 3943349"/>
                <a:gd name="connsiteX26" fmla="*/ 1333500 w 3638550"/>
                <a:gd name="connsiteY26" fmla="*/ 1885950 h 3943349"/>
                <a:gd name="connsiteX27" fmla="*/ 1343025 w 3638550"/>
                <a:gd name="connsiteY27" fmla="*/ 1990725 h 3943349"/>
                <a:gd name="connsiteX28" fmla="*/ 1414462 w 3638550"/>
                <a:gd name="connsiteY28" fmla="*/ 1990725 h 3943349"/>
                <a:gd name="connsiteX29" fmla="*/ 1590675 w 3638550"/>
                <a:gd name="connsiteY29" fmla="*/ 2147887 h 3943349"/>
                <a:gd name="connsiteX30" fmla="*/ 1724025 w 3638550"/>
                <a:gd name="connsiteY30" fmla="*/ 2019300 h 3943349"/>
                <a:gd name="connsiteX31" fmla="*/ 1757362 w 3638550"/>
                <a:gd name="connsiteY31" fmla="*/ 2176462 h 3943349"/>
                <a:gd name="connsiteX32" fmla="*/ 1905000 w 3638550"/>
                <a:gd name="connsiteY32" fmla="*/ 2028825 h 3943349"/>
                <a:gd name="connsiteX33" fmla="*/ 2005012 w 3638550"/>
                <a:gd name="connsiteY33" fmla="*/ 1795462 h 3943349"/>
                <a:gd name="connsiteX34" fmla="*/ 2647950 w 3638550"/>
                <a:gd name="connsiteY34" fmla="*/ 1223962 h 3943349"/>
                <a:gd name="connsiteX35" fmla="*/ 2767012 w 3638550"/>
                <a:gd name="connsiteY35" fmla="*/ 1214437 h 3943349"/>
                <a:gd name="connsiteX36" fmla="*/ 2795587 w 3638550"/>
                <a:gd name="connsiteY36" fmla="*/ 1147762 h 3943349"/>
                <a:gd name="connsiteX37" fmla="*/ 3024187 w 3638550"/>
                <a:gd name="connsiteY37" fmla="*/ 1119187 h 3943349"/>
                <a:gd name="connsiteX38" fmla="*/ 3300412 w 3638550"/>
                <a:gd name="connsiteY38" fmla="*/ 1233487 h 3943349"/>
                <a:gd name="connsiteX39" fmla="*/ 3238500 w 3638550"/>
                <a:gd name="connsiteY39" fmla="*/ 1681162 h 3943349"/>
                <a:gd name="connsiteX40" fmla="*/ 3638550 w 3638550"/>
                <a:gd name="connsiteY40" fmla="*/ 1905000 h 3943349"/>
                <a:gd name="connsiteX41" fmla="*/ 3505200 w 3638550"/>
                <a:gd name="connsiteY41" fmla="*/ 2157412 h 3943349"/>
                <a:gd name="connsiteX42" fmla="*/ 3381375 w 3638550"/>
                <a:gd name="connsiteY42" fmla="*/ 2114550 h 3943349"/>
                <a:gd name="connsiteX43" fmla="*/ 3205162 w 3638550"/>
                <a:gd name="connsiteY43" fmla="*/ 2495550 h 3943349"/>
                <a:gd name="connsiteX44" fmla="*/ 3128962 w 3638550"/>
                <a:gd name="connsiteY44" fmla="*/ 2524125 h 3943349"/>
                <a:gd name="connsiteX45" fmla="*/ 2757488 w 3638550"/>
                <a:gd name="connsiteY45" fmla="*/ 3328987 h 3943349"/>
                <a:gd name="connsiteX46" fmla="*/ 2457450 w 3638550"/>
                <a:gd name="connsiteY46" fmla="*/ 3290887 h 3943349"/>
                <a:gd name="connsiteX47" fmla="*/ 2476500 w 3638550"/>
                <a:gd name="connsiteY47" fmla="*/ 3362325 h 3943349"/>
                <a:gd name="connsiteX48" fmla="*/ 2252662 w 3638550"/>
                <a:gd name="connsiteY48" fmla="*/ 3943349 h 3943349"/>
                <a:gd name="connsiteX49" fmla="*/ 933450 w 3638550"/>
                <a:gd name="connsiteY49" fmla="*/ 3271837 h 3943349"/>
                <a:gd name="connsiteX50" fmla="*/ 914400 w 3638550"/>
                <a:gd name="connsiteY50" fmla="*/ 3219450 h 3943349"/>
                <a:gd name="connsiteX51" fmla="*/ 947737 w 3638550"/>
                <a:gd name="connsiteY51" fmla="*/ 3162300 h 3943349"/>
                <a:gd name="connsiteX52" fmla="*/ 1019175 w 3638550"/>
                <a:gd name="connsiteY52" fmla="*/ 2814637 h 3943349"/>
                <a:gd name="connsiteX53" fmla="*/ 952500 w 3638550"/>
                <a:gd name="connsiteY53" fmla="*/ 2805112 h 3943349"/>
                <a:gd name="connsiteX54" fmla="*/ 1019175 w 3638550"/>
                <a:gd name="connsiteY54" fmla="*/ 2262187 h 3943349"/>
                <a:gd name="connsiteX55" fmla="*/ 990600 w 3638550"/>
                <a:gd name="connsiteY55" fmla="*/ 1600200 h 3943349"/>
                <a:gd name="connsiteX56" fmla="*/ 552450 w 3638550"/>
                <a:gd name="connsiteY56" fmla="*/ 1862137 h 3943349"/>
                <a:gd name="connsiteX57" fmla="*/ 381000 w 3638550"/>
                <a:gd name="connsiteY57" fmla="*/ 1685925 h 3943349"/>
                <a:gd name="connsiteX58" fmla="*/ 228600 w 3638550"/>
                <a:gd name="connsiteY58" fmla="*/ 1314450 h 3943349"/>
                <a:gd name="connsiteX59" fmla="*/ 0 w 3638550"/>
                <a:gd name="connsiteY59" fmla="*/ 1000125 h 3943349"/>
                <a:gd name="connsiteX60" fmla="*/ 428625 w 3638550"/>
                <a:gd name="connsiteY60" fmla="*/ 628650 h 3943349"/>
                <a:gd name="connsiteX61" fmla="*/ 176212 w 3638550"/>
                <a:gd name="connsiteY61" fmla="*/ 400050 h 3943349"/>
                <a:gd name="connsiteX62" fmla="*/ 366712 w 3638550"/>
                <a:gd name="connsiteY62" fmla="*/ 238125 h 3943349"/>
                <a:gd name="connsiteX0" fmla="*/ 366712 w 3638550"/>
                <a:gd name="connsiteY0" fmla="*/ 238125 h 3943349"/>
                <a:gd name="connsiteX1" fmla="*/ 519112 w 3638550"/>
                <a:gd name="connsiteY1" fmla="*/ 357187 h 3943349"/>
                <a:gd name="connsiteX2" fmla="*/ 657225 w 3638550"/>
                <a:gd name="connsiteY2" fmla="*/ 442912 h 3943349"/>
                <a:gd name="connsiteX3" fmla="*/ 771525 w 3638550"/>
                <a:gd name="connsiteY3" fmla="*/ 485775 h 3943349"/>
                <a:gd name="connsiteX4" fmla="*/ 1038225 w 3638550"/>
                <a:gd name="connsiteY4" fmla="*/ 495300 h 3943349"/>
                <a:gd name="connsiteX5" fmla="*/ 1114425 w 3638550"/>
                <a:gd name="connsiteY5" fmla="*/ 495300 h 3943349"/>
                <a:gd name="connsiteX6" fmla="*/ 1400175 w 3638550"/>
                <a:gd name="connsiteY6" fmla="*/ 419100 h 3943349"/>
                <a:gd name="connsiteX7" fmla="*/ 1776412 w 3638550"/>
                <a:gd name="connsiteY7" fmla="*/ 266700 h 3943349"/>
                <a:gd name="connsiteX8" fmla="*/ 2305050 w 3638550"/>
                <a:gd name="connsiteY8" fmla="*/ 90487 h 3943349"/>
                <a:gd name="connsiteX9" fmla="*/ 2552700 w 3638550"/>
                <a:gd name="connsiteY9" fmla="*/ 38100 h 3943349"/>
                <a:gd name="connsiteX10" fmla="*/ 2747962 w 3638550"/>
                <a:gd name="connsiteY10" fmla="*/ 0 h 3943349"/>
                <a:gd name="connsiteX11" fmla="*/ 2747962 w 3638550"/>
                <a:gd name="connsiteY11" fmla="*/ 71437 h 3943349"/>
                <a:gd name="connsiteX12" fmla="*/ 2662237 w 3638550"/>
                <a:gd name="connsiteY12" fmla="*/ 114300 h 3943349"/>
                <a:gd name="connsiteX13" fmla="*/ 2547937 w 3638550"/>
                <a:gd name="connsiteY13" fmla="*/ 376237 h 3943349"/>
                <a:gd name="connsiteX14" fmla="*/ 2386012 w 3638550"/>
                <a:gd name="connsiteY14" fmla="*/ 466725 h 3943349"/>
                <a:gd name="connsiteX15" fmla="*/ 2452687 w 3638550"/>
                <a:gd name="connsiteY15" fmla="*/ 552450 h 3943349"/>
                <a:gd name="connsiteX16" fmla="*/ 2333625 w 3638550"/>
                <a:gd name="connsiteY16" fmla="*/ 652462 h 3943349"/>
                <a:gd name="connsiteX17" fmla="*/ 2228850 w 3638550"/>
                <a:gd name="connsiteY17" fmla="*/ 819150 h 3943349"/>
                <a:gd name="connsiteX18" fmla="*/ 2005012 w 3638550"/>
                <a:gd name="connsiteY18" fmla="*/ 995362 h 3943349"/>
                <a:gd name="connsiteX19" fmla="*/ 2009775 w 3638550"/>
                <a:gd name="connsiteY19" fmla="*/ 1166812 h 3943349"/>
                <a:gd name="connsiteX20" fmla="*/ 1814512 w 3638550"/>
                <a:gd name="connsiteY20" fmla="*/ 1228725 h 3943349"/>
                <a:gd name="connsiteX21" fmla="*/ 1638300 w 3638550"/>
                <a:gd name="connsiteY21" fmla="*/ 1328737 h 3943349"/>
                <a:gd name="connsiteX22" fmla="*/ 1633537 w 3638550"/>
                <a:gd name="connsiteY22" fmla="*/ 1400175 h 3943349"/>
                <a:gd name="connsiteX23" fmla="*/ 1381125 w 3638550"/>
                <a:gd name="connsiteY23" fmla="*/ 1576387 h 3943349"/>
                <a:gd name="connsiteX24" fmla="*/ 1252537 w 3638550"/>
                <a:gd name="connsiteY24" fmla="*/ 1700212 h 3943349"/>
                <a:gd name="connsiteX25" fmla="*/ 1276350 w 3638550"/>
                <a:gd name="connsiteY25" fmla="*/ 1876425 h 3943349"/>
                <a:gd name="connsiteX26" fmla="*/ 1333500 w 3638550"/>
                <a:gd name="connsiteY26" fmla="*/ 1885950 h 3943349"/>
                <a:gd name="connsiteX27" fmla="*/ 1343025 w 3638550"/>
                <a:gd name="connsiteY27" fmla="*/ 1990725 h 3943349"/>
                <a:gd name="connsiteX28" fmla="*/ 1414462 w 3638550"/>
                <a:gd name="connsiteY28" fmla="*/ 1990725 h 3943349"/>
                <a:gd name="connsiteX29" fmla="*/ 1590675 w 3638550"/>
                <a:gd name="connsiteY29" fmla="*/ 2147887 h 3943349"/>
                <a:gd name="connsiteX30" fmla="*/ 1724025 w 3638550"/>
                <a:gd name="connsiteY30" fmla="*/ 2019300 h 3943349"/>
                <a:gd name="connsiteX31" fmla="*/ 1757362 w 3638550"/>
                <a:gd name="connsiteY31" fmla="*/ 2176462 h 3943349"/>
                <a:gd name="connsiteX32" fmla="*/ 1905000 w 3638550"/>
                <a:gd name="connsiteY32" fmla="*/ 2028825 h 3943349"/>
                <a:gd name="connsiteX33" fmla="*/ 2005012 w 3638550"/>
                <a:gd name="connsiteY33" fmla="*/ 1795462 h 3943349"/>
                <a:gd name="connsiteX34" fmla="*/ 2647950 w 3638550"/>
                <a:gd name="connsiteY34" fmla="*/ 1223962 h 3943349"/>
                <a:gd name="connsiteX35" fmla="*/ 2767012 w 3638550"/>
                <a:gd name="connsiteY35" fmla="*/ 1214437 h 3943349"/>
                <a:gd name="connsiteX36" fmla="*/ 2795587 w 3638550"/>
                <a:gd name="connsiteY36" fmla="*/ 1147762 h 3943349"/>
                <a:gd name="connsiteX37" fmla="*/ 3024187 w 3638550"/>
                <a:gd name="connsiteY37" fmla="*/ 1119187 h 3943349"/>
                <a:gd name="connsiteX38" fmla="*/ 3300412 w 3638550"/>
                <a:gd name="connsiteY38" fmla="*/ 1233487 h 3943349"/>
                <a:gd name="connsiteX39" fmla="*/ 3238500 w 3638550"/>
                <a:gd name="connsiteY39" fmla="*/ 1681162 h 3943349"/>
                <a:gd name="connsiteX40" fmla="*/ 3638550 w 3638550"/>
                <a:gd name="connsiteY40" fmla="*/ 1905000 h 3943349"/>
                <a:gd name="connsiteX41" fmla="*/ 3505200 w 3638550"/>
                <a:gd name="connsiteY41" fmla="*/ 2157412 h 3943349"/>
                <a:gd name="connsiteX42" fmla="*/ 3381375 w 3638550"/>
                <a:gd name="connsiteY42" fmla="*/ 2114550 h 3943349"/>
                <a:gd name="connsiteX43" fmla="*/ 3205162 w 3638550"/>
                <a:gd name="connsiteY43" fmla="*/ 2495550 h 3943349"/>
                <a:gd name="connsiteX44" fmla="*/ 3128962 w 3638550"/>
                <a:gd name="connsiteY44" fmla="*/ 2524125 h 3943349"/>
                <a:gd name="connsiteX45" fmla="*/ 2757488 w 3638550"/>
                <a:gd name="connsiteY45" fmla="*/ 3328987 h 3943349"/>
                <a:gd name="connsiteX46" fmla="*/ 2457450 w 3638550"/>
                <a:gd name="connsiteY46" fmla="*/ 3290887 h 3943349"/>
                <a:gd name="connsiteX47" fmla="*/ 2476500 w 3638550"/>
                <a:gd name="connsiteY47" fmla="*/ 3362325 h 3943349"/>
                <a:gd name="connsiteX48" fmla="*/ 2252662 w 3638550"/>
                <a:gd name="connsiteY48" fmla="*/ 3943349 h 3943349"/>
                <a:gd name="connsiteX49" fmla="*/ 1100137 w 3638550"/>
                <a:gd name="connsiteY49" fmla="*/ 3352800 h 3943349"/>
                <a:gd name="connsiteX50" fmla="*/ 933450 w 3638550"/>
                <a:gd name="connsiteY50" fmla="*/ 3271837 h 3943349"/>
                <a:gd name="connsiteX51" fmla="*/ 914400 w 3638550"/>
                <a:gd name="connsiteY51" fmla="*/ 3219450 h 3943349"/>
                <a:gd name="connsiteX52" fmla="*/ 947737 w 3638550"/>
                <a:gd name="connsiteY52" fmla="*/ 3162300 h 3943349"/>
                <a:gd name="connsiteX53" fmla="*/ 1019175 w 3638550"/>
                <a:gd name="connsiteY53" fmla="*/ 2814637 h 3943349"/>
                <a:gd name="connsiteX54" fmla="*/ 952500 w 3638550"/>
                <a:gd name="connsiteY54" fmla="*/ 2805112 h 3943349"/>
                <a:gd name="connsiteX55" fmla="*/ 1019175 w 3638550"/>
                <a:gd name="connsiteY55" fmla="*/ 2262187 h 3943349"/>
                <a:gd name="connsiteX56" fmla="*/ 990600 w 3638550"/>
                <a:gd name="connsiteY56" fmla="*/ 1600200 h 3943349"/>
                <a:gd name="connsiteX57" fmla="*/ 552450 w 3638550"/>
                <a:gd name="connsiteY57" fmla="*/ 1862137 h 3943349"/>
                <a:gd name="connsiteX58" fmla="*/ 381000 w 3638550"/>
                <a:gd name="connsiteY58" fmla="*/ 1685925 h 3943349"/>
                <a:gd name="connsiteX59" fmla="*/ 228600 w 3638550"/>
                <a:gd name="connsiteY59" fmla="*/ 1314450 h 3943349"/>
                <a:gd name="connsiteX60" fmla="*/ 0 w 3638550"/>
                <a:gd name="connsiteY60" fmla="*/ 1000125 h 3943349"/>
                <a:gd name="connsiteX61" fmla="*/ 428625 w 3638550"/>
                <a:gd name="connsiteY61" fmla="*/ 628650 h 3943349"/>
                <a:gd name="connsiteX62" fmla="*/ 176212 w 3638550"/>
                <a:gd name="connsiteY62" fmla="*/ 400050 h 3943349"/>
                <a:gd name="connsiteX63" fmla="*/ 366712 w 3638550"/>
                <a:gd name="connsiteY63" fmla="*/ 238125 h 3943349"/>
                <a:gd name="connsiteX0" fmla="*/ 366712 w 3638550"/>
                <a:gd name="connsiteY0" fmla="*/ 238125 h 3943349"/>
                <a:gd name="connsiteX1" fmla="*/ 519112 w 3638550"/>
                <a:gd name="connsiteY1" fmla="*/ 357187 h 3943349"/>
                <a:gd name="connsiteX2" fmla="*/ 657225 w 3638550"/>
                <a:gd name="connsiteY2" fmla="*/ 442912 h 3943349"/>
                <a:gd name="connsiteX3" fmla="*/ 771525 w 3638550"/>
                <a:gd name="connsiteY3" fmla="*/ 485775 h 3943349"/>
                <a:gd name="connsiteX4" fmla="*/ 1038225 w 3638550"/>
                <a:gd name="connsiteY4" fmla="*/ 495300 h 3943349"/>
                <a:gd name="connsiteX5" fmla="*/ 1114425 w 3638550"/>
                <a:gd name="connsiteY5" fmla="*/ 495300 h 3943349"/>
                <a:gd name="connsiteX6" fmla="*/ 1400175 w 3638550"/>
                <a:gd name="connsiteY6" fmla="*/ 419100 h 3943349"/>
                <a:gd name="connsiteX7" fmla="*/ 1776412 w 3638550"/>
                <a:gd name="connsiteY7" fmla="*/ 266700 h 3943349"/>
                <a:gd name="connsiteX8" fmla="*/ 2305050 w 3638550"/>
                <a:gd name="connsiteY8" fmla="*/ 90487 h 3943349"/>
                <a:gd name="connsiteX9" fmla="*/ 2552700 w 3638550"/>
                <a:gd name="connsiteY9" fmla="*/ 38100 h 3943349"/>
                <a:gd name="connsiteX10" fmla="*/ 2747962 w 3638550"/>
                <a:gd name="connsiteY10" fmla="*/ 0 h 3943349"/>
                <a:gd name="connsiteX11" fmla="*/ 2747962 w 3638550"/>
                <a:gd name="connsiteY11" fmla="*/ 71437 h 3943349"/>
                <a:gd name="connsiteX12" fmla="*/ 2662237 w 3638550"/>
                <a:gd name="connsiteY12" fmla="*/ 114300 h 3943349"/>
                <a:gd name="connsiteX13" fmla="*/ 2547937 w 3638550"/>
                <a:gd name="connsiteY13" fmla="*/ 376237 h 3943349"/>
                <a:gd name="connsiteX14" fmla="*/ 2386012 w 3638550"/>
                <a:gd name="connsiteY14" fmla="*/ 466725 h 3943349"/>
                <a:gd name="connsiteX15" fmla="*/ 2452687 w 3638550"/>
                <a:gd name="connsiteY15" fmla="*/ 552450 h 3943349"/>
                <a:gd name="connsiteX16" fmla="*/ 2333625 w 3638550"/>
                <a:gd name="connsiteY16" fmla="*/ 652462 h 3943349"/>
                <a:gd name="connsiteX17" fmla="*/ 2228850 w 3638550"/>
                <a:gd name="connsiteY17" fmla="*/ 819150 h 3943349"/>
                <a:gd name="connsiteX18" fmla="*/ 2005012 w 3638550"/>
                <a:gd name="connsiteY18" fmla="*/ 995362 h 3943349"/>
                <a:gd name="connsiteX19" fmla="*/ 2009775 w 3638550"/>
                <a:gd name="connsiteY19" fmla="*/ 1166812 h 3943349"/>
                <a:gd name="connsiteX20" fmla="*/ 1814512 w 3638550"/>
                <a:gd name="connsiteY20" fmla="*/ 1228725 h 3943349"/>
                <a:gd name="connsiteX21" fmla="*/ 1638300 w 3638550"/>
                <a:gd name="connsiteY21" fmla="*/ 1328737 h 3943349"/>
                <a:gd name="connsiteX22" fmla="*/ 1633537 w 3638550"/>
                <a:gd name="connsiteY22" fmla="*/ 1400175 h 3943349"/>
                <a:gd name="connsiteX23" fmla="*/ 1381125 w 3638550"/>
                <a:gd name="connsiteY23" fmla="*/ 1576387 h 3943349"/>
                <a:gd name="connsiteX24" fmla="*/ 1252537 w 3638550"/>
                <a:gd name="connsiteY24" fmla="*/ 1700212 h 3943349"/>
                <a:gd name="connsiteX25" fmla="*/ 1276350 w 3638550"/>
                <a:gd name="connsiteY25" fmla="*/ 1876425 h 3943349"/>
                <a:gd name="connsiteX26" fmla="*/ 1333500 w 3638550"/>
                <a:gd name="connsiteY26" fmla="*/ 1885950 h 3943349"/>
                <a:gd name="connsiteX27" fmla="*/ 1343025 w 3638550"/>
                <a:gd name="connsiteY27" fmla="*/ 1990725 h 3943349"/>
                <a:gd name="connsiteX28" fmla="*/ 1414462 w 3638550"/>
                <a:gd name="connsiteY28" fmla="*/ 1990725 h 3943349"/>
                <a:gd name="connsiteX29" fmla="*/ 1590675 w 3638550"/>
                <a:gd name="connsiteY29" fmla="*/ 2147887 h 3943349"/>
                <a:gd name="connsiteX30" fmla="*/ 1724025 w 3638550"/>
                <a:gd name="connsiteY30" fmla="*/ 2019300 h 3943349"/>
                <a:gd name="connsiteX31" fmla="*/ 1757362 w 3638550"/>
                <a:gd name="connsiteY31" fmla="*/ 2176462 h 3943349"/>
                <a:gd name="connsiteX32" fmla="*/ 1905000 w 3638550"/>
                <a:gd name="connsiteY32" fmla="*/ 2028825 h 3943349"/>
                <a:gd name="connsiteX33" fmla="*/ 2005012 w 3638550"/>
                <a:gd name="connsiteY33" fmla="*/ 1795462 h 3943349"/>
                <a:gd name="connsiteX34" fmla="*/ 2647950 w 3638550"/>
                <a:gd name="connsiteY34" fmla="*/ 1223962 h 3943349"/>
                <a:gd name="connsiteX35" fmla="*/ 2767012 w 3638550"/>
                <a:gd name="connsiteY35" fmla="*/ 1214437 h 3943349"/>
                <a:gd name="connsiteX36" fmla="*/ 2795587 w 3638550"/>
                <a:gd name="connsiteY36" fmla="*/ 1147762 h 3943349"/>
                <a:gd name="connsiteX37" fmla="*/ 3024187 w 3638550"/>
                <a:gd name="connsiteY37" fmla="*/ 1119187 h 3943349"/>
                <a:gd name="connsiteX38" fmla="*/ 3300412 w 3638550"/>
                <a:gd name="connsiteY38" fmla="*/ 1233487 h 3943349"/>
                <a:gd name="connsiteX39" fmla="*/ 3238500 w 3638550"/>
                <a:gd name="connsiteY39" fmla="*/ 1681162 h 3943349"/>
                <a:gd name="connsiteX40" fmla="*/ 3638550 w 3638550"/>
                <a:gd name="connsiteY40" fmla="*/ 1905000 h 3943349"/>
                <a:gd name="connsiteX41" fmla="*/ 3505200 w 3638550"/>
                <a:gd name="connsiteY41" fmla="*/ 2157412 h 3943349"/>
                <a:gd name="connsiteX42" fmla="*/ 3381375 w 3638550"/>
                <a:gd name="connsiteY42" fmla="*/ 2114550 h 3943349"/>
                <a:gd name="connsiteX43" fmla="*/ 3205162 w 3638550"/>
                <a:gd name="connsiteY43" fmla="*/ 2495550 h 3943349"/>
                <a:gd name="connsiteX44" fmla="*/ 3128962 w 3638550"/>
                <a:gd name="connsiteY44" fmla="*/ 2524125 h 3943349"/>
                <a:gd name="connsiteX45" fmla="*/ 2757488 w 3638550"/>
                <a:gd name="connsiteY45" fmla="*/ 3328987 h 3943349"/>
                <a:gd name="connsiteX46" fmla="*/ 2457450 w 3638550"/>
                <a:gd name="connsiteY46" fmla="*/ 3290887 h 3943349"/>
                <a:gd name="connsiteX47" fmla="*/ 2476500 w 3638550"/>
                <a:gd name="connsiteY47" fmla="*/ 3362325 h 3943349"/>
                <a:gd name="connsiteX48" fmla="*/ 2252662 w 3638550"/>
                <a:gd name="connsiteY48" fmla="*/ 3943349 h 3943349"/>
                <a:gd name="connsiteX49" fmla="*/ 1142999 w 3638550"/>
                <a:gd name="connsiteY49" fmla="*/ 3633788 h 3943349"/>
                <a:gd name="connsiteX50" fmla="*/ 933450 w 3638550"/>
                <a:gd name="connsiteY50" fmla="*/ 3271837 h 3943349"/>
                <a:gd name="connsiteX51" fmla="*/ 914400 w 3638550"/>
                <a:gd name="connsiteY51" fmla="*/ 3219450 h 3943349"/>
                <a:gd name="connsiteX52" fmla="*/ 947737 w 3638550"/>
                <a:gd name="connsiteY52" fmla="*/ 3162300 h 3943349"/>
                <a:gd name="connsiteX53" fmla="*/ 1019175 w 3638550"/>
                <a:gd name="connsiteY53" fmla="*/ 2814637 h 3943349"/>
                <a:gd name="connsiteX54" fmla="*/ 952500 w 3638550"/>
                <a:gd name="connsiteY54" fmla="*/ 2805112 h 3943349"/>
                <a:gd name="connsiteX55" fmla="*/ 1019175 w 3638550"/>
                <a:gd name="connsiteY55" fmla="*/ 2262187 h 3943349"/>
                <a:gd name="connsiteX56" fmla="*/ 990600 w 3638550"/>
                <a:gd name="connsiteY56" fmla="*/ 1600200 h 3943349"/>
                <a:gd name="connsiteX57" fmla="*/ 552450 w 3638550"/>
                <a:gd name="connsiteY57" fmla="*/ 1862137 h 3943349"/>
                <a:gd name="connsiteX58" fmla="*/ 381000 w 3638550"/>
                <a:gd name="connsiteY58" fmla="*/ 1685925 h 3943349"/>
                <a:gd name="connsiteX59" fmla="*/ 228600 w 3638550"/>
                <a:gd name="connsiteY59" fmla="*/ 1314450 h 3943349"/>
                <a:gd name="connsiteX60" fmla="*/ 0 w 3638550"/>
                <a:gd name="connsiteY60" fmla="*/ 1000125 h 3943349"/>
                <a:gd name="connsiteX61" fmla="*/ 428625 w 3638550"/>
                <a:gd name="connsiteY61" fmla="*/ 628650 h 3943349"/>
                <a:gd name="connsiteX62" fmla="*/ 176212 w 3638550"/>
                <a:gd name="connsiteY62" fmla="*/ 400050 h 3943349"/>
                <a:gd name="connsiteX63" fmla="*/ 366712 w 3638550"/>
                <a:gd name="connsiteY63" fmla="*/ 238125 h 3943349"/>
                <a:gd name="connsiteX0" fmla="*/ 366712 w 3638550"/>
                <a:gd name="connsiteY0" fmla="*/ 238125 h 3943349"/>
                <a:gd name="connsiteX1" fmla="*/ 519112 w 3638550"/>
                <a:gd name="connsiteY1" fmla="*/ 357187 h 3943349"/>
                <a:gd name="connsiteX2" fmla="*/ 657225 w 3638550"/>
                <a:gd name="connsiteY2" fmla="*/ 442912 h 3943349"/>
                <a:gd name="connsiteX3" fmla="*/ 771525 w 3638550"/>
                <a:gd name="connsiteY3" fmla="*/ 485775 h 3943349"/>
                <a:gd name="connsiteX4" fmla="*/ 1038225 w 3638550"/>
                <a:gd name="connsiteY4" fmla="*/ 495300 h 3943349"/>
                <a:gd name="connsiteX5" fmla="*/ 1114425 w 3638550"/>
                <a:gd name="connsiteY5" fmla="*/ 495300 h 3943349"/>
                <a:gd name="connsiteX6" fmla="*/ 1400175 w 3638550"/>
                <a:gd name="connsiteY6" fmla="*/ 419100 h 3943349"/>
                <a:gd name="connsiteX7" fmla="*/ 1776412 w 3638550"/>
                <a:gd name="connsiteY7" fmla="*/ 266700 h 3943349"/>
                <a:gd name="connsiteX8" fmla="*/ 2305050 w 3638550"/>
                <a:gd name="connsiteY8" fmla="*/ 90487 h 3943349"/>
                <a:gd name="connsiteX9" fmla="*/ 2552700 w 3638550"/>
                <a:gd name="connsiteY9" fmla="*/ 38100 h 3943349"/>
                <a:gd name="connsiteX10" fmla="*/ 2747962 w 3638550"/>
                <a:gd name="connsiteY10" fmla="*/ 0 h 3943349"/>
                <a:gd name="connsiteX11" fmla="*/ 2747962 w 3638550"/>
                <a:gd name="connsiteY11" fmla="*/ 71437 h 3943349"/>
                <a:gd name="connsiteX12" fmla="*/ 2662237 w 3638550"/>
                <a:gd name="connsiteY12" fmla="*/ 114300 h 3943349"/>
                <a:gd name="connsiteX13" fmla="*/ 2547937 w 3638550"/>
                <a:gd name="connsiteY13" fmla="*/ 376237 h 3943349"/>
                <a:gd name="connsiteX14" fmla="*/ 2386012 w 3638550"/>
                <a:gd name="connsiteY14" fmla="*/ 466725 h 3943349"/>
                <a:gd name="connsiteX15" fmla="*/ 2452687 w 3638550"/>
                <a:gd name="connsiteY15" fmla="*/ 552450 h 3943349"/>
                <a:gd name="connsiteX16" fmla="*/ 2333625 w 3638550"/>
                <a:gd name="connsiteY16" fmla="*/ 652462 h 3943349"/>
                <a:gd name="connsiteX17" fmla="*/ 2228850 w 3638550"/>
                <a:gd name="connsiteY17" fmla="*/ 819150 h 3943349"/>
                <a:gd name="connsiteX18" fmla="*/ 2005012 w 3638550"/>
                <a:gd name="connsiteY18" fmla="*/ 995362 h 3943349"/>
                <a:gd name="connsiteX19" fmla="*/ 2009775 w 3638550"/>
                <a:gd name="connsiteY19" fmla="*/ 1166812 h 3943349"/>
                <a:gd name="connsiteX20" fmla="*/ 1814512 w 3638550"/>
                <a:gd name="connsiteY20" fmla="*/ 1228725 h 3943349"/>
                <a:gd name="connsiteX21" fmla="*/ 1638300 w 3638550"/>
                <a:gd name="connsiteY21" fmla="*/ 1328737 h 3943349"/>
                <a:gd name="connsiteX22" fmla="*/ 1633537 w 3638550"/>
                <a:gd name="connsiteY22" fmla="*/ 1400175 h 3943349"/>
                <a:gd name="connsiteX23" fmla="*/ 1381125 w 3638550"/>
                <a:gd name="connsiteY23" fmla="*/ 1576387 h 3943349"/>
                <a:gd name="connsiteX24" fmla="*/ 1252537 w 3638550"/>
                <a:gd name="connsiteY24" fmla="*/ 1700212 h 3943349"/>
                <a:gd name="connsiteX25" fmla="*/ 1276350 w 3638550"/>
                <a:gd name="connsiteY25" fmla="*/ 1876425 h 3943349"/>
                <a:gd name="connsiteX26" fmla="*/ 1333500 w 3638550"/>
                <a:gd name="connsiteY26" fmla="*/ 1885950 h 3943349"/>
                <a:gd name="connsiteX27" fmla="*/ 1343025 w 3638550"/>
                <a:gd name="connsiteY27" fmla="*/ 1990725 h 3943349"/>
                <a:gd name="connsiteX28" fmla="*/ 1414462 w 3638550"/>
                <a:gd name="connsiteY28" fmla="*/ 1990725 h 3943349"/>
                <a:gd name="connsiteX29" fmla="*/ 1590675 w 3638550"/>
                <a:gd name="connsiteY29" fmla="*/ 2147887 h 3943349"/>
                <a:gd name="connsiteX30" fmla="*/ 1724025 w 3638550"/>
                <a:gd name="connsiteY30" fmla="*/ 2019300 h 3943349"/>
                <a:gd name="connsiteX31" fmla="*/ 1757362 w 3638550"/>
                <a:gd name="connsiteY31" fmla="*/ 2176462 h 3943349"/>
                <a:gd name="connsiteX32" fmla="*/ 1905000 w 3638550"/>
                <a:gd name="connsiteY32" fmla="*/ 2028825 h 3943349"/>
                <a:gd name="connsiteX33" fmla="*/ 2005012 w 3638550"/>
                <a:gd name="connsiteY33" fmla="*/ 1795462 h 3943349"/>
                <a:gd name="connsiteX34" fmla="*/ 2647950 w 3638550"/>
                <a:gd name="connsiteY34" fmla="*/ 1223962 h 3943349"/>
                <a:gd name="connsiteX35" fmla="*/ 2767012 w 3638550"/>
                <a:gd name="connsiteY35" fmla="*/ 1214437 h 3943349"/>
                <a:gd name="connsiteX36" fmla="*/ 2795587 w 3638550"/>
                <a:gd name="connsiteY36" fmla="*/ 1147762 h 3943349"/>
                <a:gd name="connsiteX37" fmla="*/ 3024187 w 3638550"/>
                <a:gd name="connsiteY37" fmla="*/ 1119187 h 3943349"/>
                <a:gd name="connsiteX38" fmla="*/ 3300412 w 3638550"/>
                <a:gd name="connsiteY38" fmla="*/ 1233487 h 3943349"/>
                <a:gd name="connsiteX39" fmla="*/ 3238500 w 3638550"/>
                <a:gd name="connsiteY39" fmla="*/ 1681162 h 3943349"/>
                <a:gd name="connsiteX40" fmla="*/ 3638550 w 3638550"/>
                <a:gd name="connsiteY40" fmla="*/ 1905000 h 3943349"/>
                <a:gd name="connsiteX41" fmla="*/ 3505200 w 3638550"/>
                <a:gd name="connsiteY41" fmla="*/ 2157412 h 3943349"/>
                <a:gd name="connsiteX42" fmla="*/ 3381375 w 3638550"/>
                <a:gd name="connsiteY42" fmla="*/ 2114550 h 3943349"/>
                <a:gd name="connsiteX43" fmla="*/ 3205162 w 3638550"/>
                <a:gd name="connsiteY43" fmla="*/ 2495550 h 3943349"/>
                <a:gd name="connsiteX44" fmla="*/ 3128962 w 3638550"/>
                <a:gd name="connsiteY44" fmla="*/ 2524125 h 3943349"/>
                <a:gd name="connsiteX45" fmla="*/ 2757488 w 3638550"/>
                <a:gd name="connsiteY45" fmla="*/ 3328987 h 3943349"/>
                <a:gd name="connsiteX46" fmla="*/ 2457450 w 3638550"/>
                <a:gd name="connsiteY46" fmla="*/ 3290887 h 3943349"/>
                <a:gd name="connsiteX47" fmla="*/ 2476500 w 3638550"/>
                <a:gd name="connsiteY47" fmla="*/ 3362325 h 3943349"/>
                <a:gd name="connsiteX48" fmla="*/ 2252662 w 3638550"/>
                <a:gd name="connsiteY48" fmla="*/ 3943349 h 3943349"/>
                <a:gd name="connsiteX49" fmla="*/ 1142999 w 3638550"/>
                <a:gd name="connsiteY49" fmla="*/ 3633788 h 3943349"/>
                <a:gd name="connsiteX50" fmla="*/ 933450 w 3638550"/>
                <a:gd name="connsiteY50" fmla="*/ 3271837 h 3943349"/>
                <a:gd name="connsiteX51" fmla="*/ 914400 w 3638550"/>
                <a:gd name="connsiteY51" fmla="*/ 3219450 h 3943349"/>
                <a:gd name="connsiteX52" fmla="*/ 947737 w 3638550"/>
                <a:gd name="connsiteY52" fmla="*/ 3162300 h 3943349"/>
                <a:gd name="connsiteX53" fmla="*/ 1019175 w 3638550"/>
                <a:gd name="connsiteY53" fmla="*/ 2814637 h 3943349"/>
                <a:gd name="connsiteX54" fmla="*/ 952500 w 3638550"/>
                <a:gd name="connsiteY54" fmla="*/ 2805112 h 3943349"/>
                <a:gd name="connsiteX55" fmla="*/ 1019175 w 3638550"/>
                <a:gd name="connsiteY55" fmla="*/ 2262187 h 3943349"/>
                <a:gd name="connsiteX56" fmla="*/ 990600 w 3638550"/>
                <a:gd name="connsiteY56" fmla="*/ 1600200 h 3943349"/>
                <a:gd name="connsiteX57" fmla="*/ 552450 w 3638550"/>
                <a:gd name="connsiteY57" fmla="*/ 1862137 h 3943349"/>
                <a:gd name="connsiteX58" fmla="*/ 381000 w 3638550"/>
                <a:gd name="connsiteY58" fmla="*/ 1685925 h 3943349"/>
                <a:gd name="connsiteX59" fmla="*/ 228600 w 3638550"/>
                <a:gd name="connsiteY59" fmla="*/ 1314450 h 3943349"/>
                <a:gd name="connsiteX60" fmla="*/ 0 w 3638550"/>
                <a:gd name="connsiteY60" fmla="*/ 1000125 h 3943349"/>
                <a:gd name="connsiteX61" fmla="*/ 428625 w 3638550"/>
                <a:gd name="connsiteY61" fmla="*/ 628650 h 3943349"/>
                <a:gd name="connsiteX62" fmla="*/ 176212 w 3638550"/>
                <a:gd name="connsiteY62" fmla="*/ 400050 h 3943349"/>
                <a:gd name="connsiteX63" fmla="*/ 366712 w 3638550"/>
                <a:gd name="connsiteY63" fmla="*/ 238125 h 3943349"/>
                <a:gd name="connsiteX0" fmla="*/ 366712 w 3638550"/>
                <a:gd name="connsiteY0" fmla="*/ 238125 h 3943349"/>
                <a:gd name="connsiteX1" fmla="*/ 657225 w 3638550"/>
                <a:gd name="connsiteY1" fmla="*/ 442912 h 3943349"/>
                <a:gd name="connsiteX2" fmla="*/ 771525 w 3638550"/>
                <a:gd name="connsiteY2" fmla="*/ 485775 h 3943349"/>
                <a:gd name="connsiteX3" fmla="*/ 1038225 w 3638550"/>
                <a:gd name="connsiteY3" fmla="*/ 495300 h 3943349"/>
                <a:gd name="connsiteX4" fmla="*/ 1114425 w 3638550"/>
                <a:gd name="connsiteY4" fmla="*/ 495300 h 3943349"/>
                <a:gd name="connsiteX5" fmla="*/ 1400175 w 3638550"/>
                <a:gd name="connsiteY5" fmla="*/ 419100 h 3943349"/>
                <a:gd name="connsiteX6" fmla="*/ 1776412 w 3638550"/>
                <a:gd name="connsiteY6" fmla="*/ 266700 h 3943349"/>
                <a:gd name="connsiteX7" fmla="*/ 2305050 w 3638550"/>
                <a:gd name="connsiteY7" fmla="*/ 90487 h 3943349"/>
                <a:gd name="connsiteX8" fmla="*/ 2552700 w 3638550"/>
                <a:gd name="connsiteY8" fmla="*/ 38100 h 3943349"/>
                <a:gd name="connsiteX9" fmla="*/ 2747962 w 3638550"/>
                <a:gd name="connsiteY9" fmla="*/ 0 h 3943349"/>
                <a:gd name="connsiteX10" fmla="*/ 2747962 w 3638550"/>
                <a:gd name="connsiteY10" fmla="*/ 71437 h 3943349"/>
                <a:gd name="connsiteX11" fmla="*/ 2662237 w 3638550"/>
                <a:gd name="connsiteY11" fmla="*/ 114300 h 3943349"/>
                <a:gd name="connsiteX12" fmla="*/ 2547937 w 3638550"/>
                <a:gd name="connsiteY12" fmla="*/ 376237 h 3943349"/>
                <a:gd name="connsiteX13" fmla="*/ 2386012 w 3638550"/>
                <a:gd name="connsiteY13" fmla="*/ 466725 h 3943349"/>
                <a:gd name="connsiteX14" fmla="*/ 2452687 w 3638550"/>
                <a:gd name="connsiteY14" fmla="*/ 552450 h 3943349"/>
                <a:gd name="connsiteX15" fmla="*/ 2333625 w 3638550"/>
                <a:gd name="connsiteY15" fmla="*/ 652462 h 3943349"/>
                <a:gd name="connsiteX16" fmla="*/ 2228850 w 3638550"/>
                <a:gd name="connsiteY16" fmla="*/ 819150 h 3943349"/>
                <a:gd name="connsiteX17" fmla="*/ 2005012 w 3638550"/>
                <a:gd name="connsiteY17" fmla="*/ 995362 h 3943349"/>
                <a:gd name="connsiteX18" fmla="*/ 2009775 w 3638550"/>
                <a:gd name="connsiteY18" fmla="*/ 1166812 h 3943349"/>
                <a:gd name="connsiteX19" fmla="*/ 1814512 w 3638550"/>
                <a:gd name="connsiteY19" fmla="*/ 1228725 h 3943349"/>
                <a:gd name="connsiteX20" fmla="*/ 1638300 w 3638550"/>
                <a:gd name="connsiteY20" fmla="*/ 1328737 h 3943349"/>
                <a:gd name="connsiteX21" fmla="*/ 1633537 w 3638550"/>
                <a:gd name="connsiteY21" fmla="*/ 1400175 h 3943349"/>
                <a:gd name="connsiteX22" fmla="*/ 1381125 w 3638550"/>
                <a:gd name="connsiteY22" fmla="*/ 1576387 h 3943349"/>
                <a:gd name="connsiteX23" fmla="*/ 1252537 w 3638550"/>
                <a:gd name="connsiteY23" fmla="*/ 1700212 h 3943349"/>
                <a:gd name="connsiteX24" fmla="*/ 1276350 w 3638550"/>
                <a:gd name="connsiteY24" fmla="*/ 1876425 h 3943349"/>
                <a:gd name="connsiteX25" fmla="*/ 1333500 w 3638550"/>
                <a:gd name="connsiteY25" fmla="*/ 1885950 h 3943349"/>
                <a:gd name="connsiteX26" fmla="*/ 1343025 w 3638550"/>
                <a:gd name="connsiteY26" fmla="*/ 1990725 h 3943349"/>
                <a:gd name="connsiteX27" fmla="*/ 1414462 w 3638550"/>
                <a:gd name="connsiteY27" fmla="*/ 1990725 h 3943349"/>
                <a:gd name="connsiteX28" fmla="*/ 1590675 w 3638550"/>
                <a:gd name="connsiteY28" fmla="*/ 2147887 h 3943349"/>
                <a:gd name="connsiteX29" fmla="*/ 1724025 w 3638550"/>
                <a:gd name="connsiteY29" fmla="*/ 2019300 h 3943349"/>
                <a:gd name="connsiteX30" fmla="*/ 1757362 w 3638550"/>
                <a:gd name="connsiteY30" fmla="*/ 2176462 h 3943349"/>
                <a:gd name="connsiteX31" fmla="*/ 1905000 w 3638550"/>
                <a:gd name="connsiteY31" fmla="*/ 2028825 h 3943349"/>
                <a:gd name="connsiteX32" fmla="*/ 2005012 w 3638550"/>
                <a:gd name="connsiteY32" fmla="*/ 1795462 h 3943349"/>
                <a:gd name="connsiteX33" fmla="*/ 2647950 w 3638550"/>
                <a:gd name="connsiteY33" fmla="*/ 1223962 h 3943349"/>
                <a:gd name="connsiteX34" fmla="*/ 2767012 w 3638550"/>
                <a:gd name="connsiteY34" fmla="*/ 1214437 h 3943349"/>
                <a:gd name="connsiteX35" fmla="*/ 2795587 w 3638550"/>
                <a:gd name="connsiteY35" fmla="*/ 1147762 h 3943349"/>
                <a:gd name="connsiteX36" fmla="*/ 3024187 w 3638550"/>
                <a:gd name="connsiteY36" fmla="*/ 1119187 h 3943349"/>
                <a:gd name="connsiteX37" fmla="*/ 3300412 w 3638550"/>
                <a:gd name="connsiteY37" fmla="*/ 1233487 h 3943349"/>
                <a:gd name="connsiteX38" fmla="*/ 3238500 w 3638550"/>
                <a:gd name="connsiteY38" fmla="*/ 1681162 h 3943349"/>
                <a:gd name="connsiteX39" fmla="*/ 3638550 w 3638550"/>
                <a:gd name="connsiteY39" fmla="*/ 1905000 h 3943349"/>
                <a:gd name="connsiteX40" fmla="*/ 3505200 w 3638550"/>
                <a:gd name="connsiteY40" fmla="*/ 2157412 h 3943349"/>
                <a:gd name="connsiteX41" fmla="*/ 3381375 w 3638550"/>
                <a:gd name="connsiteY41" fmla="*/ 2114550 h 3943349"/>
                <a:gd name="connsiteX42" fmla="*/ 3205162 w 3638550"/>
                <a:gd name="connsiteY42" fmla="*/ 2495550 h 3943349"/>
                <a:gd name="connsiteX43" fmla="*/ 3128962 w 3638550"/>
                <a:gd name="connsiteY43" fmla="*/ 2524125 h 3943349"/>
                <a:gd name="connsiteX44" fmla="*/ 2757488 w 3638550"/>
                <a:gd name="connsiteY44" fmla="*/ 3328987 h 3943349"/>
                <a:gd name="connsiteX45" fmla="*/ 2457450 w 3638550"/>
                <a:gd name="connsiteY45" fmla="*/ 3290887 h 3943349"/>
                <a:gd name="connsiteX46" fmla="*/ 2476500 w 3638550"/>
                <a:gd name="connsiteY46" fmla="*/ 3362325 h 3943349"/>
                <a:gd name="connsiteX47" fmla="*/ 2252662 w 3638550"/>
                <a:gd name="connsiteY47" fmla="*/ 3943349 h 3943349"/>
                <a:gd name="connsiteX48" fmla="*/ 1142999 w 3638550"/>
                <a:gd name="connsiteY48" fmla="*/ 3633788 h 3943349"/>
                <a:gd name="connsiteX49" fmla="*/ 933450 w 3638550"/>
                <a:gd name="connsiteY49" fmla="*/ 3271837 h 3943349"/>
                <a:gd name="connsiteX50" fmla="*/ 914400 w 3638550"/>
                <a:gd name="connsiteY50" fmla="*/ 3219450 h 3943349"/>
                <a:gd name="connsiteX51" fmla="*/ 947737 w 3638550"/>
                <a:gd name="connsiteY51" fmla="*/ 3162300 h 3943349"/>
                <a:gd name="connsiteX52" fmla="*/ 1019175 w 3638550"/>
                <a:gd name="connsiteY52" fmla="*/ 2814637 h 3943349"/>
                <a:gd name="connsiteX53" fmla="*/ 952500 w 3638550"/>
                <a:gd name="connsiteY53" fmla="*/ 2805112 h 3943349"/>
                <a:gd name="connsiteX54" fmla="*/ 1019175 w 3638550"/>
                <a:gd name="connsiteY54" fmla="*/ 2262187 h 3943349"/>
                <a:gd name="connsiteX55" fmla="*/ 990600 w 3638550"/>
                <a:gd name="connsiteY55" fmla="*/ 1600200 h 3943349"/>
                <a:gd name="connsiteX56" fmla="*/ 552450 w 3638550"/>
                <a:gd name="connsiteY56" fmla="*/ 1862137 h 3943349"/>
                <a:gd name="connsiteX57" fmla="*/ 381000 w 3638550"/>
                <a:gd name="connsiteY57" fmla="*/ 1685925 h 3943349"/>
                <a:gd name="connsiteX58" fmla="*/ 228600 w 3638550"/>
                <a:gd name="connsiteY58" fmla="*/ 1314450 h 3943349"/>
                <a:gd name="connsiteX59" fmla="*/ 0 w 3638550"/>
                <a:gd name="connsiteY59" fmla="*/ 1000125 h 3943349"/>
                <a:gd name="connsiteX60" fmla="*/ 428625 w 3638550"/>
                <a:gd name="connsiteY60" fmla="*/ 628650 h 3943349"/>
                <a:gd name="connsiteX61" fmla="*/ 176212 w 3638550"/>
                <a:gd name="connsiteY61" fmla="*/ 400050 h 3943349"/>
                <a:gd name="connsiteX62" fmla="*/ 366712 w 3638550"/>
                <a:gd name="connsiteY62" fmla="*/ 238125 h 3943349"/>
                <a:gd name="connsiteX0" fmla="*/ 176212 w 3638550"/>
                <a:gd name="connsiteY0" fmla="*/ 400050 h 3943349"/>
                <a:gd name="connsiteX1" fmla="*/ 657225 w 3638550"/>
                <a:gd name="connsiteY1" fmla="*/ 442912 h 3943349"/>
                <a:gd name="connsiteX2" fmla="*/ 771525 w 3638550"/>
                <a:gd name="connsiteY2" fmla="*/ 485775 h 3943349"/>
                <a:gd name="connsiteX3" fmla="*/ 1038225 w 3638550"/>
                <a:gd name="connsiteY3" fmla="*/ 495300 h 3943349"/>
                <a:gd name="connsiteX4" fmla="*/ 1114425 w 3638550"/>
                <a:gd name="connsiteY4" fmla="*/ 495300 h 3943349"/>
                <a:gd name="connsiteX5" fmla="*/ 1400175 w 3638550"/>
                <a:gd name="connsiteY5" fmla="*/ 419100 h 3943349"/>
                <a:gd name="connsiteX6" fmla="*/ 1776412 w 3638550"/>
                <a:gd name="connsiteY6" fmla="*/ 266700 h 3943349"/>
                <a:gd name="connsiteX7" fmla="*/ 2305050 w 3638550"/>
                <a:gd name="connsiteY7" fmla="*/ 90487 h 3943349"/>
                <a:gd name="connsiteX8" fmla="*/ 2552700 w 3638550"/>
                <a:gd name="connsiteY8" fmla="*/ 38100 h 3943349"/>
                <a:gd name="connsiteX9" fmla="*/ 2747962 w 3638550"/>
                <a:gd name="connsiteY9" fmla="*/ 0 h 3943349"/>
                <a:gd name="connsiteX10" fmla="*/ 2747962 w 3638550"/>
                <a:gd name="connsiteY10" fmla="*/ 71437 h 3943349"/>
                <a:gd name="connsiteX11" fmla="*/ 2662237 w 3638550"/>
                <a:gd name="connsiteY11" fmla="*/ 114300 h 3943349"/>
                <a:gd name="connsiteX12" fmla="*/ 2547937 w 3638550"/>
                <a:gd name="connsiteY12" fmla="*/ 376237 h 3943349"/>
                <a:gd name="connsiteX13" fmla="*/ 2386012 w 3638550"/>
                <a:gd name="connsiteY13" fmla="*/ 466725 h 3943349"/>
                <a:gd name="connsiteX14" fmla="*/ 2452687 w 3638550"/>
                <a:gd name="connsiteY14" fmla="*/ 552450 h 3943349"/>
                <a:gd name="connsiteX15" fmla="*/ 2333625 w 3638550"/>
                <a:gd name="connsiteY15" fmla="*/ 652462 h 3943349"/>
                <a:gd name="connsiteX16" fmla="*/ 2228850 w 3638550"/>
                <a:gd name="connsiteY16" fmla="*/ 819150 h 3943349"/>
                <a:gd name="connsiteX17" fmla="*/ 2005012 w 3638550"/>
                <a:gd name="connsiteY17" fmla="*/ 995362 h 3943349"/>
                <a:gd name="connsiteX18" fmla="*/ 2009775 w 3638550"/>
                <a:gd name="connsiteY18" fmla="*/ 1166812 h 3943349"/>
                <a:gd name="connsiteX19" fmla="*/ 1814512 w 3638550"/>
                <a:gd name="connsiteY19" fmla="*/ 1228725 h 3943349"/>
                <a:gd name="connsiteX20" fmla="*/ 1638300 w 3638550"/>
                <a:gd name="connsiteY20" fmla="*/ 1328737 h 3943349"/>
                <a:gd name="connsiteX21" fmla="*/ 1633537 w 3638550"/>
                <a:gd name="connsiteY21" fmla="*/ 1400175 h 3943349"/>
                <a:gd name="connsiteX22" fmla="*/ 1381125 w 3638550"/>
                <a:gd name="connsiteY22" fmla="*/ 1576387 h 3943349"/>
                <a:gd name="connsiteX23" fmla="*/ 1252537 w 3638550"/>
                <a:gd name="connsiteY23" fmla="*/ 1700212 h 3943349"/>
                <a:gd name="connsiteX24" fmla="*/ 1276350 w 3638550"/>
                <a:gd name="connsiteY24" fmla="*/ 1876425 h 3943349"/>
                <a:gd name="connsiteX25" fmla="*/ 1333500 w 3638550"/>
                <a:gd name="connsiteY25" fmla="*/ 1885950 h 3943349"/>
                <a:gd name="connsiteX26" fmla="*/ 1343025 w 3638550"/>
                <a:gd name="connsiteY26" fmla="*/ 1990725 h 3943349"/>
                <a:gd name="connsiteX27" fmla="*/ 1414462 w 3638550"/>
                <a:gd name="connsiteY27" fmla="*/ 1990725 h 3943349"/>
                <a:gd name="connsiteX28" fmla="*/ 1590675 w 3638550"/>
                <a:gd name="connsiteY28" fmla="*/ 2147887 h 3943349"/>
                <a:gd name="connsiteX29" fmla="*/ 1724025 w 3638550"/>
                <a:gd name="connsiteY29" fmla="*/ 2019300 h 3943349"/>
                <a:gd name="connsiteX30" fmla="*/ 1757362 w 3638550"/>
                <a:gd name="connsiteY30" fmla="*/ 2176462 h 3943349"/>
                <a:gd name="connsiteX31" fmla="*/ 1905000 w 3638550"/>
                <a:gd name="connsiteY31" fmla="*/ 2028825 h 3943349"/>
                <a:gd name="connsiteX32" fmla="*/ 2005012 w 3638550"/>
                <a:gd name="connsiteY32" fmla="*/ 1795462 h 3943349"/>
                <a:gd name="connsiteX33" fmla="*/ 2647950 w 3638550"/>
                <a:gd name="connsiteY33" fmla="*/ 1223962 h 3943349"/>
                <a:gd name="connsiteX34" fmla="*/ 2767012 w 3638550"/>
                <a:gd name="connsiteY34" fmla="*/ 1214437 h 3943349"/>
                <a:gd name="connsiteX35" fmla="*/ 2795587 w 3638550"/>
                <a:gd name="connsiteY35" fmla="*/ 1147762 h 3943349"/>
                <a:gd name="connsiteX36" fmla="*/ 3024187 w 3638550"/>
                <a:gd name="connsiteY36" fmla="*/ 1119187 h 3943349"/>
                <a:gd name="connsiteX37" fmla="*/ 3300412 w 3638550"/>
                <a:gd name="connsiteY37" fmla="*/ 1233487 h 3943349"/>
                <a:gd name="connsiteX38" fmla="*/ 3238500 w 3638550"/>
                <a:gd name="connsiteY38" fmla="*/ 1681162 h 3943349"/>
                <a:gd name="connsiteX39" fmla="*/ 3638550 w 3638550"/>
                <a:gd name="connsiteY39" fmla="*/ 1905000 h 3943349"/>
                <a:gd name="connsiteX40" fmla="*/ 3505200 w 3638550"/>
                <a:gd name="connsiteY40" fmla="*/ 2157412 h 3943349"/>
                <a:gd name="connsiteX41" fmla="*/ 3381375 w 3638550"/>
                <a:gd name="connsiteY41" fmla="*/ 2114550 h 3943349"/>
                <a:gd name="connsiteX42" fmla="*/ 3205162 w 3638550"/>
                <a:gd name="connsiteY42" fmla="*/ 2495550 h 3943349"/>
                <a:gd name="connsiteX43" fmla="*/ 3128962 w 3638550"/>
                <a:gd name="connsiteY43" fmla="*/ 2524125 h 3943349"/>
                <a:gd name="connsiteX44" fmla="*/ 2757488 w 3638550"/>
                <a:gd name="connsiteY44" fmla="*/ 3328987 h 3943349"/>
                <a:gd name="connsiteX45" fmla="*/ 2457450 w 3638550"/>
                <a:gd name="connsiteY45" fmla="*/ 3290887 h 3943349"/>
                <a:gd name="connsiteX46" fmla="*/ 2476500 w 3638550"/>
                <a:gd name="connsiteY46" fmla="*/ 3362325 h 3943349"/>
                <a:gd name="connsiteX47" fmla="*/ 2252662 w 3638550"/>
                <a:gd name="connsiteY47" fmla="*/ 3943349 h 3943349"/>
                <a:gd name="connsiteX48" fmla="*/ 1142999 w 3638550"/>
                <a:gd name="connsiteY48" fmla="*/ 3633788 h 3943349"/>
                <a:gd name="connsiteX49" fmla="*/ 933450 w 3638550"/>
                <a:gd name="connsiteY49" fmla="*/ 3271837 h 3943349"/>
                <a:gd name="connsiteX50" fmla="*/ 914400 w 3638550"/>
                <a:gd name="connsiteY50" fmla="*/ 3219450 h 3943349"/>
                <a:gd name="connsiteX51" fmla="*/ 947737 w 3638550"/>
                <a:gd name="connsiteY51" fmla="*/ 3162300 h 3943349"/>
                <a:gd name="connsiteX52" fmla="*/ 1019175 w 3638550"/>
                <a:gd name="connsiteY52" fmla="*/ 2814637 h 3943349"/>
                <a:gd name="connsiteX53" fmla="*/ 952500 w 3638550"/>
                <a:gd name="connsiteY53" fmla="*/ 2805112 h 3943349"/>
                <a:gd name="connsiteX54" fmla="*/ 1019175 w 3638550"/>
                <a:gd name="connsiteY54" fmla="*/ 2262187 h 3943349"/>
                <a:gd name="connsiteX55" fmla="*/ 990600 w 3638550"/>
                <a:gd name="connsiteY55" fmla="*/ 1600200 h 3943349"/>
                <a:gd name="connsiteX56" fmla="*/ 552450 w 3638550"/>
                <a:gd name="connsiteY56" fmla="*/ 1862137 h 3943349"/>
                <a:gd name="connsiteX57" fmla="*/ 381000 w 3638550"/>
                <a:gd name="connsiteY57" fmla="*/ 1685925 h 3943349"/>
                <a:gd name="connsiteX58" fmla="*/ 228600 w 3638550"/>
                <a:gd name="connsiteY58" fmla="*/ 1314450 h 3943349"/>
                <a:gd name="connsiteX59" fmla="*/ 0 w 3638550"/>
                <a:gd name="connsiteY59" fmla="*/ 1000125 h 3943349"/>
                <a:gd name="connsiteX60" fmla="*/ 428625 w 3638550"/>
                <a:gd name="connsiteY60" fmla="*/ 628650 h 3943349"/>
                <a:gd name="connsiteX61" fmla="*/ 176212 w 3638550"/>
                <a:gd name="connsiteY61" fmla="*/ 400050 h 3943349"/>
                <a:gd name="connsiteX0" fmla="*/ 428625 w 3638550"/>
                <a:gd name="connsiteY0" fmla="*/ 628650 h 3943349"/>
                <a:gd name="connsiteX1" fmla="*/ 657225 w 3638550"/>
                <a:gd name="connsiteY1" fmla="*/ 442912 h 3943349"/>
                <a:gd name="connsiteX2" fmla="*/ 771525 w 3638550"/>
                <a:gd name="connsiteY2" fmla="*/ 485775 h 3943349"/>
                <a:gd name="connsiteX3" fmla="*/ 1038225 w 3638550"/>
                <a:gd name="connsiteY3" fmla="*/ 495300 h 3943349"/>
                <a:gd name="connsiteX4" fmla="*/ 1114425 w 3638550"/>
                <a:gd name="connsiteY4" fmla="*/ 495300 h 3943349"/>
                <a:gd name="connsiteX5" fmla="*/ 1400175 w 3638550"/>
                <a:gd name="connsiteY5" fmla="*/ 419100 h 3943349"/>
                <a:gd name="connsiteX6" fmla="*/ 1776412 w 3638550"/>
                <a:gd name="connsiteY6" fmla="*/ 266700 h 3943349"/>
                <a:gd name="connsiteX7" fmla="*/ 2305050 w 3638550"/>
                <a:gd name="connsiteY7" fmla="*/ 90487 h 3943349"/>
                <a:gd name="connsiteX8" fmla="*/ 2552700 w 3638550"/>
                <a:gd name="connsiteY8" fmla="*/ 38100 h 3943349"/>
                <a:gd name="connsiteX9" fmla="*/ 2747962 w 3638550"/>
                <a:gd name="connsiteY9" fmla="*/ 0 h 3943349"/>
                <a:gd name="connsiteX10" fmla="*/ 2747962 w 3638550"/>
                <a:gd name="connsiteY10" fmla="*/ 71437 h 3943349"/>
                <a:gd name="connsiteX11" fmla="*/ 2662237 w 3638550"/>
                <a:gd name="connsiteY11" fmla="*/ 114300 h 3943349"/>
                <a:gd name="connsiteX12" fmla="*/ 2547937 w 3638550"/>
                <a:gd name="connsiteY12" fmla="*/ 376237 h 3943349"/>
                <a:gd name="connsiteX13" fmla="*/ 2386012 w 3638550"/>
                <a:gd name="connsiteY13" fmla="*/ 466725 h 3943349"/>
                <a:gd name="connsiteX14" fmla="*/ 2452687 w 3638550"/>
                <a:gd name="connsiteY14" fmla="*/ 552450 h 3943349"/>
                <a:gd name="connsiteX15" fmla="*/ 2333625 w 3638550"/>
                <a:gd name="connsiteY15" fmla="*/ 652462 h 3943349"/>
                <a:gd name="connsiteX16" fmla="*/ 2228850 w 3638550"/>
                <a:gd name="connsiteY16" fmla="*/ 819150 h 3943349"/>
                <a:gd name="connsiteX17" fmla="*/ 2005012 w 3638550"/>
                <a:gd name="connsiteY17" fmla="*/ 995362 h 3943349"/>
                <a:gd name="connsiteX18" fmla="*/ 2009775 w 3638550"/>
                <a:gd name="connsiteY18" fmla="*/ 1166812 h 3943349"/>
                <a:gd name="connsiteX19" fmla="*/ 1814512 w 3638550"/>
                <a:gd name="connsiteY19" fmla="*/ 1228725 h 3943349"/>
                <a:gd name="connsiteX20" fmla="*/ 1638300 w 3638550"/>
                <a:gd name="connsiteY20" fmla="*/ 1328737 h 3943349"/>
                <a:gd name="connsiteX21" fmla="*/ 1633537 w 3638550"/>
                <a:gd name="connsiteY21" fmla="*/ 1400175 h 3943349"/>
                <a:gd name="connsiteX22" fmla="*/ 1381125 w 3638550"/>
                <a:gd name="connsiteY22" fmla="*/ 1576387 h 3943349"/>
                <a:gd name="connsiteX23" fmla="*/ 1252537 w 3638550"/>
                <a:gd name="connsiteY23" fmla="*/ 1700212 h 3943349"/>
                <a:gd name="connsiteX24" fmla="*/ 1276350 w 3638550"/>
                <a:gd name="connsiteY24" fmla="*/ 1876425 h 3943349"/>
                <a:gd name="connsiteX25" fmla="*/ 1333500 w 3638550"/>
                <a:gd name="connsiteY25" fmla="*/ 1885950 h 3943349"/>
                <a:gd name="connsiteX26" fmla="*/ 1343025 w 3638550"/>
                <a:gd name="connsiteY26" fmla="*/ 1990725 h 3943349"/>
                <a:gd name="connsiteX27" fmla="*/ 1414462 w 3638550"/>
                <a:gd name="connsiteY27" fmla="*/ 1990725 h 3943349"/>
                <a:gd name="connsiteX28" fmla="*/ 1590675 w 3638550"/>
                <a:gd name="connsiteY28" fmla="*/ 2147887 h 3943349"/>
                <a:gd name="connsiteX29" fmla="*/ 1724025 w 3638550"/>
                <a:gd name="connsiteY29" fmla="*/ 2019300 h 3943349"/>
                <a:gd name="connsiteX30" fmla="*/ 1757362 w 3638550"/>
                <a:gd name="connsiteY30" fmla="*/ 2176462 h 3943349"/>
                <a:gd name="connsiteX31" fmla="*/ 1905000 w 3638550"/>
                <a:gd name="connsiteY31" fmla="*/ 2028825 h 3943349"/>
                <a:gd name="connsiteX32" fmla="*/ 2005012 w 3638550"/>
                <a:gd name="connsiteY32" fmla="*/ 1795462 h 3943349"/>
                <a:gd name="connsiteX33" fmla="*/ 2647950 w 3638550"/>
                <a:gd name="connsiteY33" fmla="*/ 1223962 h 3943349"/>
                <a:gd name="connsiteX34" fmla="*/ 2767012 w 3638550"/>
                <a:gd name="connsiteY34" fmla="*/ 1214437 h 3943349"/>
                <a:gd name="connsiteX35" fmla="*/ 2795587 w 3638550"/>
                <a:gd name="connsiteY35" fmla="*/ 1147762 h 3943349"/>
                <a:gd name="connsiteX36" fmla="*/ 3024187 w 3638550"/>
                <a:gd name="connsiteY36" fmla="*/ 1119187 h 3943349"/>
                <a:gd name="connsiteX37" fmla="*/ 3300412 w 3638550"/>
                <a:gd name="connsiteY37" fmla="*/ 1233487 h 3943349"/>
                <a:gd name="connsiteX38" fmla="*/ 3238500 w 3638550"/>
                <a:gd name="connsiteY38" fmla="*/ 1681162 h 3943349"/>
                <a:gd name="connsiteX39" fmla="*/ 3638550 w 3638550"/>
                <a:gd name="connsiteY39" fmla="*/ 1905000 h 3943349"/>
                <a:gd name="connsiteX40" fmla="*/ 3505200 w 3638550"/>
                <a:gd name="connsiteY40" fmla="*/ 2157412 h 3943349"/>
                <a:gd name="connsiteX41" fmla="*/ 3381375 w 3638550"/>
                <a:gd name="connsiteY41" fmla="*/ 2114550 h 3943349"/>
                <a:gd name="connsiteX42" fmla="*/ 3205162 w 3638550"/>
                <a:gd name="connsiteY42" fmla="*/ 2495550 h 3943349"/>
                <a:gd name="connsiteX43" fmla="*/ 3128962 w 3638550"/>
                <a:gd name="connsiteY43" fmla="*/ 2524125 h 3943349"/>
                <a:gd name="connsiteX44" fmla="*/ 2757488 w 3638550"/>
                <a:gd name="connsiteY44" fmla="*/ 3328987 h 3943349"/>
                <a:gd name="connsiteX45" fmla="*/ 2457450 w 3638550"/>
                <a:gd name="connsiteY45" fmla="*/ 3290887 h 3943349"/>
                <a:gd name="connsiteX46" fmla="*/ 2476500 w 3638550"/>
                <a:gd name="connsiteY46" fmla="*/ 3362325 h 3943349"/>
                <a:gd name="connsiteX47" fmla="*/ 2252662 w 3638550"/>
                <a:gd name="connsiteY47" fmla="*/ 3943349 h 3943349"/>
                <a:gd name="connsiteX48" fmla="*/ 1142999 w 3638550"/>
                <a:gd name="connsiteY48" fmla="*/ 3633788 h 3943349"/>
                <a:gd name="connsiteX49" fmla="*/ 933450 w 3638550"/>
                <a:gd name="connsiteY49" fmla="*/ 3271837 h 3943349"/>
                <a:gd name="connsiteX50" fmla="*/ 914400 w 3638550"/>
                <a:gd name="connsiteY50" fmla="*/ 3219450 h 3943349"/>
                <a:gd name="connsiteX51" fmla="*/ 947737 w 3638550"/>
                <a:gd name="connsiteY51" fmla="*/ 3162300 h 3943349"/>
                <a:gd name="connsiteX52" fmla="*/ 1019175 w 3638550"/>
                <a:gd name="connsiteY52" fmla="*/ 2814637 h 3943349"/>
                <a:gd name="connsiteX53" fmla="*/ 952500 w 3638550"/>
                <a:gd name="connsiteY53" fmla="*/ 2805112 h 3943349"/>
                <a:gd name="connsiteX54" fmla="*/ 1019175 w 3638550"/>
                <a:gd name="connsiteY54" fmla="*/ 2262187 h 3943349"/>
                <a:gd name="connsiteX55" fmla="*/ 990600 w 3638550"/>
                <a:gd name="connsiteY55" fmla="*/ 1600200 h 3943349"/>
                <a:gd name="connsiteX56" fmla="*/ 552450 w 3638550"/>
                <a:gd name="connsiteY56" fmla="*/ 1862137 h 3943349"/>
                <a:gd name="connsiteX57" fmla="*/ 381000 w 3638550"/>
                <a:gd name="connsiteY57" fmla="*/ 1685925 h 3943349"/>
                <a:gd name="connsiteX58" fmla="*/ 228600 w 3638550"/>
                <a:gd name="connsiteY58" fmla="*/ 1314450 h 3943349"/>
                <a:gd name="connsiteX59" fmla="*/ 0 w 3638550"/>
                <a:gd name="connsiteY59" fmla="*/ 1000125 h 3943349"/>
                <a:gd name="connsiteX60" fmla="*/ 428625 w 3638550"/>
                <a:gd name="connsiteY60" fmla="*/ 628650 h 3943349"/>
                <a:gd name="connsiteX0" fmla="*/ 0 w 3638550"/>
                <a:gd name="connsiteY0" fmla="*/ 1000125 h 3943349"/>
                <a:gd name="connsiteX1" fmla="*/ 657225 w 3638550"/>
                <a:gd name="connsiteY1" fmla="*/ 442912 h 3943349"/>
                <a:gd name="connsiteX2" fmla="*/ 771525 w 3638550"/>
                <a:gd name="connsiteY2" fmla="*/ 485775 h 3943349"/>
                <a:gd name="connsiteX3" fmla="*/ 1038225 w 3638550"/>
                <a:gd name="connsiteY3" fmla="*/ 495300 h 3943349"/>
                <a:gd name="connsiteX4" fmla="*/ 1114425 w 3638550"/>
                <a:gd name="connsiteY4" fmla="*/ 495300 h 3943349"/>
                <a:gd name="connsiteX5" fmla="*/ 1400175 w 3638550"/>
                <a:gd name="connsiteY5" fmla="*/ 419100 h 3943349"/>
                <a:gd name="connsiteX6" fmla="*/ 1776412 w 3638550"/>
                <a:gd name="connsiteY6" fmla="*/ 266700 h 3943349"/>
                <a:gd name="connsiteX7" fmla="*/ 2305050 w 3638550"/>
                <a:gd name="connsiteY7" fmla="*/ 90487 h 3943349"/>
                <a:gd name="connsiteX8" fmla="*/ 2552700 w 3638550"/>
                <a:gd name="connsiteY8" fmla="*/ 38100 h 3943349"/>
                <a:gd name="connsiteX9" fmla="*/ 2747962 w 3638550"/>
                <a:gd name="connsiteY9" fmla="*/ 0 h 3943349"/>
                <a:gd name="connsiteX10" fmla="*/ 2747962 w 3638550"/>
                <a:gd name="connsiteY10" fmla="*/ 71437 h 3943349"/>
                <a:gd name="connsiteX11" fmla="*/ 2662237 w 3638550"/>
                <a:gd name="connsiteY11" fmla="*/ 114300 h 3943349"/>
                <a:gd name="connsiteX12" fmla="*/ 2547937 w 3638550"/>
                <a:gd name="connsiteY12" fmla="*/ 376237 h 3943349"/>
                <a:gd name="connsiteX13" fmla="*/ 2386012 w 3638550"/>
                <a:gd name="connsiteY13" fmla="*/ 466725 h 3943349"/>
                <a:gd name="connsiteX14" fmla="*/ 2452687 w 3638550"/>
                <a:gd name="connsiteY14" fmla="*/ 552450 h 3943349"/>
                <a:gd name="connsiteX15" fmla="*/ 2333625 w 3638550"/>
                <a:gd name="connsiteY15" fmla="*/ 652462 h 3943349"/>
                <a:gd name="connsiteX16" fmla="*/ 2228850 w 3638550"/>
                <a:gd name="connsiteY16" fmla="*/ 819150 h 3943349"/>
                <a:gd name="connsiteX17" fmla="*/ 2005012 w 3638550"/>
                <a:gd name="connsiteY17" fmla="*/ 995362 h 3943349"/>
                <a:gd name="connsiteX18" fmla="*/ 2009775 w 3638550"/>
                <a:gd name="connsiteY18" fmla="*/ 1166812 h 3943349"/>
                <a:gd name="connsiteX19" fmla="*/ 1814512 w 3638550"/>
                <a:gd name="connsiteY19" fmla="*/ 1228725 h 3943349"/>
                <a:gd name="connsiteX20" fmla="*/ 1638300 w 3638550"/>
                <a:gd name="connsiteY20" fmla="*/ 1328737 h 3943349"/>
                <a:gd name="connsiteX21" fmla="*/ 1633537 w 3638550"/>
                <a:gd name="connsiteY21" fmla="*/ 1400175 h 3943349"/>
                <a:gd name="connsiteX22" fmla="*/ 1381125 w 3638550"/>
                <a:gd name="connsiteY22" fmla="*/ 1576387 h 3943349"/>
                <a:gd name="connsiteX23" fmla="*/ 1252537 w 3638550"/>
                <a:gd name="connsiteY23" fmla="*/ 1700212 h 3943349"/>
                <a:gd name="connsiteX24" fmla="*/ 1276350 w 3638550"/>
                <a:gd name="connsiteY24" fmla="*/ 1876425 h 3943349"/>
                <a:gd name="connsiteX25" fmla="*/ 1333500 w 3638550"/>
                <a:gd name="connsiteY25" fmla="*/ 1885950 h 3943349"/>
                <a:gd name="connsiteX26" fmla="*/ 1343025 w 3638550"/>
                <a:gd name="connsiteY26" fmla="*/ 1990725 h 3943349"/>
                <a:gd name="connsiteX27" fmla="*/ 1414462 w 3638550"/>
                <a:gd name="connsiteY27" fmla="*/ 1990725 h 3943349"/>
                <a:gd name="connsiteX28" fmla="*/ 1590675 w 3638550"/>
                <a:gd name="connsiteY28" fmla="*/ 2147887 h 3943349"/>
                <a:gd name="connsiteX29" fmla="*/ 1724025 w 3638550"/>
                <a:gd name="connsiteY29" fmla="*/ 2019300 h 3943349"/>
                <a:gd name="connsiteX30" fmla="*/ 1757362 w 3638550"/>
                <a:gd name="connsiteY30" fmla="*/ 2176462 h 3943349"/>
                <a:gd name="connsiteX31" fmla="*/ 1905000 w 3638550"/>
                <a:gd name="connsiteY31" fmla="*/ 2028825 h 3943349"/>
                <a:gd name="connsiteX32" fmla="*/ 2005012 w 3638550"/>
                <a:gd name="connsiteY32" fmla="*/ 1795462 h 3943349"/>
                <a:gd name="connsiteX33" fmla="*/ 2647950 w 3638550"/>
                <a:gd name="connsiteY33" fmla="*/ 1223962 h 3943349"/>
                <a:gd name="connsiteX34" fmla="*/ 2767012 w 3638550"/>
                <a:gd name="connsiteY34" fmla="*/ 1214437 h 3943349"/>
                <a:gd name="connsiteX35" fmla="*/ 2795587 w 3638550"/>
                <a:gd name="connsiteY35" fmla="*/ 1147762 h 3943349"/>
                <a:gd name="connsiteX36" fmla="*/ 3024187 w 3638550"/>
                <a:gd name="connsiteY36" fmla="*/ 1119187 h 3943349"/>
                <a:gd name="connsiteX37" fmla="*/ 3300412 w 3638550"/>
                <a:gd name="connsiteY37" fmla="*/ 1233487 h 3943349"/>
                <a:gd name="connsiteX38" fmla="*/ 3238500 w 3638550"/>
                <a:gd name="connsiteY38" fmla="*/ 1681162 h 3943349"/>
                <a:gd name="connsiteX39" fmla="*/ 3638550 w 3638550"/>
                <a:gd name="connsiteY39" fmla="*/ 1905000 h 3943349"/>
                <a:gd name="connsiteX40" fmla="*/ 3505200 w 3638550"/>
                <a:gd name="connsiteY40" fmla="*/ 2157412 h 3943349"/>
                <a:gd name="connsiteX41" fmla="*/ 3381375 w 3638550"/>
                <a:gd name="connsiteY41" fmla="*/ 2114550 h 3943349"/>
                <a:gd name="connsiteX42" fmla="*/ 3205162 w 3638550"/>
                <a:gd name="connsiteY42" fmla="*/ 2495550 h 3943349"/>
                <a:gd name="connsiteX43" fmla="*/ 3128962 w 3638550"/>
                <a:gd name="connsiteY43" fmla="*/ 2524125 h 3943349"/>
                <a:gd name="connsiteX44" fmla="*/ 2757488 w 3638550"/>
                <a:gd name="connsiteY44" fmla="*/ 3328987 h 3943349"/>
                <a:gd name="connsiteX45" fmla="*/ 2457450 w 3638550"/>
                <a:gd name="connsiteY45" fmla="*/ 3290887 h 3943349"/>
                <a:gd name="connsiteX46" fmla="*/ 2476500 w 3638550"/>
                <a:gd name="connsiteY46" fmla="*/ 3362325 h 3943349"/>
                <a:gd name="connsiteX47" fmla="*/ 2252662 w 3638550"/>
                <a:gd name="connsiteY47" fmla="*/ 3943349 h 3943349"/>
                <a:gd name="connsiteX48" fmla="*/ 1142999 w 3638550"/>
                <a:gd name="connsiteY48" fmla="*/ 3633788 h 3943349"/>
                <a:gd name="connsiteX49" fmla="*/ 933450 w 3638550"/>
                <a:gd name="connsiteY49" fmla="*/ 3271837 h 3943349"/>
                <a:gd name="connsiteX50" fmla="*/ 914400 w 3638550"/>
                <a:gd name="connsiteY50" fmla="*/ 3219450 h 3943349"/>
                <a:gd name="connsiteX51" fmla="*/ 947737 w 3638550"/>
                <a:gd name="connsiteY51" fmla="*/ 3162300 h 3943349"/>
                <a:gd name="connsiteX52" fmla="*/ 1019175 w 3638550"/>
                <a:gd name="connsiteY52" fmla="*/ 2814637 h 3943349"/>
                <a:gd name="connsiteX53" fmla="*/ 952500 w 3638550"/>
                <a:gd name="connsiteY53" fmla="*/ 2805112 h 3943349"/>
                <a:gd name="connsiteX54" fmla="*/ 1019175 w 3638550"/>
                <a:gd name="connsiteY54" fmla="*/ 2262187 h 3943349"/>
                <a:gd name="connsiteX55" fmla="*/ 990600 w 3638550"/>
                <a:gd name="connsiteY55" fmla="*/ 1600200 h 3943349"/>
                <a:gd name="connsiteX56" fmla="*/ 552450 w 3638550"/>
                <a:gd name="connsiteY56" fmla="*/ 1862137 h 3943349"/>
                <a:gd name="connsiteX57" fmla="*/ 381000 w 3638550"/>
                <a:gd name="connsiteY57" fmla="*/ 1685925 h 3943349"/>
                <a:gd name="connsiteX58" fmla="*/ 228600 w 3638550"/>
                <a:gd name="connsiteY58" fmla="*/ 1314450 h 3943349"/>
                <a:gd name="connsiteX59" fmla="*/ 0 w 3638550"/>
                <a:gd name="connsiteY59" fmla="*/ 1000125 h 3943349"/>
                <a:gd name="connsiteX0" fmla="*/ 599623 w 3409950"/>
                <a:gd name="connsiteY0" fmla="*/ 885449 h 3943349"/>
                <a:gd name="connsiteX1" fmla="*/ 428625 w 3409950"/>
                <a:gd name="connsiteY1" fmla="*/ 442912 h 3943349"/>
                <a:gd name="connsiteX2" fmla="*/ 542925 w 3409950"/>
                <a:gd name="connsiteY2" fmla="*/ 485775 h 3943349"/>
                <a:gd name="connsiteX3" fmla="*/ 809625 w 3409950"/>
                <a:gd name="connsiteY3" fmla="*/ 495300 h 3943349"/>
                <a:gd name="connsiteX4" fmla="*/ 885825 w 3409950"/>
                <a:gd name="connsiteY4" fmla="*/ 495300 h 3943349"/>
                <a:gd name="connsiteX5" fmla="*/ 1171575 w 3409950"/>
                <a:gd name="connsiteY5" fmla="*/ 419100 h 3943349"/>
                <a:gd name="connsiteX6" fmla="*/ 1547812 w 3409950"/>
                <a:gd name="connsiteY6" fmla="*/ 266700 h 3943349"/>
                <a:gd name="connsiteX7" fmla="*/ 2076450 w 3409950"/>
                <a:gd name="connsiteY7" fmla="*/ 90487 h 3943349"/>
                <a:gd name="connsiteX8" fmla="*/ 2324100 w 3409950"/>
                <a:gd name="connsiteY8" fmla="*/ 38100 h 3943349"/>
                <a:gd name="connsiteX9" fmla="*/ 2519362 w 3409950"/>
                <a:gd name="connsiteY9" fmla="*/ 0 h 3943349"/>
                <a:gd name="connsiteX10" fmla="*/ 2519362 w 3409950"/>
                <a:gd name="connsiteY10" fmla="*/ 71437 h 3943349"/>
                <a:gd name="connsiteX11" fmla="*/ 2433637 w 3409950"/>
                <a:gd name="connsiteY11" fmla="*/ 114300 h 3943349"/>
                <a:gd name="connsiteX12" fmla="*/ 2319337 w 3409950"/>
                <a:gd name="connsiteY12" fmla="*/ 376237 h 3943349"/>
                <a:gd name="connsiteX13" fmla="*/ 2157412 w 3409950"/>
                <a:gd name="connsiteY13" fmla="*/ 466725 h 3943349"/>
                <a:gd name="connsiteX14" fmla="*/ 2224087 w 3409950"/>
                <a:gd name="connsiteY14" fmla="*/ 552450 h 3943349"/>
                <a:gd name="connsiteX15" fmla="*/ 2105025 w 3409950"/>
                <a:gd name="connsiteY15" fmla="*/ 652462 h 3943349"/>
                <a:gd name="connsiteX16" fmla="*/ 2000250 w 3409950"/>
                <a:gd name="connsiteY16" fmla="*/ 819150 h 3943349"/>
                <a:gd name="connsiteX17" fmla="*/ 1776412 w 3409950"/>
                <a:gd name="connsiteY17" fmla="*/ 995362 h 3943349"/>
                <a:gd name="connsiteX18" fmla="*/ 1781175 w 3409950"/>
                <a:gd name="connsiteY18" fmla="*/ 1166812 h 3943349"/>
                <a:gd name="connsiteX19" fmla="*/ 1585912 w 3409950"/>
                <a:gd name="connsiteY19" fmla="*/ 1228725 h 3943349"/>
                <a:gd name="connsiteX20" fmla="*/ 1409700 w 3409950"/>
                <a:gd name="connsiteY20" fmla="*/ 1328737 h 3943349"/>
                <a:gd name="connsiteX21" fmla="*/ 1404937 w 3409950"/>
                <a:gd name="connsiteY21" fmla="*/ 1400175 h 3943349"/>
                <a:gd name="connsiteX22" fmla="*/ 1152525 w 3409950"/>
                <a:gd name="connsiteY22" fmla="*/ 1576387 h 3943349"/>
                <a:gd name="connsiteX23" fmla="*/ 1023937 w 3409950"/>
                <a:gd name="connsiteY23" fmla="*/ 1700212 h 3943349"/>
                <a:gd name="connsiteX24" fmla="*/ 1047750 w 3409950"/>
                <a:gd name="connsiteY24" fmla="*/ 1876425 h 3943349"/>
                <a:gd name="connsiteX25" fmla="*/ 1104900 w 3409950"/>
                <a:gd name="connsiteY25" fmla="*/ 1885950 h 3943349"/>
                <a:gd name="connsiteX26" fmla="*/ 1114425 w 3409950"/>
                <a:gd name="connsiteY26" fmla="*/ 1990725 h 3943349"/>
                <a:gd name="connsiteX27" fmla="*/ 1185862 w 3409950"/>
                <a:gd name="connsiteY27" fmla="*/ 1990725 h 3943349"/>
                <a:gd name="connsiteX28" fmla="*/ 1362075 w 3409950"/>
                <a:gd name="connsiteY28" fmla="*/ 2147887 h 3943349"/>
                <a:gd name="connsiteX29" fmla="*/ 1495425 w 3409950"/>
                <a:gd name="connsiteY29" fmla="*/ 2019300 h 3943349"/>
                <a:gd name="connsiteX30" fmla="*/ 1528762 w 3409950"/>
                <a:gd name="connsiteY30" fmla="*/ 2176462 h 3943349"/>
                <a:gd name="connsiteX31" fmla="*/ 1676400 w 3409950"/>
                <a:gd name="connsiteY31" fmla="*/ 2028825 h 3943349"/>
                <a:gd name="connsiteX32" fmla="*/ 1776412 w 3409950"/>
                <a:gd name="connsiteY32" fmla="*/ 1795462 h 3943349"/>
                <a:gd name="connsiteX33" fmla="*/ 2419350 w 3409950"/>
                <a:gd name="connsiteY33" fmla="*/ 1223962 h 3943349"/>
                <a:gd name="connsiteX34" fmla="*/ 2538412 w 3409950"/>
                <a:gd name="connsiteY34" fmla="*/ 1214437 h 3943349"/>
                <a:gd name="connsiteX35" fmla="*/ 2566987 w 3409950"/>
                <a:gd name="connsiteY35" fmla="*/ 1147762 h 3943349"/>
                <a:gd name="connsiteX36" fmla="*/ 2795587 w 3409950"/>
                <a:gd name="connsiteY36" fmla="*/ 1119187 h 3943349"/>
                <a:gd name="connsiteX37" fmla="*/ 3071812 w 3409950"/>
                <a:gd name="connsiteY37" fmla="*/ 1233487 h 3943349"/>
                <a:gd name="connsiteX38" fmla="*/ 3009900 w 3409950"/>
                <a:gd name="connsiteY38" fmla="*/ 1681162 h 3943349"/>
                <a:gd name="connsiteX39" fmla="*/ 3409950 w 3409950"/>
                <a:gd name="connsiteY39" fmla="*/ 1905000 h 3943349"/>
                <a:gd name="connsiteX40" fmla="*/ 3276600 w 3409950"/>
                <a:gd name="connsiteY40" fmla="*/ 2157412 h 3943349"/>
                <a:gd name="connsiteX41" fmla="*/ 3152775 w 3409950"/>
                <a:gd name="connsiteY41" fmla="*/ 2114550 h 3943349"/>
                <a:gd name="connsiteX42" fmla="*/ 2976562 w 3409950"/>
                <a:gd name="connsiteY42" fmla="*/ 2495550 h 3943349"/>
                <a:gd name="connsiteX43" fmla="*/ 2900362 w 3409950"/>
                <a:gd name="connsiteY43" fmla="*/ 2524125 h 3943349"/>
                <a:gd name="connsiteX44" fmla="*/ 2528888 w 3409950"/>
                <a:gd name="connsiteY44" fmla="*/ 3328987 h 3943349"/>
                <a:gd name="connsiteX45" fmla="*/ 2228850 w 3409950"/>
                <a:gd name="connsiteY45" fmla="*/ 3290887 h 3943349"/>
                <a:gd name="connsiteX46" fmla="*/ 2247900 w 3409950"/>
                <a:gd name="connsiteY46" fmla="*/ 3362325 h 3943349"/>
                <a:gd name="connsiteX47" fmla="*/ 2024062 w 3409950"/>
                <a:gd name="connsiteY47" fmla="*/ 3943349 h 3943349"/>
                <a:gd name="connsiteX48" fmla="*/ 914399 w 3409950"/>
                <a:gd name="connsiteY48" fmla="*/ 3633788 h 3943349"/>
                <a:gd name="connsiteX49" fmla="*/ 704850 w 3409950"/>
                <a:gd name="connsiteY49" fmla="*/ 3271837 h 3943349"/>
                <a:gd name="connsiteX50" fmla="*/ 685800 w 3409950"/>
                <a:gd name="connsiteY50" fmla="*/ 3219450 h 3943349"/>
                <a:gd name="connsiteX51" fmla="*/ 719137 w 3409950"/>
                <a:gd name="connsiteY51" fmla="*/ 3162300 h 3943349"/>
                <a:gd name="connsiteX52" fmla="*/ 790575 w 3409950"/>
                <a:gd name="connsiteY52" fmla="*/ 2814637 h 3943349"/>
                <a:gd name="connsiteX53" fmla="*/ 723900 w 3409950"/>
                <a:gd name="connsiteY53" fmla="*/ 2805112 h 3943349"/>
                <a:gd name="connsiteX54" fmla="*/ 790575 w 3409950"/>
                <a:gd name="connsiteY54" fmla="*/ 2262187 h 3943349"/>
                <a:gd name="connsiteX55" fmla="*/ 762000 w 3409950"/>
                <a:gd name="connsiteY55" fmla="*/ 1600200 h 3943349"/>
                <a:gd name="connsiteX56" fmla="*/ 323850 w 3409950"/>
                <a:gd name="connsiteY56" fmla="*/ 1862137 h 3943349"/>
                <a:gd name="connsiteX57" fmla="*/ 152400 w 3409950"/>
                <a:gd name="connsiteY57" fmla="*/ 1685925 h 3943349"/>
                <a:gd name="connsiteX58" fmla="*/ 0 w 3409950"/>
                <a:gd name="connsiteY58" fmla="*/ 1314450 h 3943349"/>
                <a:gd name="connsiteX59" fmla="*/ 599623 w 3409950"/>
                <a:gd name="connsiteY59" fmla="*/ 885449 h 3943349"/>
                <a:gd name="connsiteX0" fmla="*/ 447223 w 3257550"/>
                <a:gd name="connsiteY0" fmla="*/ 885449 h 3943349"/>
                <a:gd name="connsiteX1" fmla="*/ 276225 w 3257550"/>
                <a:gd name="connsiteY1" fmla="*/ 442912 h 3943349"/>
                <a:gd name="connsiteX2" fmla="*/ 390525 w 3257550"/>
                <a:gd name="connsiteY2" fmla="*/ 485775 h 3943349"/>
                <a:gd name="connsiteX3" fmla="*/ 657225 w 3257550"/>
                <a:gd name="connsiteY3" fmla="*/ 495300 h 3943349"/>
                <a:gd name="connsiteX4" fmla="*/ 733425 w 3257550"/>
                <a:gd name="connsiteY4" fmla="*/ 495300 h 3943349"/>
                <a:gd name="connsiteX5" fmla="*/ 1019175 w 3257550"/>
                <a:gd name="connsiteY5" fmla="*/ 419100 h 3943349"/>
                <a:gd name="connsiteX6" fmla="*/ 1395412 w 3257550"/>
                <a:gd name="connsiteY6" fmla="*/ 266700 h 3943349"/>
                <a:gd name="connsiteX7" fmla="*/ 1924050 w 3257550"/>
                <a:gd name="connsiteY7" fmla="*/ 90487 h 3943349"/>
                <a:gd name="connsiteX8" fmla="*/ 2171700 w 3257550"/>
                <a:gd name="connsiteY8" fmla="*/ 38100 h 3943349"/>
                <a:gd name="connsiteX9" fmla="*/ 2366962 w 3257550"/>
                <a:gd name="connsiteY9" fmla="*/ 0 h 3943349"/>
                <a:gd name="connsiteX10" fmla="*/ 2366962 w 3257550"/>
                <a:gd name="connsiteY10" fmla="*/ 71437 h 3943349"/>
                <a:gd name="connsiteX11" fmla="*/ 2281237 w 3257550"/>
                <a:gd name="connsiteY11" fmla="*/ 114300 h 3943349"/>
                <a:gd name="connsiteX12" fmla="*/ 2166937 w 3257550"/>
                <a:gd name="connsiteY12" fmla="*/ 376237 h 3943349"/>
                <a:gd name="connsiteX13" fmla="*/ 2005012 w 3257550"/>
                <a:gd name="connsiteY13" fmla="*/ 466725 h 3943349"/>
                <a:gd name="connsiteX14" fmla="*/ 2071687 w 3257550"/>
                <a:gd name="connsiteY14" fmla="*/ 552450 h 3943349"/>
                <a:gd name="connsiteX15" fmla="*/ 1952625 w 3257550"/>
                <a:gd name="connsiteY15" fmla="*/ 652462 h 3943349"/>
                <a:gd name="connsiteX16" fmla="*/ 1847850 w 3257550"/>
                <a:gd name="connsiteY16" fmla="*/ 819150 h 3943349"/>
                <a:gd name="connsiteX17" fmla="*/ 1624012 w 3257550"/>
                <a:gd name="connsiteY17" fmla="*/ 995362 h 3943349"/>
                <a:gd name="connsiteX18" fmla="*/ 1628775 w 3257550"/>
                <a:gd name="connsiteY18" fmla="*/ 1166812 h 3943349"/>
                <a:gd name="connsiteX19" fmla="*/ 1433512 w 3257550"/>
                <a:gd name="connsiteY19" fmla="*/ 1228725 h 3943349"/>
                <a:gd name="connsiteX20" fmla="*/ 1257300 w 3257550"/>
                <a:gd name="connsiteY20" fmla="*/ 1328737 h 3943349"/>
                <a:gd name="connsiteX21" fmla="*/ 1252537 w 3257550"/>
                <a:gd name="connsiteY21" fmla="*/ 1400175 h 3943349"/>
                <a:gd name="connsiteX22" fmla="*/ 1000125 w 3257550"/>
                <a:gd name="connsiteY22" fmla="*/ 1576387 h 3943349"/>
                <a:gd name="connsiteX23" fmla="*/ 871537 w 3257550"/>
                <a:gd name="connsiteY23" fmla="*/ 1700212 h 3943349"/>
                <a:gd name="connsiteX24" fmla="*/ 895350 w 3257550"/>
                <a:gd name="connsiteY24" fmla="*/ 1876425 h 3943349"/>
                <a:gd name="connsiteX25" fmla="*/ 952500 w 3257550"/>
                <a:gd name="connsiteY25" fmla="*/ 1885950 h 3943349"/>
                <a:gd name="connsiteX26" fmla="*/ 962025 w 3257550"/>
                <a:gd name="connsiteY26" fmla="*/ 1990725 h 3943349"/>
                <a:gd name="connsiteX27" fmla="*/ 1033462 w 3257550"/>
                <a:gd name="connsiteY27" fmla="*/ 1990725 h 3943349"/>
                <a:gd name="connsiteX28" fmla="*/ 1209675 w 3257550"/>
                <a:gd name="connsiteY28" fmla="*/ 2147887 h 3943349"/>
                <a:gd name="connsiteX29" fmla="*/ 1343025 w 3257550"/>
                <a:gd name="connsiteY29" fmla="*/ 2019300 h 3943349"/>
                <a:gd name="connsiteX30" fmla="*/ 1376362 w 3257550"/>
                <a:gd name="connsiteY30" fmla="*/ 2176462 h 3943349"/>
                <a:gd name="connsiteX31" fmla="*/ 1524000 w 3257550"/>
                <a:gd name="connsiteY31" fmla="*/ 2028825 h 3943349"/>
                <a:gd name="connsiteX32" fmla="*/ 1624012 w 3257550"/>
                <a:gd name="connsiteY32" fmla="*/ 1795462 h 3943349"/>
                <a:gd name="connsiteX33" fmla="*/ 2266950 w 3257550"/>
                <a:gd name="connsiteY33" fmla="*/ 1223962 h 3943349"/>
                <a:gd name="connsiteX34" fmla="*/ 2386012 w 3257550"/>
                <a:gd name="connsiteY34" fmla="*/ 1214437 h 3943349"/>
                <a:gd name="connsiteX35" fmla="*/ 2414587 w 3257550"/>
                <a:gd name="connsiteY35" fmla="*/ 1147762 h 3943349"/>
                <a:gd name="connsiteX36" fmla="*/ 2643187 w 3257550"/>
                <a:gd name="connsiteY36" fmla="*/ 1119187 h 3943349"/>
                <a:gd name="connsiteX37" fmla="*/ 2919412 w 3257550"/>
                <a:gd name="connsiteY37" fmla="*/ 1233487 h 3943349"/>
                <a:gd name="connsiteX38" fmla="*/ 2857500 w 3257550"/>
                <a:gd name="connsiteY38" fmla="*/ 1681162 h 3943349"/>
                <a:gd name="connsiteX39" fmla="*/ 3257550 w 3257550"/>
                <a:gd name="connsiteY39" fmla="*/ 1905000 h 3943349"/>
                <a:gd name="connsiteX40" fmla="*/ 3124200 w 3257550"/>
                <a:gd name="connsiteY40" fmla="*/ 2157412 h 3943349"/>
                <a:gd name="connsiteX41" fmla="*/ 3000375 w 3257550"/>
                <a:gd name="connsiteY41" fmla="*/ 2114550 h 3943349"/>
                <a:gd name="connsiteX42" fmla="*/ 2824162 w 3257550"/>
                <a:gd name="connsiteY42" fmla="*/ 2495550 h 3943349"/>
                <a:gd name="connsiteX43" fmla="*/ 2747962 w 3257550"/>
                <a:gd name="connsiteY43" fmla="*/ 2524125 h 3943349"/>
                <a:gd name="connsiteX44" fmla="*/ 2376488 w 3257550"/>
                <a:gd name="connsiteY44" fmla="*/ 3328987 h 3943349"/>
                <a:gd name="connsiteX45" fmla="*/ 2076450 w 3257550"/>
                <a:gd name="connsiteY45" fmla="*/ 3290887 h 3943349"/>
                <a:gd name="connsiteX46" fmla="*/ 2095500 w 3257550"/>
                <a:gd name="connsiteY46" fmla="*/ 3362325 h 3943349"/>
                <a:gd name="connsiteX47" fmla="*/ 1871662 w 3257550"/>
                <a:gd name="connsiteY47" fmla="*/ 3943349 h 3943349"/>
                <a:gd name="connsiteX48" fmla="*/ 761999 w 3257550"/>
                <a:gd name="connsiteY48" fmla="*/ 3633788 h 3943349"/>
                <a:gd name="connsiteX49" fmla="*/ 552450 w 3257550"/>
                <a:gd name="connsiteY49" fmla="*/ 3271837 h 3943349"/>
                <a:gd name="connsiteX50" fmla="*/ 533400 w 3257550"/>
                <a:gd name="connsiteY50" fmla="*/ 3219450 h 3943349"/>
                <a:gd name="connsiteX51" fmla="*/ 566737 w 3257550"/>
                <a:gd name="connsiteY51" fmla="*/ 3162300 h 3943349"/>
                <a:gd name="connsiteX52" fmla="*/ 638175 w 3257550"/>
                <a:gd name="connsiteY52" fmla="*/ 2814637 h 3943349"/>
                <a:gd name="connsiteX53" fmla="*/ 571500 w 3257550"/>
                <a:gd name="connsiteY53" fmla="*/ 2805112 h 3943349"/>
                <a:gd name="connsiteX54" fmla="*/ 638175 w 3257550"/>
                <a:gd name="connsiteY54" fmla="*/ 2262187 h 3943349"/>
                <a:gd name="connsiteX55" fmla="*/ 609600 w 3257550"/>
                <a:gd name="connsiteY55" fmla="*/ 1600200 h 3943349"/>
                <a:gd name="connsiteX56" fmla="*/ 171450 w 3257550"/>
                <a:gd name="connsiteY56" fmla="*/ 1862137 h 3943349"/>
                <a:gd name="connsiteX57" fmla="*/ 0 w 3257550"/>
                <a:gd name="connsiteY57" fmla="*/ 1685925 h 3943349"/>
                <a:gd name="connsiteX58" fmla="*/ 447223 w 3257550"/>
                <a:gd name="connsiteY58" fmla="*/ 885449 h 3943349"/>
                <a:gd name="connsiteX0" fmla="*/ 275773 w 3086100"/>
                <a:gd name="connsiteY0" fmla="*/ 885449 h 3943349"/>
                <a:gd name="connsiteX1" fmla="*/ 104775 w 3086100"/>
                <a:gd name="connsiteY1" fmla="*/ 442912 h 3943349"/>
                <a:gd name="connsiteX2" fmla="*/ 219075 w 3086100"/>
                <a:gd name="connsiteY2" fmla="*/ 485775 h 3943349"/>
                <a:gd name="connsiteX3" fmla="*/ 485775 w 3086100"/>
                <a:gd name="connsiteY3" fmla="*/ 495300 h 3943349"/>
                <a:gd name="connsiteX4" fmla="*/ 561975 w 3086100"/>
                <a:gd name="connsiteY4" fmla="*/ 495300 h 3943349"/>
                <a:gd name="connsiteX5" fmla="*/ 847725 w 3086100"/>
                <a:gd name="connsiteY5" fmla="*/ 419100 h 3943349"/>
                <a:gd name="connsiteX6" fmla="*/ 1223962 w 3086100"/>
                <a:gd name="connsiteY6" fmla="*/ 266700 h 3943349"/>
                <a:gd name="connsiteX7" fmla="*/ 1752600 w 3086100"/>
                <a:gd name="connsiteY7" fmla="*/ 90487 h 3943349"/>
                <a:gd name="connsiteX8" fmla="*/ 2000250 w 3086100"/>
                <a:gd name="connsiteY8" fmla="*/ 38100 h 3943349"/>
                <a:gd name="connsiteX9" fmla="*/ 2195512 w 3086100"/>
                <a:gd name="connsiteY9" fmla="*/ 0 h 3943349"/>
                <a:gd name="connsiteX10" fmla="*/ 2195512 w 3086100"/>
                <a:gd name="connsiteY10" fmla="*/ 71437 h 3943349"/>
                <a:gd name="connsiteX11" fmla="*/ 2109787 w 3086100"/>
                <a:gd name="connsiteY11" fmla="*/ 114300 h 3943349"/>
                <a:gd name="connsiteX12" fmla="*/ 1995487 w 3086100"/>
                <a:gd name="connsiteY12" fmla="*/ 376237 h 3943349"/>
                <a:gd name="connsiteX13" fmla="*/ 1833562 w 3086100"/>
                <a:gd name="connsiteY13" fmla="*/ 466725 h 3943349"/>
                <a:gd name="connsiteX14" fmla="*/ 1900237 w 3086100"/>
                <a:gd name="connsiteY14" fmla="*/ 552450 h 3943349"/>
                <a:gd name="connsiteX15" fmla="*/ 1781175 w 3086100"/>
                <a:gd name="connsiteY15" fmla="*/ 652462 h 3943349"/>
                <a:gd name="connsiteX16" fmla="*/ 1676400 w 3086100"/>
                <a:gd name="connsiteY16" fmla="*/ 819150 h 3943349"/>
                <a:gd name="connsiteX17" fmla="*/ 1452562 w 3086100"/>
                <a:gd name="connsiteY17" fmla="*/ 995362 h 3943349"/>
                <a:gd name="connsiteX18" fmla="*/ 1457325 w 3086100"/>
                <a:gd name="connsiteY18" fmla="*/ 1166812 h 3943349"/>
                <a:gd name="connsiteX19" fmla="*/ 1262062 w 3086100"/>
                <a:gd name="connsiteY19" fmla="*/ 1228725 h 3943349"/>
                <a:gd name="connsiteX20" fmla="*/ 1085850 w 3086100"/>
                <a:gd name="connsiteY20" fmla="*/ 1328737 h 3943349"/>
                <a:gd name="connsiteX21" fmla="*/ 1081087 w 3086100"/>
                <a:gd name="connsiteY21" fmla="*/ 1400175 h 3943349"/>
                <a:gd name="connsiteX22" fmla="*/ 828675 w 3086100"/>
                <a:gd name="connsiteY22" fmla="*/ 1576387 h 3943349"/>
                <a:gd name="connsiteX23" fmla="*/ 700087 w 3086100"/>
                <a:gd name="connsiteY23" fmla="*/ 1700212 h 3943349"/>
                <a:gd name="connsiteX24" fmla="*/ 723900 w 3086100"/>
                <a:gd name="connsiteY24" fmla="*/ 1876425 h 3943349"/>
                <a:gd name="connsiteX25" fmla="*/ 781050 w 3086100"/>
                <a:gd name="connsiteY25" fmla="*/ 1885950 h 3943349"/>
                <a:gd name="connsiteX26" fmla="*/ 790575 w 3086100"/>
                <a:gd name="connsiteY26" fmla="*/ 1990725 h 3943349"/>
                <a:gd name="connsiteX27" fmla="*/ 862012 w 3086100"/>
                <a:gd name="connsiteY27" fmla="*/ 1990725 h 3943349"/>
                <a:gd name="connsiteX28" fmla="*/ 1038225 w 3086100"/>
                <a:gd name="connsiteY28" fmla="*/ 2147887 h 3943349"/>
                <a:gd name="connsiteX29" fmla="*/ 1171575 w 3086100"/>
                <a:gd name="connsiteY29" fmla="*/ 2019300 h 3943349"/>
                <a:gd name="connsiteX30" fmla="*/ 1204912 w 3086100"/>
                <a:gd name="connsiteY30" fmla="*/ 2176462 h 3943349"/>
                <a:gd name="connsiteX31" fmla="*/ 1352550 w 3086100"/>
                <a:gd name="connsiteY31" fmla="*/ 2028825 h 3943349"/>
                <a:gd name="connsiteX32" fmla="*/ 1452562 w 3086100"/>
                <a:gd name="connsiteY32" fmla="*/ 1795462 h 3943349"/>
                <a:gd name="connsiteX33" fmla="*/ 2095500 w 3086100"/>
                <a:gd name="connsiteY33" fmla="*/ 1223962 h 3943349"/>
                <a:gd name="connsiteX34" fmla="*/ 2214562 w 3086100"/>
                <a:gd name="connsiteY34" fmla="*/ 1214437 h 3943349"/>
                <a:gd name="connsiteX35" fmla="*/ 2243137 w 3086100"/>
                <a:gd name="connsiteY35" fmla="*/ 1147762 h 3943349"/>
                <a:gd name="connsiteX36" fmla="*/ 2471737 w 3086100"/>
                <a:gd name="connsiteY36" fmla="*/ 1119187 h 3943349"/>
                <a:gd name="connsiteX37" fmla="*/ 2747962 w 3086100"/>
                <a:gd name="connsiteY37" fmla="*/ 1233487 h 3943349"/>
                <a:gd name="connsiteX38" fmla="*/ 2686050 w 3086100"/>
                <a:gd name="connsiteY38" fmla="*/ 1681162 h 3943349"/>
                <a:gd name="connsiteX39" fmla="*/ 3086100 w 3086100"/>
                <a:gd name="connsiteY39" fmla="*/ 1905000 h 3943349"/>
                <a:gd name="connsiteX40" fmla="*/ 2952750 w 3086100"/>
                <a:gd name="connsiteY40" fmla="*/ 2157412 h 3943349"/>
                <a:gd name="connsiteX41" fmla="*/ 2828925 w 3086100"/>
                <a:gd name="connsiteY41" fmla="*/ 2114550 h 3943349"/>
                <a:gd name="connsiteX42" fmla="*/ 2652712 w 3086100"/>
                <a:gd name="connsiteY42" fmla="*/ 2495550 h 3943349"/>
                <a:gd name="connsiteX43" fmla="*/ 2576512 w 3086100"/>
                <a:gd name="connsiteY43" fmla="*/ 2524125 h 3943349"/>
                <a:gd name="connsiteX44" fmla="*/ 2205038 w 3086100"/>
                <a:gd name="connsiteY44" fmla="*/ 3328987 h 3943349"/>
                <a:gd name="connsiteX45" fmla="*/ 1905000 w 3086100"/>
                <a:gd name="connsiteY45" fmla="*/ 3290887 h 3943349"/>
                <a:gd name="connsiteX46" fmla="*/ 1924050 w 3086100"/>
                <a:gd name="connsiteY46" fmla="*/ 3362325 h 3943349"/>
                <a:gd name="connsiteX47" fmla="*/ 1700212 w 3086100"/>
                <a:gd name="connsiteY47" fmla="*/ 3943349 h 3943349"/>
                <a:gd name="connsiteX48" fmla="*/ 590549 w 3086100"/>
                <a:gd name="connsiteY48" fmla="*/ 3633788 h 3943349"/>
                <a:gd name="connsiteX49" fmla="*/ 381000 w 3086100"/>
                <a:gd name="connsiteY49" fmla="*/ 3271837 h 3943349"/>
                <a:gd name="connsiteX50" fmla="*/ 361950 w 3086100"/>
                <a:gd name="connsiteY50" fmla="*/ 3219450 h 3943349"/>
                <a:gd name="connsiteX51" fmla="*/ 395287 w 3086100"/>
                <a:gd name="connsiteY51" fmla="*/ 3162300 h 3943349"/>
                <a:gd name="connsiteX52" fmla="*/ 466725 w 3086100"/>
                <a:gd name="connsiteY52" fmla="*/ 2814637 h 3943349"/>
                <a:gd name="connsiteX53" fmla="*/ 400050 w 3086100"/>
                <a:gd name="connsiteY53" fmla="*/ 2805112 h 3943349"/>
                <a:gd name="connsiteX54" fmla="*/ 466725 w 3086100"/>
                <a:gd name="connsiteY54" fmla="*/ 2262187 h 3943349"/>
                <a:gd name="connsiteX55" fmla="*/ 438150 w 3086100"/>
                <a:gd name="connsiteY55" fmla="*/ 1600200 h 3943349"/>
                <a:gd name="connsiteX56" fmla="*/ 0 w 3086100"/>
                <a:gd name="connsiteY56" fmla="*/ 1862137 h 3943349"/>
                <a:gd name="connsiteX57" fmla="*/ 440160 w 3086100"/>
                <a:gd name="connsiteY57" fmla="*/ 1252701 h 3943349"/>
                <a:gd name="connsiteX58" fmla="*/ 275773 w 3086100"/>
                <a:gd name="connsiteY58" fmla="*/ 885449 h 3943349"/>
                <a:gd name="connsiteX0" fmla="*/ 170999 w 2981326"/>
                <a:gd name="connsiteY0" fmla="*/ 885449 h 3943349"/>
                <a:gd name="connsiteX1" fmla="*/ 1 w 2981326"/>
                <a:gd name="connsiteY1" fmla="*/ 442912 h 3943349"/>
                <a:gd name="connsiteX2" fmla="*/ 114301 w 2981326"/>
                <a:gd name="connsiteY2" fmla="*/ 485775 h 3943349"/>
                <a:gd name="connsiteX3" fmla="*/ 381001 w 2981326"/>
                <a:gd name="connsiteY3" fmla="*/ 495300 h 3943349"/>
                <a:gd name="connsiteX4" fmla="*/ 457201 w 2981326"/>
                <a:gd name="connsiteY4" fmla="*/ 495300 h 3943349"/>
                <a:gd name="connsiteX5" fmla="*/ 742951 w 2981326"/>
                <a:gd name="connsiteY5" fmla="*/ 419100 h 3943349"/>
                <a:gd name="connsiteX6" fmla="*/ 1119188 w 2981326"/>
                <a:gd name="connsiteY6" fmla="*/ 266700 h 3943349"/>
                <a:gd name="connsiteX7" fmla="*/ 1647826 w 2981326"/>
                <a:gd name="connsiteY7" fmla="*/ 90487 h 3943349"/>
                <a:gd name="connsiteX8" fmla="*/ 1895476 w 2981326"/>
                <a:gd name="connsiteY8" fmla="*/ 38100 h 3943349"/>
                <a:gd name="connsiteX9" fmla="*/ 2090738 w 2981326"/>
                <a:gd name="connsiteY9" fmla="*/ 0 h 3943349"/>
                <a:gd name="connsiteX10" fmla="*/ 2090738 w 2981326"/>
                <a:gd name="connsiteY10" fmla="*/ 71437 h 3943349"/>
                <a:gd name="connsiteX11" fmla="*/ 2005013 w 2981326"/>
                <a:gd name="connsiteY11" fmla="*/ 114300 h 3943349"/>
                <a:gd name="connsiteX12" fmla="*/ 1890713 w 2981326"/>
                <a:gd name="connsiteY12" fmla="*/ 376237 h 3943349"/>
                <a:gd name="connsiteX13" fmla="*/ 1728788 w 2981326"/>
                <a:gd name="connsiteY13" fmla="*/ 466725 h 3943349"/>
                <a:gd name="connsiteX14" fmla="*/ 1795463 w 2981326"/>
                <a:gd name="connsiteY14" fmla="*/ 552450 h 3943349"/>
                <a:gd name="connsiteX15" fmla="*/ 1676401 w 2981326"/>
                <a:gd name="connsiteY15" fmla="*/ 652462 h 3943349"/>
                <a:gd name="connsiteX16" fmla="*/ 1571626 w 2981326"/>
                <a:gd name="connsiteY16" fmla="*/ 819150 h 3943349"/>
                <a:gd name="connsiteX17" fmla="*/ 1347788 w 2981326"/>
                <a:gd name="connsiteY17" fmla="*/ 995362 h 3943349"/>
                <a:gd name="connsiteX18" fmla="*/ 1352551 w 2981326"/>
                <a:gd name="connsiteY18" fmla="*/ 1166812 h 3943349"/>
                <a:gd name="connsiteX19" fmla="*/ 1157288 w 2981326"/>
                <a:gd name="connsiteY19" fmla="*/ 1228725 h 3943349"/>
                <a:gd name="connsiteX20" fmla="*/ 981076 w 2981326"/>
                <a:gd name="connsiteY20" fmla="*/ 1328737 h 3943349"/>
                <a:gd name="connsiteX21" fmla="*/ 976313 w 2981326"/>
                <a:gd name="connsiteY21" fmla="*/ 1400175 h 3943349"/>
                <a:gd name="connsiteX22" fmla="*/ 723901 w 2981326"/>
                <a:gd name="connsiteY22" fmla="*/ 1576387 h 3943349"/>
                <a:gd name="connsiteX23" fmla="*/ 595313 w 2981326"/>
                <a:gd name="connsiteY23" fmla="*/ 1700212 h 3943349"/>
                <a:gd name="connsiteX24" fmla="*/ 619126 w 2981326"/>
                <a:gd name="connsiteY24" fmla="*/ 1876425 h 3943349"/>
                <a:gd name="connsiteX25" fmla="*/ 676276 w 2981326"/>
                <a:gd name="connsiteY25" fmla="*/ 1885950 h 3943349"/>
                <a:gd name="connsiteX26" fmla="*/ 685801 w 2981326"/>
                <a:gd name="connsiteY26" fmla="*/ 1990725 h 3943349"/>
                <a:gd name="connsiteX27" fmla="*/ 757238 w 2981326"/>
                <a:gd name="connsiteY27" fmla="*/ 1990725 h 3943349"/>
                <a:gd name="connsiteX28" fmla="*/ 933451 w 2981326"/>
                <a:gd name="connsiteY28" fmla="*/ 2147887 h 3943349"/>
                <a:gd name="connsiteX29" fmla="*/ 1066801 w 2981326"/>
                <a:gd name="connsiteY29" fmla="*/ 2019300 h 3943349"/>
                <a:gd name="connsiteX30" fmla="*/ 1100138 w 2981326"/>
                <a:gd name="connsiteY30" fmla="*/ 2176462 h 3943349"/>
                <a:gd name="connsiteX31" fmla="*/ 1247776 w 2981326"/>
                <a:gd name="connsiteY31" fmla="*/ 2028825 h 3943349"/>
                <a:gd name="connsiteX32" fmla="*/ 1347788 w 2981326"/>
                <a:gd name="connsiteY32" fmla="*/ 1795462 h 3943349"/>
                <a:gd name="connsiteX33" fmla="*/ 1990726 w 2981326"/>
                <a:gd name="connsiteY33" fmla="*/ 1223962 h 3943349"/>
                <a:gd name="connsiteX34" fmla="*/ 2109788 w 2981326"/>
                <a:gd name="connsiteY34" fmla="*/ 1214437 h 3943349"/>
                <a:gd name="connsiteX35" fmla="*/ 2138363 w 2981326"/>
                <a:gd name="connsiteY35" fmla="*/ 1147762 h 3943349"/>
                <a:gd name="connsiteX36" fmla="*/ 2366963 w 2981326"/>
                <a:gd name="connsiteY36" fmla="*/ 1119187 h 3943349"/>
                <a:gd name="connsiteX37" fmla="*/ 2643188 w 2981326"/>
                <a:gd name="connsiteY37" fmla="*/ 1233487 h 3943349"/>
                <a:gd name="connsiteX38" fmla="*/ 2581276 w 2981326"/>
                <a:gd name="connsiteY38" fmla="*/ 1681162 h 3943349"/>
                <a:gd name="connsiteX39" fmla="*/ 2981326 w 2981326"/>
                <a:gd name="connsiteY39" fmla="*/ 1905000 h 3943349"/>
                <a:gd name="connsiteX40" fmla="*/ 2847976 w 2981326"/>
                <a:gd name="connsiteY40" fmla="*/ 2157412 h 3943349"/>
                <a:gd name="connsiteX41" fmla="*/ 2724151 w 2981326"/>
                <a:gd name="connsiteY41" fmla="*/ 2114550 h 3943349"/>
                <a:gd name="connsiteX42" fmla="*/ 2547938 w 2981326"/>
                <a:gd name="connsiteY42" fmla="*/ 2495550 h 3943349"/>
                <a:gd name="connsiteX43" fmla="*/ 2471738 w 2981326"/>
                <a:gd name="connsiteY43" fmla="*/ 2524125 h 3943349"/>
                <a:gd name="connsiteX44" fmla="*/ 2100264 w 2981326"/>
                <a:gd name="connsiteY44" fmla="*/ 3328987 h 3943349"/>
                <a:gd name="connsiteX45" fmla="*/ 1800226 w 2981326"/>
                <a:gd name="connsiteY45" fmla="*/ 3290887 h 3943349"/>
                <a:gd name="connsiteX46" fmla="*/ 1819276 w 2981326"/>
                <a:gd name="connsiteY46" fmla="*/ 3362325 h 3943349"/>
                <a:gd name="connsiteX47" fmla="*/ 1595438 w 2981326"/>
                <a:gd name="connsiteY47" fmla="*/ 3943349 h 3943349"/>
                <a:gd name="connsiteX48" fmla="*/ 485775 w 2981326"/>
                <a:gd name="connsiteY48" fmla="*/ 3633788 h 3943349"/>
                <a:gd name="connsiteX49" fmla="*/ 276226 w 2981326"/>
                <a:gd name="connsiteY49" fmla="*/ 3271837 h 3943349"/>
                <a:gd name="connsiteX50" fmla="*/ 257176 w 2981326"/>
                <a:gd name="connsiteY50" fmla="*/ 3219450 h 3943349"/>
                <a:gd name="connsiteX51" fmla="*/ 290513 w 2981326"/>
                <a:gd name="connsiteY51" fmla="*/ 3162300 h 3943349"/>
                <a:gd name="connsiteX52" fmla="*/ 361951 w 2981326"/>
                <a:gd name="connsiteY52" fmla="*/ 2814637 h 3943349"/>
                <a:gd name="connsiteX53" fmla="*/ 295276 w 2981326"/>
                <a:gd name="connsiteY53" fmla="*/ 2805112 h 3943349"/>
                <a:gd name="connsiteX54" fmla="*/ 361951 w 2981326"/>
                <a:gd name="connsiteY54" fmla="*/ 2262187 h 3943349"/>
                <a:gd name="connsiteX55" fmla="*/ 333376 w 2981326"/>
                <a:gd name="connsiteY55" fmla="*/ 1600200 h 3943349"/>
                <a:gd name="connsiteX56" fmla="*/ 335386 w 2981326"/>
                <a:gd name="connsiteY56" fmla="*/ 1252701 h 3943349"/>
                <a:gd name="connsiteX57" fmla="*/ 170999 w 2981326"/>
                <a:gd name="connsiteY57" fmla="*/ 885449 h 3943349"/>
                <a:gd name="connsiteX0" fmla="*/ 170998 w 2981325"/>
                <a:gd name="connsiteY0" fmla="*/ 885449 h 3943349"/>
                <a:gd name="connsiteX1" fmla="*/ 0 w 2981325"/>
                <a:gd name="connsiteY1" fmla="*/ 442912 h 3943349"/>
                <a:gd name="connsiteX2" fmla="*/ 114300 w 2981325"/>
                <a:gd name="connsiteY2" fmla="*/ 485775 h 3943349"/>
                <a:gd name="connsiteX3" fmla="*/ 381000 w 2981325"/>
                <a:gd name="connsiteY3" fmla="*/ 495300 h 3943349"/>
                <a:gd name="connsiteX4" fmla="*/ 457200 w 2981325"/>
                <a:gd name="connsiteY4" fmla="*/ 495300 h 3943349"/>
                <a:gd name="connsiteX5" fmla="*/ 742950 w 2981325"/>
                <a:gd name="connsiteY5" fmla="*/ 419100 h 3943349"/>
                <a:gd name="connsiteX6" fmla="*/ 1119187 w 2981325"/>
                <a:gd name="connsiteY6" fmla="*/ 266700 h 3943349"/>
                <a:gd name="connsiteX7" fmla="*/ 1647825 w 2981325"/>
                <a:gd name="connsiteY7" fmla="*/ 90487 h 3943349"/>
                <a:gd name="connsiteX8" fmla="*/ 1895475 w 2981325"/>
                <a:gd name="connsiteY8" fmla="*/ 38100 h 3943349"/>
                <a:gd name="connsiteX9" fmla="*/ 2090737 w 2981325"/>
                <a:gd name="connsiteY9" fmla="*/ 0 h 3943349"/>
                <a:gd name="connsiteX10" fmla="*/ 2090737 w 2981325"/>
                <a:gd name="connsiteY10" fmla="*/ 71437 h 3943349"/>
                <a:gd name="connsiteX11" fmla="*/ 2005012 w 2981325"/>
                <a:gd name="connsiteY11" fmla="*/ 114300 h 3943349"/>
                <a:gd name="connsiteX12" fmla="*/ 1890712 w 2981325"/>
                <a:gd name="connsiteY12" fmla="*/ 376237 h 3943349"/>
                <a:gd name="connsiteX13" fmla="*/ 1728787 w 2981325"/>
                <a:gd name="connsiteY13" fmla="*/ 466725 h 3943349"/>
                <a:gd name="connsiteX14" fmla="*/ 1795462 w 2981325"/>
                <a:gd name="connsiteY14" fmla="*/ 552450 h 3943349"/>
                <a:gd name="connsiteX15" fmla="*/ 1676400 w 2981325"/>
                <a:gd name="connsiteY15" fmla="*/ 652462 h 3943349"/>
                <a:gd name="connsiteX16" fmla="*/ 1571625 w 2981325"/>
                <a:gd name="connsiteY16" fmla="*/ 819150 h 3943349"/>
                <a:gd name="connsiteX17" fmla="*/ 1347787 w 2981325"/>
                <a:gd name="connsiteY17" fmla="*/ 995362 h 3943349"/>
                <a:gd name="connsiteX18" fmla="*/ 1352550 w 2981325"/>
                <a:gd name="connsiteY18" fmla="*/ 1166812 h 3943349"/>
                <a:gd name="connsiteX19" fmla="*/ 1157287 w 2981325"/>
                <a:gd name="connsiteY19" fmla="*/ 1228725 h 3943349"/>
                <a:gd name="connsiteX20" fmla="*/ 981075 w 2981325"/>
                <a:gd name="connsiteY20" fmla="*/ 1328737 h 3943349"/>
                <a:gd name="connsiteX21" fmla="*/ 976312 w 2981325"/>
                <a:gd name="connsiteY21" fmla="*/ 1400175 h 3943349"/>
                <a:gd name="connsiteX22" fmla="*/ 723900 w 2981325"/>
                <a:gd name="connsiteY22" fmla="*/ 1576387 h 3943349"/>
                <a:gd name="connsiteX23" fmla="*/ 595312 w 2981325"/>
                <a:gd name="connsiteY23" fmla="*/ 1700212 h 3943349"/>
                <a:gd name="connsiteX24" fmla="*/ 619125 w 2981325"/>
                <a:gd name="connsiteY24" fmla="*/ 1876425 h 3943349"/>
                <a:gd name="connsiteX25" fmla="*/ 676275 w 2981325"/>
                <a:gd name="connsiteY25" fmla="*/ 1885950 h 3943349"/>
                <a:gd name="connsiteX26" fmla="*/ 685800 w 2981325"/>
                <a:gd name="connsiteY26" fmla="*/ 1990725 h 3943349"/>
                <a:gd name="connsiteX27" fmla="*/ 757237 w 2981325"/>
                <a:gd name="connsiteY27" fmla="*/ 1990725 h 3943349"/>
                <a:gd name="connsiteX28" fmla="*/ 933450 w 2981325"/>
                <a:gd name="connsiteY28" fmla="*/ 2147887 h 3943349"/>
                <a:gd name="connsiteX29" fmla="*/ 1066800 w 2981325"/>
                <a:gd name="connsiteY29" fmla="*/ 2019300 h 3943349"/>
                <a:gd name="connsiteX30" fmla="*/ 1100137 w 2981325"/>
                <a:gd name="connsiteY30" fmla="*/ 2176462 h 3943349"/>
                <a:gd name="connsiteX31" fmla="*/ 1247775 w 2981325"/>
                <a:gd name="connsiteY31" fmla="*/ 2028825 h 3943349"/>
                <a:gd name="connsiteX32" fmla="*/ 1347787 w 2981325"/>
                <a:gd name="connsiteY32" fmla="*/ 1795462 h 3943349"/>
                <a:gd name="connsiteX33" fmla="*/ 1990725 w 2981325"/>
                <a:gd name="connsiteY33" fmla="*/ 1223962 h 3943349"/>
                <a:gd name="connsiteX34" fmla="*/ 2109787 w 2981325"/>
                <a:gd name="connsiteY34" fmla="*/ 1214437 h 3943349"/>
                <a:gd name="connsiteX35" fmla="*/ 2138362 w 2981325"/>
                <a:gd name="connsiteY35" fmla="*/ 1147762 h 3943349"/>
                <a:gd name="connsiteX36" fmla="*/ 2366962 w 2981325"/>
                <a:gd name="connsiteY36" fmla="*/ 1119187 h 3943349"/>
                <a:gd name="connsiteX37" fmla="*/ 2643187 w 2981325"/>
                <a:gd name="connsiteY37" fmla="*/ 1233487 h 3943349"/>
                <a:gd name="connsiteX38" fmla="*/ 2581275 w 2981325"/>
                <a:gd name="connsiteY38" fmla="*/ 1681162 h 3943349"/>
                <a:gd name="connsiteX39" fmla="*/ 2981325 w 2981325"/>
                <a:gd name="connsiteY39" fmla="*/ 1905000 h 3943349"/>
                <a:gd name="connsiteX40" fmla="*/ 2847975 w 2981325"/>
                <a:gd name="connsiteY40" fmla="*/ 2157412 h 3943349"/>
                <a:gd name="connsiteX41" fmla="*/ 2724150 w 2981325"/>
                <a:gd name="connsiteY41" fmla="*/ 2114550 h 3943349"/>
                <a:gd name="connsiteX42" fmla="*/ 2547937 w 2981325"/>
                <a:gd name="connsiteY42" fmla="*/ 2495550 h 3943349"/>
                <a:gd name="connsiteX43" fmla="*/ 2471737 w 2981325"/>
                <a:gd name="connsiteY43" fmla="*/ 2524125 h 3943349"/>
                <a:gd name="connsiteX44" fmla="*/ 2100263 w 2981325"/>
                <a:gd name="connsiteY44" fmla="*/ 3328987 h 3943349"/>
                <a:gd name="connsiteX45" fmla="*/ 1800225 w 2981325"/>
                <a:gd name="connsiteY45" fmla="*/ 3290887 h 3943349"/>
                <a:gd name="connsiteX46" fmla="*/ 1819275 w 2981325"/>
                <a:gd name="connsiteY46" fmla="*/ 3362325 h 3943349"/>
                <a:gd name="connsiteX47" fmla="*/ 1595437 w 2981325"/>
                <a:gd name="connsiteY47" fmla="*/ 3943349 h 3943349"/>
                <a:gd name="connsiteX48" fmla="*/ 485774 w 2981325"/>
                <a:gd name="connsiteY48" fmla="*/ 3633788 h 3943349"/>
                <a:gd name="connsiteX49" fmla="*/ 276225 w 2981325"/>
                <a:gd name="connsiteY49" fmla="*/ 3271837 h 3943349"/>
                <a:gd name="connsiteX50" fmla="*/ 257175 w 2981325"/>
                <a:gd name="connsiteY50" fmla="*/ 3219450 h 3943349"/>
                <a:gd name="connsiteX51" fmla="*/ 290512 w 2981325"/>
                <a:gd name="connsiteY51" fmla="*/ 3162300 h 3943349"/>
                <a:gd name="connsiteX52" fmla="*/ 361950 w 2981325"/>
                <a:gd name="connsiteY52" fmla="*/ 2814637 h 3943349"/>
                <a:gd name="connsiteX53" fmla="*/ 295275 w 2981325"/>
                <a:gd name="connsiteY53" fmla="*/ 2805112 h 3943349"/>
                <a:gd name="connsiteX54" fmla="*/ 361950 w 2981325"/>
                <a:gd name="connsiteY54" fmla="*/ 2262187 h 3943349"/>
                <a:gd name="connsiteX55" fmla="*/ 333375 w 2981325"/>
                <a:gd name="connsiteY55" fmla="*/ 1600200 h 3943349"/>
                <a:gd name="connsiteX56" fmla="*/ 284418 w 2981325"/>
                <a:gd name="connsiteY56" fmla="*/ 1214475 h 3943349"/>
                <a:gd name="connsiteX57" fmla="*/ 170998 w 2981325"/>
                <a:gd name="connsiteY57" fmla="*/ 885449 h 3943349"/>
                <a:gd name="connsiteX0" fmla="*/ 209224 w 3019551"/>
                <a:gd name="connsiteY0" fmla="*/ 885449 h 3943349"/>
                <a:gd name="connsiteX1" fmla="*/ 0 w 3019551"/>
                <a:gd name="connsiteY1" fmla="*/ 404686 h 3943349"/>
                <a:gd name="connsiteX2" fmla="*/ 152526 w 3019551"/>
                <a:gd name="connsiteY2" fmla="*/ 485775 h 3943349"/>
                <a:gd name="connsiteX3" fmla="*/ 419226 w 3019551"/>
                <a:gd name="connsiteY3" fmla="*/ 495300 h 3943349"/>
                <a:gd name="connsiteX4" fmla="*/ 495426 w 3019551"/>
                <a:gd name="connsiteY4" fmla="*/ 495300 h 3943349"/>
                <a:gd name="connsiteX5" fmla="*/ 781176 w 3019551"/>
                <a:gd name="connsiteY5" fmla="*/ 419100 h 3943349"/>
                <a:gd name="connsiteX6" fmla="*/ 1157413 w 3019551"/>
                <a:gd name="connsiteY6" fmla="*/ 266700 h 3943349"/>
                <a:gd name="connsiteX7" fmla="*/ 1686051 w 3019551"/>
                <a:gd name="connsiteY7" fmla="*/ 90487 h 3943349"/>
                <a:gd name="connsiteX8" fmla="*/ 1933701 w 3019551"/>
                <a:gd name="connsiteY8" fmla="*/ 38100 h 3943349"/>
                <a:gd name="connsiteX9" fmla="*/ 2128963 w 3019551"/>
                <a:gd name="connsiteY9" fmla="*/ 0 h 3943349"/>
                <a:gd name="connsiteX10" fmla="*/ 2128963 w 3019551"/>
                <a:gd name="connsiteY10" fmla="*/ 71437 h 3943349"/>
                <a:gd name="connsiteX11" fmla="*/ 2043238 w 3019551"/>
                <a:gd name="connsiteY11" fmla="*/ 114300 h 3943349"/>
                <a:gd name="connsiteX12" fmla="*/ 1928938 w 3019551"/>
                <a:gd name="connsiteY12" fmla="*/ 376237 h 3943349"/>
                <a:gd name="connsiteX13" fmla="*/ 1767013 w 3019551"/>
                <a:gd name="connsiteY13" fmla="*/ 466725 h 3943349"/>
                <a:gd name="connsiteX14" fmla="*/ 1833688 w 3019551"/>
                <a:gd name="connsiteY14" fmla="*/ 552450 h 3943349"/>
                <a:gd name="connsiteX15" fmla="*/ 1714626 w 3019551"/>
                <a:gd name="connsiteY15" fmla="*/ 652462 h 3943349"/>
                <a:gd name="connsiteX16" fmla="*/ 1609851 w 3019551"/>
                <a:gd name="connsiteY16" fmla="*/ 819150 h 3943349"/>
                <a:gd name="connsiteX17" fmla="*/ 1386013 w 3019551"/>
                <a:gd name="connsiteY17" fmla="*/ 995362 h 3943349"/>
                <a:gd name="connsiteX18" fmla="*/ 1390776 w 3019551"/>
                <a:gd name="connsiteY18" fmla="*/ 1166812 h 3943349"/>
                <a:gd name="connsiteX19" fmla="*/ 1195513 w 3019551"/>
                <a:gd name="connsiteY19" fmla="*/ 1228725 h 3943349"/>
                <a:gd name="connsiteX20" fmla="*/ 1019301 w 3019551"/>
                <a:gd name="connsiteY20" fmla="*/ 1328737 h 3943349"/>
                <a:gd name="connsiteX21" fmla="*/ 1014538 w 3019551"/>
                <a:gd name="connsiteY21" fmla="*/ 1400175 h 3943349"/>
                <a:gd name="connsiteX22" fmla="*/ 762126 w 3019551"/>
                <a:gd name="connsiteY22" fmla="*/ 1576387 h 3943349"/>
                <a:gd name="connsiteX23" fmla="*/ 633538 w 3019551"/>
                <a:gd name="connsiteY23" fmla="*/ 1700212 h 3943349"/>
                <a:gd name="connsiteX24" fmla="*/ 657351 w 3019551"/>
                <a:gd name="connsiteY24" fmla="*/ 1876425 h 3943349"/>
                <a:gd name="connsiteX25" fmla="*/ 714501 w 3019551"/>
                <a:gd name="connsiteY25" fmla="*/ 1885950 h 3943349"/>
                <a:gd name="connsiteX26" fmla="*/ 724026 w 3019551"/>
                <a:gd name="connsiteY26" fmla="*/ 1990725 h 3943349"/>
                <a:gd name="connsiteX27" fmla="*/ 795463 w 3019551"/>
                <a:gd name="connsiteY27" fmla="*/ 1990725 h 3943349"/>
                <a:gd name="connsiteX28" fmla="*/ 971676 w 3019551"/>
                <a:gd name="connsiteY28" fmla="*/ 2147887 h 3943349"/>
                <a:gd name="connsiteX29" fmla="*/ 1105026 w 3019551"/>
                <a:gd name="connsiteY29" fmla="*/ 2019300 h 3943349"/>
                <a:gd name="connsiteX30" fmla="*/ 1138363 w 3019551"/>
                <a:gd name="connsiteY30" fmla="*/ 2176462 h 3943349"/>
                <a:gd name="connsiteX31" fmla="*/ 1286001 w 3019551"/>
                <a:gd name="connsiteY31" fmla="*/ 2028825 h 3943349"/>
                <a:gd name="connsiteX32" fmla="*/ 1386013 w 3019551"/>
                <a:gd name="connsiteY32" fmla="*/ 1795462 h 3943349"/>
                <a:gd name="connsiteX33" fmla="*/ 2028951 w 3019551"/>
                <a:gd name="connsiteY33" fmla="*/ 1223962 h 3943349"/>
                <a:gd name="connsiteX34" fmla="*/ 2148013 w 3019551"/>
                <a:gd name="connsiteY34" fmla="*/ 1214437 h 3943349"/>
                <a:gd name="connsiteX35" fmla="*/ 2176588 w 3019551"/>
                <a:gd name="connsiteY35" fmla="*/ 1147762 h 3943349"/>
                <a:gd name="connsiteX36" fmla="*/ 2405188 w 3019551"/>
                <a:gd name="connsiteY36" fmla="*/ 1119187 h 3943349"/>
                <a:gd name="connsiteX37" fmla="*/ 2681413 w 3019551"/>
                <a:gd name="connsiteY37" fmla="*/ 1233487 h 3943349"/>
                <a:gd name="connsiteX38" fmla="*/ 2619501 w 3019551"/>
                <a:gd name="connsiteY38" fmla="*/ 1681162 h 3943349"/>
                <a:gd name="connsiteX39" fmla="*/ 3019551 w 3019551"/>
                <a:gd name="connsiteY39" fmla="*/ 1905000 h 3943349"/>
                <a:gd name="connsiteX40" fmla="*/ 2886201 w 3019551"/>
                <a:gd name="connsiteY40" fmla="*/ 2157412 h 3943349"/>
                <a:gd name="connsiteX41" fmla="*/ 2762376 w 3019551"/>
                <a:gd name="connsiteY41" fmla="*/ 2114550 h 3943349"/>
                <a:gd name="connsiteX42" fmla="*/ 2586163 w 3019551"/>
                <a:gd name="connsiteY42" fmla="*/ 2495550 h 3943349"/>
                <a:gd name="connsiteX43" fmla="*/ 2509963 w 3019551"/>
                <a:gd name="connsiteY43" fmla="*/ 2524125 h 3943349"/>
                <a:gd name="connsiteX44" fmla="*/ 2138489 w 3019551"/>
                <a:gd name="connsiteY44" fmla="*/ 3328987 h 3943349"/>
                <a:gd name="connsiteX45" fmla="*/ 1838451 w 3019551"/>
                <a:gd name="connsiteY45" fmla="*/ 3290887 h 3943349"/>
                <a:gd name="connsiteX46" fmla="*/ 1857501 w 3019551"/>
                <a:gd name="connsiteY46" fmla="*/ 3362325 h 3943349"/>
                <a:gd name="connsiteX47" fmla="*/ 1633663 w 3019551"/>
                <a:gd name="connsiteY47" fmla="*/ 3943349 h 3943349"/>
                <a:gd name="connsiteX48" fmla="*/ 524000 w 3019551"/>
                <a:gd name="connsiteY48" fmla="*/ 3633788 h 3943349"/>
                <a:gd name="connsiteX49" fmla="*/ 314451 w 3019551"/>
                <a:gd name="connsiteY49" fmla="*/ 3271837 h 3943349"/>
                <a:gd name="connsiteX50" fmla="*/ 295401 w 3019551"/>
                <a:gd name="connsiteY50" fmla="*/ 3219450 h 3943349"/>
                <a:gd name="connsiteX51" fmla="*/ 328738 w 3019551"/>
                <a:gd name="connsiteY51" fmla="*/ 3162300 h 3943349"/>
                <a:gd name="connsiteX52" fmla="*/ 400176 w 3019551"/>
                <a:gd name="connsiteY52" fmla="*/ 2814637 h 3943349"/>
                <a:gd name="connsiteX53" fmla="*/ 333501 w 3019551"/>
                <a:gd name="connsiteY53" fmla="*/ 2805112 h 3943349"/>
                <a:gd name="connsiteX54" fmla="*/ 400176 w 3019551"/>
                <a:gd name="connsiteY54" fmla="*/ 2262187 h 3943349"/>
                <a:gd name="connsiteX55" fmla="*/ 371601 w 3019551"/>
                <a:gd name="connsiteY55" fmla="*/ 1600200 h 3943349"/>
                <a:gd name="connsiteX56" fmla="*/ 322644 w 3019551"/>
                <a:gd name="connsiteY56" fmla="*/ 1214475 h 3943349"/>
                <a:gd name="connsiteX57" fmla="*/ 209224 w 3019551"/>
                <a:gd name="connsiteY57" fmla="*/ 885449 h 3943349"/>
                <a:gd name="connsiteX0" fmla="*/ 209224 w 3390261"/>
                <a:gd name="connsiteY0" fmla="*/ 885449 h 3943349"/>
                <a:gd name="connsiteX1" fmla="*/ 0 w 3390261"/>
                <a:gd name="connsiteY1" fmla="*/ 404686 h 3943349"/>
                <a:gd name="connsiteX2" fmla="*/ 152526 w 3390261"/>
                <a:gd name="connsiteY2" fmla="*/ 485775 h 3943349"/>
                <a:gd name="connsiteX3" fmla="*/ 419226 w 3390261"/>
                <a:gd name="connsiteY3" fmla="*/ 495300 h 3943349"/>
                <a:gd name="connsiteX4" fmla="*/ 495426 w 3390261"/>
                <a:gd name="connsiteY4" fmla="*/ 495300 h 3943349"/>
                <a:gd name="connsiteX5" fmla="*/ 781176 w 3390261"/>
                <a:gd name="connsiteY5" fmla="*/ 419100 h 3943349"/>
                <a:gd name="connsiteX6" fmla="*/ 1157413 w 3390261"/>
                <a:gd name="connsiteY6" fmla="*/ 266700 h 3943349"/>
                <a:gd name="connsiteX7" fmla="*/ 1686051 w 3390261"/>
                <a:gd name="connsiteY7" fmla="*/ 90487 h 3943349"/>
                <a:gd name="connsiteX8" fmla="*/ 1933701 w 3390261"/>
                <a:gd name="connsiteY8" fmla="*/ 38100 h 3943349"/>
                <a:gd name="connsiteX9" fmla="*/ 2128963 w 3390261"/>
                <a:gd name="connsiteY9" fmla="*/ 0 h 3943349"/>
                <a:gd name="connsiteX10" fmla="*/ 2128963 w 3390261"/>
                <a:gd name="connsiteY10" fmla="*/ 71437 h 3943349"/>
                <a:gd name="connsiteX11" fmla="*/ 2043238 w 3390261"/>
                <a:gd name="connsiteY11" fmla="*/ 114300 h 3943349"/>
                <a:gd name="connsiteX12" fmla="*/ 1928938 w 3390261"/>
                <a:gd name="connsiteY12" fmla="*/ 376237 h 3943349"/>
                <a:gd name="connsiteX13" fmla="*/ 1767013 w 3390261"/>
                <a:gd name="connsiteY13" fmla="*/ 466725 h 3943349"/>
                <a:gd name="connsiteX14" fmla="*/ 1833688 w 3390261"/>
                <a:gd name="connsiteY14" fmla="*/ 552450 h 3943349"/>
                <a:gd name="connsiteX15" fmla="*/ 1714626 w 3390261"/>
                <a:gd name="connsiteY15" fmla="*/ 652462 h 3943349"/>
                <a:gd name="connsiteX16" fmla="*/ 1609851 w 3390261"/>
                <a:gd name="connsiteY16" fmla="*/ 819150 h 3943349"/>
                <a:gd name="connsiteX17" fmla="*/ 1386013 w 3390261"/>
                <a:gd name="connsiteY17" fmla="*/ 995362 h 3943349"/>
                <a:gd name="connsiteX18" fmla="*/ 1390776 w 3390261"/>
                <a:gd name="connsiteY18" fmla="*/ 1166812 h 3943349"/>
                <a:gd name="connsiteX19" fmla="*/ 1195513 w 3390261"/>
                <a:gd name="connsiteY19" fmla="*/ 1228725 h 3943349"/>
                <a:gd name="connsiteX20" fmla="*/ 1019301 w 3390261"/>
                <a:gd name="connsiteY20" fmla="*/ 1328737 h 3943349"/>
                <a:gd name="connsiteX21" fmla="*/ 1014538 w 3390261"/>
                <a:gd name="connsiteY21" fmla="*/ 1400175 h 3943349"/>
                <a:gd name="connsiteX22" fmla="*/ 762126 w 3390261"/>
                <a:gd name="connsiteY22" fmla="*/ 1576387 h 3943349"/>
                <a:gd name="connsiteX23" fmla="*/ 633538 w 3390261"/>
                <a:gd name="connsiteY23" fmla="*/ 1700212 h 3943349"/>
                <a:gd name="connsiteX24" fmla="*/ 657351 w 3390261"/>
                <a:gd name="connsiteY24" fmla="*/ 1876425 h 3943349"/>
                <a:gd name="connsiteX25" fmla="*/ 714501 w 3390261"/>
                <a:gd name="connsiteY25" fmla="*/ 1885950 h 3943349"/>
                <a:gd name="connsiteX26" fmla="*/ 724026 w 3390261"/>
                <a:gd name="connsiteY26" fmla="*/ 1990725 h 3943349"/>
                <a:gd name="connsiteX27" fmla="*/ 795463 w 3390261"/>
                <a:gd name="connsiteY27" fmla="*/ 1990725 h 3943349"/>
                <a:gd name="connsiteX28" fmla="*/ 971676 w 3390261"/>
                <a:gd name="connsiteY28" fmla="*/ 2147887 h 3943349"/>
                <a:gd name="connsiteX29" fmla="*/ 1105026 w 3390261"/>
                <a:gd name="connsiteY29" fmla="*/ 2019300 h 3943349"/>
                <a:gd name="connsiteX30" fmla="*/ 1138363 w 3390261"/>
                <a:gd name="connsiteY30" fmla="*/ 2176462 h 3943349"/>
                <a:gd name="connsiteX31" fmla="*/ 1286001 w 3390261"/>
                <a:gd name="connsiteY31" fmla="*/ 2028825 h 3943349"/>
                <a:gd name="connsiteX32" fmla="*/ 1386013 w 3390261"/>
                <a:gd name="connsiteY32" fmla="*/ 1795462 h 3943349"/>
                <a:gd name="connsiteX33" fmla="*/ 2028951 w 3390261"/>
                <a:gd name="connsiteY33" fmla="*/ 1223962 h 3943349"/>
                <a:gd name="connsiteX34" fmla="*/ 2148013 w 3390261"/>
                <a:gd name="connsiteY34" fmla="*/ 1214437 h 3943349"/>
                <a:gd name="connsiteX35" fmla="*/ 2176588 w 3390261"/>
                <a:gd name="connsiteY35" fmla="*/ 1147762 h 3943349"/>
                <a:gd name="connsiteX36" fmla="*/ 2405188 w 3390261"/>
                <a:gd name="connsiteY36" fmla="*/ 1119187 h 3943349"/>
                <a:gd name="connsiteX37" fmla="*/ 2681413 w 3390261"/>
                <a:gd name="connsiteY37" fmla="*/ 1233487 h 3943349"/>
                <a:gd name="connsiteX38" fmla="*/ 2619501 w 3390261"/>
                <a:gd name="connsiteY38" fmla="*/ 1681162 h 3943349"/>
                <a:gd name="connsiteX39" fmla="*/ 3390261 w 3390261"/>
                <a:gd name="connsiteY39" fmla="*/ 1111551 h 3943349"/>
                <a:gd name="connsiteX40" fmla="*/ 2886201 w 3390261"/>
                <a:gd name="connsiteY40" fmla="*/ 2157412 h 3943349"/>
                <a:gd name="connsiteX41" fmla="*/ 2762376 w 3390261"/>
                <a:gd name="connsiteY41" fmla="*/ 2114550 h 3943349"/>
                <a:gd name="connsiteX42" fmla="*/ 2586163 w 3390261"/>
                <a:gd name="connsiteY42" fmla="*/ 2495550 h 3943349"/>
                <a:gd name="connsiteX43" fmla="*/ 2509963 w 3390261"/>
                <a:gd name="connsiteY43" fmla="*/ 2524125 h 3943349"/>
                <a:gd name="connsiteX44" fmla="*/ 2138489 w 3390261"/>
                <a:gd name="connsiteY44" fmla="*/ 3328987 h 3943349"/>
                <a:gd name="connsiteX45" fmla="*/ 1838451 w 3390261"/>
                <a:gd name="connsiteY45" fmla="*/ 3290887 h 3943349"/>
                <a:gd name="connsiteX46" fmla="*/ 1857501 w 3390261"/>
                <a:gd name="connsiteY46" fmla="*/ 3362325 h 3943349"/>
                <a:gd name="connsiteX47" fmla="*/ 1633663 w 3390261"/>
                <a:gd name="connsiteY47" fmla="*/ 3943349 h 3943349"/>
                <a:gd name="connsiteX48" fmla="*/ 524000 w 3390261"/>
                <a:gd name="connsiteY48" fmla="*/ 3633788 h 3943349"/>
                <a:gd name="connsiteX49" fmla="*/ 314451 w 3390261"/>
                <a:gd name="connsiteY49" fmla="*/ 3271837 h 3943349"/>
                <a:gd name="connsiteX50" fmla="*/ 295401 w 3390261"/>
                <a:gd name="connsiteY50" fmla="*/ 3219450 h 3943349"/>
                <a:gd name="connsiteX51" fmla="*/ 328738 w 3390261"/>
                <a:gd name="connsiteY51" fmla="*/ 3162300 h 3943349"/>
                <a:gd name="connsiteX52" fmla="*/ 400176 w 3390261"/>
                <a:gd name="connsiteY52" fmla="*/ 2814637 h 3943349"/>
                <a:gd name="connsiteX53" fmla="*/ 333501 w 3390261"/>
                <a:gd name="connsiteY53" fmla="*/ 2805112 h 3943349"/>
                <a:gd name="connsiteX54" fmla="*/ 400176 w 3390261"/>
                <a:gd name="connsiteY54" fmla="*/ 2262187 h 3943349"/>
                <a:gd name="connsiteX55" fmla="*/ 371601 w 3390261"/>
                <a:gd name="connsiteY55" fmla="*/ 1600200 h 3943349"/>
                <a:gd name="connsiteX56" fmla="*/ 322644 w 3390261"/>
                <a:gd name="connsiteY56" fmla="*/ 1214475 h 3943349"/>
                <a:gd name="connsiteX57" fmla="*/ 209224 w 3390261"/>
                <a:gd name="connsiteY57" fmla="*/ 885449 h 3943349"/>
                <a:gd name="connsiteX0" fmla="*/ 209224 w 3390261"/>
                <a:gd name="connsiteY0" fmla="*/ 885449 h 3943349"/>
                <a:gd name="connsiteX1" fmla="*/ 0 w 3390261"/>
                <a:gd name="connsiteY1" fmla="*/ 404686 h 3943349"/>
                <a:gd name="connsiteX2" fmla="*/ 152526 w 3390261"/>
                <a:gd name="connsiteY2" fmla="*/ 485775 h 3943349"/>
                <a:gd name="connsiteX3" fmla="*/ 419226 w 3390261"/>
                <a:gd name="connsiteY3" fmla="*/ 495300 h 3943349"/>
                <a:gd name="connsiteX4" fmla="*/ 495426 w 3390261"/>
                <a:gd name="connsiteY4" fmla="*/ 495300 h 3943349"/>
                <a:gd name="connsiteX5" fmla="*/ 781176 w 3390261"/>
                <a:gd name="connsiteY5" fmla="*/ 419100 h 3943349"/>
                <a:gd name="connsiteX6" fmla="*/ 1157413 w 3390261"/>
                <a:gd name="connsiteY6" fmla="*/ 266700 h 3943349"/>
                <a:gd name="connsiteX7" fmla="*/ 1686051 w 3390261"/>
                <a:gd name="connsiteY7" fmla="*/ 90487 h 3943349"/>
                <a:gd name="connsiteX8" fmla="*/ 1933701 w 3390261"/>
                <a:gd name="connsiteY8" fmla="*/ 38100 h 3943349"/>
                <a:gd name="connsiteX9" fmla="*/ 2128963 w 3390261"/>
                <a:gd name="connsiteY9" fmla="*/ 0 h 3943349"/>
                <a:gd name="connsiteX10" fmla="*/ 2128963 w 3390261"/>
                <a:gd name="connsiteY10" fmla="*/ 71437 h 3943349"/>
                <a:gd name="connsiteX11" fmla="*/ 2043238 w 3390261"/>
                <a:gd name="connsiteY11" fmla="*/ 114300 h 3943349"/>
                <a:gd name="connsiteX12" fmla="*/ 1928938 w 3390261"/>
                <a:gd name="connsiteY12" fmla="*/ 376237 h 3943349"/>
                <a:gd name="connsiteX13" fmla="*/ 1767013 w 3390261"/>
                <a:gd name="connsiteY13" fmla="*/ 466725 h 3943349"/>
                <a:gd name="connsiteX14" fmla="*/ 1833688 w 3390261"/>
                <a:gd name="connsiteY14" fmla="*/ 552450 h 3943349"/>
                <a:gd name="connsiteX15" fmla="*/ 1714626 w 3390261"/>
                <a:gd name="connsiteY15" fmla="*/ 652462 h 3943349"/>
                <a:gd name="connsiteX16" fmla="*/ 1609851 w 3390261"/>
                <a:gd name="connsiteY16" fmla="*/ 819150 h 3943349"/>
                <a:gd name="connsiteX17" fmla="*/ 1386013 w 3390261"/>
                <a:gd name="connsiteY17" fmla="*/ 995362 h 3943349"/>
                <a:gd name="connsiteX18" fmla="*/ 1390776 w 3390261"/>
                <a:gd name="connsiteY18" fmla="*/ 1166812 h 3943349"/>
                <a:gd name="connsiteX19" fmla="*/ 1195513 w 3390261"/>
                <a:gd name="connsiteY19" fmla="*/ 1228725 h 3943349"/>
                <a:gd name="connsiteX20" fmla="*/ 1019301 w 3390261"/>
                <a:gd name="connsiteY20" fmla="*/ 1328737 h 3943349"/>
                <a:gd name="connsiteX21" fmla="*/ 1014538 w 3390261"/>
                <a:gd name="connsiteY21" fmla="*/ 1400175 h 3943349"/>
                <a:gd name="connsiteX22" fmla="*/ 762126 w 3390261"/>
                <a:gd name="connsiteY22" fmla="*/ 1576387 h 3943349"/>
                <a:gd name="connsiteX23" fmla="*/ 633538 w 3390261"/>
                <a:gd name="connsiteY23" fmla="*/ 1700212 h 3943349"/>
                <a:gd name="connsiteX24" fmla="*/ 657351 w 3390261"/>
                <a:gd name="connsiteY24" fmla="*/ 1876425 h 3943349"/>
                <a:gd name="connsiteX25" fmla="*/ 714501 w 3390261"/>
                <a:gd name="connsiteY25" fmla="*/ 1885950 h 3943349"/>
                <a:gd name="connsiteX26" fmla="*/ 724026 w 3390261"/>
                <a:gd name="connsiteY26" fmla="*/ 1990725 h 3943349"/>
                <a:gd name="connsiteX27" fmla="*/ 795463 w 3390261"/>
                <a:gd name="connsiteY27" fmla="*/ 1990725 h 3943349"/>
                <a:gd name="connsiteX28" fmla="*/ 971676 w 3390261"/>
                <a:gd name="connsiteY28" fmla="*/ 2147887 h 3943349"/>
                <a:gd name="connsiteX29" fmla="*/ 1105026 w 3390261"/>
                <a:gd name="connsiteY29" fmla="*/ 2019300 h 3943349"/>
                <a:gd name="connsiteX30" fmla="*/ 1138363 w 3390261"/>
                <a:gd name="connsiteY30" fmla="*/ 2176462 h 3943349"/>
                <a:gd name="connsiteX31" fmla="*/ 1286001 w 3390261"/>
                <a:gd name="connsiteY31" fmla="*/ 2028825 h 3943349"/>
                <a:gd name="connsiteX32" fmla="*/ 1386013 w 3390261"/>
                <a:gd name="connsiteY32" fmla="*/ 1795462 h 3943349"/>
                <a:gd name="connsiteX33" fmla="*/ 2028951 w 3390261"/>
                <a:gd name="connsiteY33" fmla="*/ 1223962 h 3943349"/>
                <a:gd name="connsiteX34" fmla="*/ 2148013 w 3390261"/>
                <a:gd name="connsiteY34" fmla="*/ 1214437 h 3943349"/>
                <a:gd name="connsiteX35" fmla="*/ 2176588 w 3390261"/>
                <a:gd name="connsiteY35" fmla="*/ 1147762 h 3943349"/>
                <a:gd name="connsiteX36" fmla="*/ 2405188 w 3390261"/>
                <a:gd name="connsiteY36" fmla="*/ 1119187 h 3943349"/>
                <a:gd name="connsiteX37" fmla="*/ 2681413 w 3390261"/>
                <a:gd name="connsiteY37" fmla="*/ 1233487 h 3943349"/>
                <a:gd name="connsiteX38" fmla="*/ 2619501 w 3390261"/>
                <a:gd name="connsiteY38" fmla="*/ 1681162 h 3943349"/>
                <a:gd name="connsiteX39" fmla="*/ 3265360 w 3390261"/>
                <a:gd name="connsiteY39" fmla="*/ 1219505 h 3943349"/>
                <a:gd name="connsiteX40" fmla="*/ 3390261 w 3390261"/>
                <a:gd name="connsiteY40" fmla="*/ 1111551 h 3943349"/>
                <a:gd name="connsiteX41" fmla="*/ 2886201 w 3390261"/>
                <a:gd name="connsiteY41" fmla="*/ 2157412 h 3943349"/>
                <a:gd name="connsiteX42" fmla="*/ 2762376 w 3390261"/>
                <a:gd name="connsiteY42" fmla="*/ 2114550 h 3943349"/>
                <a:gd name="connsiteX43" fmla="*/ 2586163 w 3390261"/>
                <a:gd name="connsiteY43" fmla="*/ 2495550 h 3943349"/>
                <a:gd name="connsiteX44" fmla="*/ 2509963 w 3390261"/>
                <a:gd name="connsiteY44" fmla="*/ 2524125 h 3943349"/>
                <a:gd name="connsiteX45" fmla="*/ 2138489 w 3390261"/>
                <a:gd name="connsiteY45" fmla="*/ 3328987 h 3943349"/>
                <a:gd name="connsiteX46" fmla="*/ 1838451 w 3390261"/>
                <a:gd name="connsiteY46" fmla="*/ 3290887 h 3943349"/>
                <a:gd name="connsiteX47" fmla="*/ 1857501 w 3390261"/>
                <a:gd name="connsiteY47" fmla="*/ 3362325 h 3943349"/>
                <a:gd name="connsiteX48" fmla="*/ 1633663 w 3390261"/>
                <a:gd name="connsiteY48" fmla="*/ 3943349 h 3943349"/>
                <a:gd name="connsiteX49" fmla="*/ 524000 w 3390261"/>
                <a:gd name="connsiteY49" fmla="*/ 3633788 h 3943349"/>
                <a:gd name="connsiteX50" fmla="*/ 314451 w 3390261"/>
                <a:gd name="connsiteY50" fmla="*/ 3271837 h 3943349"/>
                <a:gd name="connsiteX51" fmla="*/ 295401 w 3390261"/>
                <a:gd name="connsiteY51" fmla="*/ 3219450 h 3943349"/>
                <a:gd name="connsiteX52" fmla="*/ 328738 w 3390261"/>
                <a:gd name="connsiteY52" fmla="*/ 3162300 h 3943349"/>
                <a:gd name="connsiteX53" fmla="*/ 400176 w 3390261"/>
                <a:gd name="connsiteY53" fmla="*/ 2814637 h 3943349"/>
                <a:gd name="connsiteX54" fmla="*/ 333501 w 3390261"/>
                <a:gd name="connsiteY54" fmla="*/ 2805112 h 3943349"/>
                <a:gd name="connsiteX55" fmla="*/ 400176 w 3390261"/>
                <a:gd name="connsiteY55" fmla="*/ 2262187 h 3943349"/>
                <a:gd name="connsiteX56" fmla="*/ 371601 w 3390261"/>
                <a:gd name="connsiteY56" fmla="*/ 1600200 h 3943349"/>
                <a:gd name="connsiteX57" fmla="*/ 322644 w 3390261"/>
                <a:gd name="connsiteY57" fmla="*/ 1214475 h 3943349"/>
                <a:gd name="connsiteX58" fmla="*/ 209224 w 3390261"/>
                <a:gd name="connsiteY58" fmla="*/ 885449 h 3943349"/>
                <a:gd name="connsiteX0" fmla="*/ 209224 w 3390261"/>
                <a:gd name="connsiteY0" fmla="*/ 885449 h 3943349"/>
                <a:gd name="connsiteX1" fmla="*/ 0 w 3390261"/>
                <a:gd name="connsiteY1" fmla="*/ 404686 h 3943349"/>
                <a:gd name="connsiteX2" fmla="*/ 152526 w 3390261"/>
                <a:gd name="connsiteY2" fmla="*/ 485775 h 3943349"/>
                <a:gd name="connsiteX3" fmla="*/ 419226 w 3390261"/>
                <a:gd name="connsiteY3" fmla="*/ 495300 h 3943349"/>
                <a:gd name="connsiteX4" fmla="*/ 495426 w 3390261"/>
                <a:gd name="connsiteY4" fmla="*/ 495300 h 3943349"/>
                <a:gd name="connsiteX5" fmla="*/ 781176 w 3390261"/>
                <a:gd name="connsiteY5" fmla="*/ 419100 h 3943349"/>
                <a:gd name="connsiteX6" fmla="*/ 1157413 w 3390261"/>
                <a:gd name="connsiteY6" fmla="*/ 266700 h 3943349"/>
                <a:gd name="connsiteX7" fmla="*/ 1686051 w 3390261"/>
                <a:gd name="connsiteY7" fmla="*/ 90487 h 3943349"/>
                <a:gd name="connsiteX8" fmla="*/ 1933701 w 3390261"/>
                <a:gd name="connsiteY8" fmla="*/ 38100 h 3943349"/>
                <a:gd name="connsiteX9" fmla="*/ 2128963 w 3390261"/>
                <a:gd name="connsiteY9" fmla="*/ 0 h 3943349"/>
                <a:gd name="connsiteX10" fmla="*/ 2128963 w 3390261"/>
                <a:gd name="connsiteY10" fmla="*/ 71437 h 3943349"/>
                <a:gd name="connsiteX11" fmla="*/ 2043238 w 3390261"/>
                <a:gd name="connsiteY11" fmla="*/ 114300 h 3943349"/>
                <a:gd name="connsiteX12" fmla="*/ 1928938 w 3390261"/>
                <a:gd name="connsiteY12" fmla="*/ 376237 h 3943349"/>
                <a:gd name="connsiteX13" fmla="*/ 1767013 w 3390261"/>
                <a:gd name="connsiteY13" fmla="*/ 466725 h 3943349"/>
                <a:gd name="connsiteX14" fmla="*/ 1833688 w 3390261"/>
                <a:gd name="connsiteY14" fmla="*/ 552450 h 3943349"/>
                <a:gd name="connsiteX15" fmla="*/ 1714626 w 3390261"/>
                <a:gd name="connsiteY15" fmla="*/ 652462 h 3943349"/>
                <a:gd name="connsiteX16" fmla="*/ 1609851 w 3390261"/>
                <a:gd name="connsiteY16" fmla="*/ 819150 h 3943349"/>
                <a:gd name="connsiteX17" fmla="*/ 1386013 w 3390261"/>
                <a:gd name="connsiteY17" fmla="*/ 995362 h 3943349"/>
                <a:gd name="connsiteX18" fmla="*/ 1390776 w 3390261"/>
                <a:gd name="connsiteY18" fmla="*/ 1166812 h 3943349"/>
                <a:gd name="connsiteX19" fmla="*/ 1195513 w 3390261"/>
                <a:gd name="connsiteY19" fmla="*/ 1228725 h 3943349"/>
                <a:gd name="connsiteX20" fmla="*/ 1019301 w 3390261"/>
                <a:gd name="connsiteY20" fmla="*/ 1328737 h 3943349"/>
                <a:gd name="connsiteX21" fmla="*/ 1014538 w 3390261"/>
                <a:gd name="connsiteY21" fmla="*/ 1400175 h 3943349"/>
                <a:gd name="connsiteX22" fmla="*/ 762126 w 3390261"/>
                <a:gd name="connsiteY22" fmla="*/ 1576387 h 3943349"/>
                <a:gd name="connsiteX23" fmla="*/ 633538 w 3390261"/>
                <a:gd name="connsiteY23" fmla="*/ 1700212 h 3943349"/>
                <a:gd name="connsiteX24" fmla="*/ 657351 w 3390261"/>
                <a:gd name="connsiteY24" fmla="*/ 1876425 h 3943349"/>
                <a:gd name="connsiteX25" fmla="*/ 714501 w 3390261"/>
                <a:gd name="connsiteY25" fmla="*/ 1885950 h 3943349"/>
                <a:gd name="connsiteX26" fmla="*/ 724026 w 3390261"/>
                <a:gd name="connsiteY26" fmla="*/ 1990725 h 3943349"/>
                <a:gd name="connsiteX27" fmla="*/ 795463 w 3390261"/>
                <a:gd name="connsiteY27" fmla="*/ 1990725 h 3943349"/>
                <a:gd name="connsiteX28" fmla="*/ 971676 w 3390261"/>
                <a:gd name="connsiteY28" fmla="*/ 2147887 h 3943349"/>
                <a:gd name="connsiteX29" fmla="*/ 1105026 w 3390261"/>
                <a:gd name="connsiteY29" fmla="*/ 2019300 h 3943349"/>
                <a:gd name="connsiteX30" fmla="*/ 1138363 w 3390261"/>
                <a:gd name="connsiteY30" fmla="*/ 2176462 h 3943349"/>
                <a:gd name="connsiteX31" fmla="*/ 1286001 w 3390261"/>
                <a:gd name="connsiteY31" fmla="*/ 2028825 h 3943349"/>
                <a:gd name="connsiteX32" fmla="*/ 1386013 w 3390261"/>
                <a:gd name="connsiteY32" fmla="*/ 1795462 h 3943349"/>
                <a:gd name="connsiteX33" fmla="*/ 2028951 w 3390261"/>
                <a:gd name="connsiteY33" fmla="*/ 1223962 h 3943349"/>
                <a:gd name="connsiteX34" fmla="*/ 2148013 w 3390261"/>
                <a:gd name="connsiteY34" fmla="*/ 1214437 h 3943349"/>
                <a:gd name="connsiteX35" fmla="*/ 2176588 w 3390261"/>
                <a:gd name="connsiteY35" fmla="*/ 1147762 h 3943349"/>
                <a:gd name="connsiteX36" fmla="*/ 2405188 w 3390261"/>
                <a:gd name="connsiteY36" fmla="*/ 1119187 h 3943349"/>
                <a:gd name="connsiteX37" fmla="*/ 2681413 w 3390261"/>
                <a:gd name="connsiteY37" fmla="*/ 1233487 h 3943349"/>
                <a:gd name="connsiteX38" fmla="*/ 2619501 w 3390261"/>
                <a:gd name="connsiteY38" fmla="*/ 1681162 h 3943349"/>
                <a:gd name="connsiteX39" fmla="*/ 3258856 w 3390261"/>
                <a:gd name="connsiteY39" fmla="*/ 1043905 h 3943349"/>
                <a:gd name="connsiteX40" fmla="*/ 3390261 w 3390261"/>
                <a:gd name="connsiteY40" fmla="*/ 1111551 h 3943349"/>
                <a:gd name="connsiteX41" fmla="*/ 2886201 w 3390261"/>
                <a:gd name="connsiteY41" fmla="*/ 2157412 h 3943349"/>
                <a:gd name="connsiteX42" fmla="*/ 2762376 w 3390261"/>
                <a:gd name="connsiteY42" fmla="*/ 2114550 h 3943349"/>
                <a:gd name="connsiteX43" fmla="*/ 2586163 w 3390261"/>
                <a:gd name="connsiteY43" fmla="*/ 2495550 h 3943349"/>
                <a:gd name="connsiteX44" fmla="*/ 2509963 w 3390261"/>
                <a:gd name="connsiteY44" fmla="*/ 2524125 h 3943349"/>
                <a:gd name="connsiteX45" fmla="*/ 2138489 w 3390261"/>
                <a:gd name="connsiteY45" fmla="*/ 3328987 h 3943349"/>
                <a:gd name="connsiteX46" fmla="*/ 1838451 w 3390261"/>
                <a:gd name="connsiteY46" fmla="*/ 3290887 h 3943349"/>
                <a:gd name="connsiteX47" fmla="*/ 1857501 w 3390261"/>
                <a:gd name="connsiteY47" fmla="*/ 3362325 h 3943349"/>
                <a:gd name="connsiteX48" fmla="*/ 1633663 w 3390261"/>
                <a:gd name="connsiteY48" fmla="*/ 3943349 h 3943349"/>
                <a:gd name="connsiteX49" fmla="*/ 524000 w 3390261"/>
                <a:gd name="connsiteY49" fmla="*/ 3633788 h 3943349"/>
                <a:gd name="connsiteX50" fmla="*/ 314451 w 3390261"/>
                <a:gd name="connsiteY50" fmla="*/ 3271837 h 3943349"/>
                <a:gd name="connsiteX51" fmla="*/ 295401 w 3390261"/>
                <a:gd name="connsiteY51" fmla="*/ 3219450 h 3943349"/>
                <a:gd name="connsiteX52" fmla="*/ 328738 w 3390261"/>
                <a:gd name="connsiteY52" fmla="*/ 3162300 h 3943349"/>
                <a:gd name="connsiteX53" fmla="*/ 400176 w 3390261"/>
                <a:gd name="connsiteY53" fmla="*/ 2814637 h 3943349"/>
                <a:gd name="connsiteX54" fmla="*/ 333501 w 3390261"/>
                <a:gd name="connsiteY54" fmla="*/ 2805112 h 3943349"/>
                <a:gd name="connsiteX55" fmla="*/ 400176 w 3390261"/>
                <a:gd name="connsiteY55" fmla="*/ 2262187 h 3943349"/>
                <a:gd name="connsiteX56" fmla="*/ 371601 w 3390261"/>
                <a:gd name="connsiteY56" fmla="*/ 1600200 h 3943349"/>
                <a:gd name="connsiteX57" fmla="*/ 322644 w 3390261"/>
                <a:gd name="connsiteY57" fmla="*/ 1214475 h 3943349"/>
                <a:gd name="connsiteX58" fmla="*/ 209224 w 3390261"/>
                <a:gd name="connsiteY58" fmla="*/ 885449 h 3943349"/>
                <a:gd name="connsiteX0" fmla="*/ 209224 w 3390261"/>
                <a:gd name="connsiteY0" fmla="*/ 885449 h 3943349"/>
                <a:gd name="connsiteX1" fmla="*/ 0 w 3390261"/>
                <a:gd name="connsiteY1" fmla="*/ 404686 h 3943349"/>
                <a:gd name="connsiteX2" fmla="*/ 152526 w 3390261"/>
                <a:gd name="connsiteY2" fmla="*/ 485775 h 3943349"/>
                <a:gd name="connsiteX3" fmla="*/ 419226 w 3390261"/>
                <a:gd name="connsiteY3" fmla="*/ 495300 h 3943349"/>
                <a:gd name="connsiteX4" fmla="*/ 495426 w 3390261"/>
                <a:gd name="connsiteY4" fmla="*/ 495300 h 3943349"/>
                <a:gd name="connsiteX5" fmla="*/ 781176 w 3390261"/>
                <a:gd name="connsiteY5" fmla="*/ 419100 h 3943349"/>
                <a:gd name="connsiteX6" fmla="*/ 1157413 w 3390261"/>
                <a:gd name="connsiteY6" fmla="*/ 266700 h 3943349"/>
                <a:gd name="connsiteX7" fmla="*/ 1686051 w 3390261"/>
                <a:gd name="connsiteY7" fmla="*/ 90487 h 3943349"/>
                <a:gd name="connsiteX8" fmla="*/ 1933701 w 3390261"/>
                <a:gd name="connsiteY8" fmla="*/ 38100 h 3943349"/>
                <a:gd name="connsiteX9" fmla="*/ 2128963 w 3390261"/>
                <a:gd name="connsiteY9" fmla="*/ 0 h 3943349"/>
                <a:gd name="connsiteX10" fmla="*/ 2128963 w 3390261"/>
                <a:gd name="connsiteY10" fmla="*/ 71437 h 3943349"/>
                <a:gd name="connsiteX11" fmla="*/ 2043238 w 3390261"/>
                <a:gd name="connsiteY11" fmla="*/ 114300 h 3943349"/>
                <a:gd name="connsiteX12" fmla="*/ 1928938 w 3390261"/>
                <a:gd name="connsiteY12" fmla="*/ 376237 h 3943349"/>
                <a:gd name="connsiteX13" fmla="*/ 1767013 w 3390261"/>
                <a:gd name="connsiteY13" fmla="*/ 466725 h 3943349"/>
                <a:gd name="connsiteX14" fmla="*/ 1833688 w 3390261"/>
                <a:gd name="connsiteY14" fmla="*/ 552450 h 3943349"/>
                <a:gd name="connsiteX15" fmla="*/ 1714626 w 3390261"/>
                <a:gd name="connsiteY15" fmla="*/ 652462 h 3943349"/>
                <a:gd name="connsiteX16" fmla="*/ 1609851 w 3390261"/>
                <a:gd name="connsiteY16" fmla="*/ 819150 h 3943349"/>
                <a:gd name="connsiteX17" fmla="*/ 1386013 w 3390261"/>
                <a:gd name="connsiteY17" fmla="*/ 995362 h 3943349"/>
                <a:gd name="connsiteX18" fmla="*/ 1390776 w 3390261"/>
                <a:gd name="connsiteY18" fmla="*/ 1166812 h 3943349"/>
                <a:gd name="connsiteX19" fmla="*/ 1195513 w 3390261"/>
                <a:gd name="connsiteY19" fmla="*/ 1228725 h 3943349"/>
                <a:gd name="connsiteX20" fmla="*/ 1019301 w 3390261"/>
                <a:gd name="connsiteY20" fmla="*/ 1328737 h 3943349"/>
                <a:gd name="connsiteX21" fmla="*/ 1014538 w 3390261"/>
                <a:gd name="connsiteY21" fmla="*/ 1400175 h 3943349"/>
                <a:gd name="connsiteX22" fmla="*/ 762126 w 3390261"/>
                <a:gd name="connsiteY22" fmla="*/ 1576387 h 3943349"/>
                <a:gd name="connsiteX23" fmla="*/ 633538 w 3390261"/>
                <a:gd name="connsiteY23" fmla="*/ 1700212 h 3943349"/>
                <a:gd name="connsiteX24" fmla="*/ 657351 w 3390261"/>
                <a:gd name="connsiteY24" fmla="*/ 1876425 h 3943349"/>
                <a:gd name="connsiteX25" fmla="*/ 714501 w 3390261"/>
                <a:gd name="connsiteY25" fmla="*/ 1885950 h 3943349"/>
                <a:gd name="connsiteX26" fmla="*/ 724026 w 3390261"/>
                <a:gd name="connsiteY26" fmla="*/ 1990725 h 3943349"/>
                <a:gd name="connsiteX27" fmla="*/ 795463 w 3390261"/>
                <a:gd name="connsiteY27" fmla="*/ 1990725 h 3943349"/>
                <a:gd name="connsiteX28" fmla="*/ 971676 w 3390261"/>
                <a:gd name="connsiteY28" fmla="*/ 2147887 h 3943349"/>
                <a:gd name="connsiteX29" fmla="*/ 1105026 w 3390261"/>
                <a:gd name="connsiteY29" fmla="*/ 2019300 h 3943349"/>
                <a:gd name="connsiteX30" fmla="*/ 1138363 w 3390261"/>
                <a:gd name="connsiteY30" fmla="*/ 2176462 h 3943349"/>
                <a:gd name="connsiteX31" fmla="*/ 1286001 w 3390261"/>
                <a:gd name="connsiteY31" fmla="*/ 2028825 h 3943349"/>
                <a:gd name="connsiteX32" fmla="*/ 1386013 w 3390261"/>
                <a:gd name="connsiteY32" fmla="*/ 1795462 h 3943349"/>
                <a:gd name="connsiteX33" fmla="*/ 2028951 w 3390261"/>
                <a:gd name="connsiteY33" fmla="*/ 1223962 h 3943349"/>
                <a:gd name="connsiteX34" fmla="*/ 2148013 w 3390261"/>
                <a:gd name="connsiteY34" fmla="*/ 1214437 h 3943349"/>
                <a:gd name="connsiteX35" fmla="*/ 2176588 w 3390261"/>
                <a:gd name="connsiteY35" fmla="*/ 1147762 h 3943349"/>
                <a:gd name="connsiteX36" fmla="*/ 2405188 w 3390261"/>
                <a:gd name="connsiteY36" fmla="*/ 1119187 h 3943349"/>
                <a:gd name="connsiteX37" fmla="*/ 2681413 w 3390261"/>
                <a:gd name="connsiteY37" fmla="*/ 1233487 h 3943349"/>
                <a:gd name="connsiteX38" fmla="*/ 2619501 w 3390261"/>
                <a:gd name="connsiteY38" fmla="*/ 1681162 h 3943349"/>
                <a:gd name="connsiteX39" fmla="*/ 3174309 w 3390261"/>
                <a:gd name="connsiteY39" fmla="*/ 1128453 h 3943349"/>
                <a:gd name="connsiteX40" fmla="*/ 3258856 w 3390261"/>
                <a:gd name="connsiteY40" fmla="*/ 1043905 h 3943349"/>
                <a:gd name="connsiteX41" fmla="*/ 3390261 w 3390261"/>
                <a:gd name="connsiteY41" fmla="*/ 1111551 h 3943349"/>
                <a:gd name="connsiteX42" fmla="*/ 2886201 w 3390261"/>
                <a:gd name="connsiteY42" fmla="*/ 2157412 h 3943349"/>
                <a:gd name="connsiteX43" fmla="*/ 2762376 w 3390261"/>
                <a:gd name="connsiteY43" fmla="*/ 2114550 h 3943349"/>
                <a:gd name="connsiteX44" fmla="*/ 2586163 w 3390261"/>
                <a:gd name="connsiteY44" fmla="*/ 2495550 h 3943349"/>
                <a:gd name="connsiteX45" fmla="*/ 2509963 w 3390261"/>
                <a:gd name="connsiteY45" fmla="*/ 2524125 h 3943349"/>
                <a:gd name="connsiteX46" fmla="*/ 2138489 w 3390261"/>
                <a:gd name="connsiteY46" fmla="*/ 3328987 h 3943349"/>
                <a:gd name="connsiteX47" fmla="*/ 1838451 w 3390261"/>
                <a:gd name="connsiteY47" fmla="*/ 3290887 h 3943349"/>
                <a:gd name="connsiteX48" fmla="*/ 1857501 w 3390261"/>
                <a:gd name="connsiteY48" fmla="*/ 3362325 h 3943349"/>
                <a:gd name="connsiteX49" fmla="*/ 1633663 w 3390261"/>
                <a:gd name="connsiteY49" fmla="*/ 3943349 h 3943349"/>
                <a:gd name="connsiteX50" fmla="*/ 524000 w 3390261"/>
                <a:gd name="connsiteY50" fmla="*/ 3633788 h 3943349"/>
                <a:gd name="connsiteX51" fmla="*/ 314451 w 3390261"/>
                <a:gd name="connsiteY51" fmla="*/ 3271837 h 3943349"/>
                <a:gd name="connsiteX52" fmla="*/ 295401 w 3390261"/>
                <a:gd name="connsiteY52" fmla="*/ 3219450 h 3943349"/>
                <a:gd name="connsiteX53" fmla="*/ 328738 w 3390261"/>
                <a:gd name="connsiteY53" fmla="*/ 3162300 h 3943349"/>
                <a:gd name="connsiteX54" fmla="*/ 400176 w 3390261"/>
                <a:gd name="connsiteY54" fmla="*/ 2814637 h 3943349"/>
                <a:gd name="connsiteX55" fmla="*/ 333501 w 3390261"/>
                <a:gd name="connsiteY55" fmla="*/ 2805112 h 3943349"/>
                <a:gd name="connsiteX56" fmla="*/ 400176 w 3390261"/>
                <a:gd name="connsiteY56" fmla="*/ 2262187 h 3943349"/>
                <a:gd name="connsiteX57" fmla="*/ 371601 w 3390261"/>
                <a:gd name="connsiteY57" fmla="*/ 1600200 h 3943349"/>
                <a:gd name="connsiteX58" fmla="*/ 322644 w 3390261"/>
                <a:gd name="connsiteY58" fmla="*/ 1214475 h 3943349"/>
                <a:gd name="connsiteX59" fmla="*/ 209224 w 3390261"/>
                <a:gd name="connsiteY59" fmla="*/ 885449 h 3943349"/>
                <a:gd name="connsiteX0" fmla="*/ 209224 w 3390261"/>
                <a:gd name="connsiteY0" fmla="*/ 885449 h 3943349"/>
                <a:gd name="connsiteX1" fmla="*/ 0 w 3390261"/>
                <a:gd name="connsiteY1" fmla="*/ 404686 h 3943349"/>
                <a:gd name="connsiteX2" fmla="*/ 152526 w 3390261"/>
                <a:gd name="connsiteY2" fmla="*/ 485775 h 3943349"/>
                <a:gd name="connsiteX3" fmla="*/ 419226 w 3390261"/>
                <a:gd name="connsiteY3" fmla="*/ 495300 h 3943349"/>
                <a:gd name="connsiteX4" fmla="*/ 495426 w 3390261"/>
                <a:gd name="connsiteY4" fmla="*/ 495300 h 3943349"/>
                <a:gd name="connsiteX5" fmla="*/ 781176 w 3390261"/>
                <a:gd name="connsiteY5" fmla="*/ 419100 h 3943349"/>
                <a:gd name="connsiteX6" fmla="*/ 1157413 w 3390261"/>
                <a:gd name="connsiteY6" fmla="*/ 266700 h 3943349"/>
                <a:gd name="connsiteX7" fmla="*/ 1686051 w 3390261"/>
                <a:gd name="connsiteY7" fmla="*/ 90487 h 3943349"/>
                <a:gd name="connsiteX8" fmla="*/ 1933701 w 3390261"/>
                <a:gd name="connsiteY8" fmla="*/ 38100 h 3943349"/>
                <a:gd name="connsiteX9" fmla="*/ 2128963 w 3390261"/>
                <a:gd name="connsiteY9" fmla="*/ 0 h 3943349"/>
                <a:gd name="connsiteX10" fmla="*/ 2128963 w 3390261"/>
                <a:gd name="connsiteY10" fmla="*/ 71437 h 3943349"/>
                <a:gd name="connsiteX11" fmla="*/ 2043238 w 3390261"/>
                <a:gd name="connsiteY11" fmla="*/ 114300 h 3943349"/>
                <a:gd name="connsiteX12" fmla="*/ 1928938 w 3390261"/>
                <a:gd name="connsiteY12" fmla="*/ 376237 h 3943349"/>
                <a:gd name="connsiteX13" fmla="*/ 1767013 w 3390261"/>
                <a:gd name="connsiteY13" fmla="*/ 466725 h 3943349"/>
                <a:gd name="connsiteX14" fmla="*/ 1833688 w 3390261"/>
                <a:gd name="connsiteY14" fmla="*/ 552450 h 3943349"/>
                <a:gd name="connsiteX15" fmla="*/ 1714626 w 3390261"/>
                <a:gd name="connsiteY15" fmla="*/ 652462 h 3943349"/>
                <a:gd name="connsiteX16" fmla="*/ 1609851 w 3390261"/>
                <a:gd name="connsiteY16" fmla="*/ 819150 h 3943349"/>
                <a:gd name="connsiteX17" fmla="*/ 1386013 w 3390261"/>
                <a:gd name="connsiteY17" fmla="*/ 995362 h 3943349"/>
                <a:gd name="connsiteX18" fmla="*/ 1390776 w 3390261"/>
                <a:gd name="connsiteY18" fmla="*/ 1166812 h 3943349"/>
                <a:gd name="connsiteX19" fmla="*/ 1195513 w 3390261"/>
                <a:gd name="connsiteY19" fmla="*/ 1228725 h 3943349"/>
                <a:gd name="connsiteX20" fmla="*/ 1019301 w 3390261"/>
                <a:gd name="connsiteY20" fmla="*/ 1328737 h 3943349"/>
                <a:gd name="connsiteX21" fmla="*/ 1014538 w 3390261"/>
                <a:gd name="connsiteY21" fmla="*/ 1400175 h 3943349"/>
                <a:gd name="connsiteX22" fmla="*/ 762126 w 3390261"/>
                <a:gd name="connsiteY22" fmla="*/ 1576387 h 3943349"/>
                <a:gd name="connsiteX23" fmla="*/ 633538 w 3390261"/>
                <a:gd name="connsiteY23" fmla="*/ 1700212 h 3943349"/>
                <a:gd name="connsiteX24" fmla="*/ 657351 w 3390261"/>
                <a:gd name="connsiteY24" fmla="*/ 1876425 h 3943349"/>
                <a:gd name="connsiteX25" fmla="*/ 714501 w 3390261"/>
                <a:gd name="connsiteY25" fmla="*/ 1885950 h 3943349"/>
                <a:gd name="connsiteX26" fmla="*/ 724026 w 3390261"/>
                <a:gd name="connsiteY26" fmla="*/ 1990725 h 3943349"/>
                <a:gd name="connsiteX27" fmla="*/ 795463 w 3390261"/>
                <a:gd name="connsiteY27" fmla="*/ 1990725 h 3943349"/>
                <a:gd name="connsiteX28" fmla="*/ 971676 w 3390261"/>
                <a:gd name="connsiteY28" fmla="*/ 2147887 h 3943349"/>
                <a:gd name="connsiteX29" fmla="*/ 1105026 w 3390261"/>
                <a:gd name="connsiteY29" fmla="*/ 2019300 h 3943349"/>
                <a:gd name="connsiteX30" fmla="*/ 1138363 w 3390261"/>
                <a:gd name="connsiteY30" fmla="*/ 2176462 h 3943349"/>
                <a:gd name="connsiteX31" fmla="*/ 1286001 w 3390261"/>
                <a:gd name="connsiteY31" fmla="*/ 2028825 h 3943349"/>
                <a:gd name="connsiteX32" fmla="*/ 1386013 w 3390261"/>
                <a:gd name="connsiteY32" fmla="*/ 1795462 h 3943349"/>
                <a:gd name="connsiteX33" fmla="*/ 2028951 w 3390261"/>
                <a:gd name="connsiteY33" fmla="*/ 1223962 h 3943349"/>
                <a:gd name="connsiteX34" fmla="*/ 2148013 w 3390261"/>
                <a:gd name="connsiteY34" fmla="*/ 1214437 h 3943349"/>
                <a:gd name="connsiteX35" fmla="*/ 2176588 w 3390261"/>
                <a:gd name="connsiteY35" fmla="*/ 1147762 h 3943349"/>
                <a:gd name="connsiteX36" fmla="*/ 2405188 w 3390261"/>
                <a:gd name="connsiteY36" fmla="*/ 1119187 h 3943349"/>
                <a:gd name="connsiteX37" fmla="*/ 2681413 w 3390261"/>
                <a:gd name="connsiteY37" fmla="*/ 1233487 h 3943349"/>
                <a:gd name="connsiteX38" fmla="*/ 2619501 w 3390261"/>
                <a:gd name="connsiteY38" fmla="*/ 1681162 h 3943349"/>
                <a:gd name="connsiteX39" fmla="*/ 3128784 w 3390261"/>
                <a:gd name="connsiteY39" fmla="*/ 1362586 h 3943349"/>
                <a:gd name="connsiteX40" fmla="*/ 3258856 w 3390261"/>
                <a:gd name="connsiteY40" fmla="*/ 1043905 h 3943349"/>
                <a:gd name="connsiteX41" fmla="*/ 3390261 w 3390261"/>
                <a:gd name="connsiteY41" fmla="*/ 1111551 h 3943349"/>
                <a:gd name="connsiteX42" fmla="*/ 2886201 w 3390261"/>
                <a:gd name="connsiteY42" fmla="*/ 2157412 h 3943349"/>
                <a:gd name="connsiteX43" fmla="*/ 2762376 w 3390261"/>
                <a:gd name="connsiteY43" fmla="*/ 2114550 h 3943349"/>
                <a:gd name="connsiteX44" fmla="*/ 2586163 w 3390261"/>
                <a:gd name="connsiteY44" fmla="*/ 2495550 h 3943349"/>
                <a:gd name="connsiteX45" fmla="*/ 2509963 w 3390261"/>
                <a:gd name="connsiteY45" fmla="*/ 2524125 h 3943349"/>
                <a:gd name="connsiteX46" fmla="*/ 2138489 w 3390261"/>
                <a:gd name="connsiteY46" fmla="*/ 3328987 h 3943349"/>
                <a:gd name="connsiteX47" fmla="*/ 1838451 w 3390261"/>
                <a:gd name="connsiteY47" fmla="*/ 3290887 h 3943349"/>
                <a:gd name="connsiteX48" fmla="*/ 1857501 w 3390261"/>
                <a:gd name="connsiteY48" fmla="*/ 3362325 h 3943349"/>
                <a:gd name="connsiteX49" fmla="*/ 1633663 w 3390261"/>
                <a:gd name="connsiteY49" fmla="*/ 3943349 h 3943349"/>
                <a:gd name="connsiteX50" fmla="*/ 524000 w 3390261"/>
                <a:gd name="connsiteY50" fmla="*/ 3633788 h 3943349"/>
                <a:gd name="connsiteX51" fmla="*/ 314451 w 3390261"/>
                <a:gd name="connsiteY51" fmla="*/ 3271837 h 3943349"/>
                <a:gd name="connsiteX52" fmla="*/ 295401 w 3390261"/>
                <a:gd name="connsiteY52" fmla="*/ 3219450 h 3943349"/>
                <a:gd name="connsiteX53" fmla="*/ 328738 w 3390261"/>
                <a:gd name="connsiteY53" fmla="*/ 3162300 h 3943349"/>
                <a:gd name="connsiteX54" fmla="*/ 400176 w 3390261"/>
                <a:gd name="connsiteY54" fmla="*/ 2814637 h 3943349"/>
                <a:gd name="connsiteX55" fmla="*/ 333501 w 3390261"/>
                <a:gd name="connsiteY55" fmla="*/ 2805112 h 3943349"/>
                <a:gd name="connsiteX56" fmla="*/ 400176 w 3390261"/>
                <a:gd name="connsiteY56" fmla="*/ 2262187 h 3943349"/>
                <a:gd name="connsiteX57" fmla="*/ 371601 w 3390261"/>
                <a:gd name="connsiteY57" fmla="*/ 1600200 h 3943349"/>
                <a:gd name="connsiteX58" fmla="*/ 322644 w 3390261"/>
                <a:gd name="connsiteY58" fmla="*/ 1214475 h 3943349"/>
                <a:gd name="connsiteX59" fmla="*/ 209224 w 3390261"/>
                <a:gd name="connsiteY59" fmla="*/ 885449 h 3943349"/>
                <a:gd name="connsiteX0" fmla="*/ 209224 w 3390261"/>
                <a:gd name="connsiteY0" fmla="*/ 885449 h 3943349"/>
                <a:gd name="connsiteX1" fmla="*/ 0 w 3390261"/>
                <a:gd name="connsiteY1" fmla="*/ 404686 h 3943349"/>
                <a:gd name="connsiteX2" fmla="*/ 152526 w 3390261"/>
                <a:gd name="connsiteY2" fmla="*/ 485775 h 3943349"/>
                <a:gd name="connsiteX3" fmla="*/ 419226 w 3390261"/>
                <a:gd name="connsiteY3" fmla="*/ 495300 h 3943349"/>
                <a:gd name="connsiteX4" fmla="*/ 495426 w 3390261"/>
                <a:gd name="connsiteY4" fmla="*/ 495300 h 3943349"/>
                <a:gd name="connsiteX5" fmla="*/ 781176 w 3390261"/>
                <a:gd name="connsiteY5" fmla="*/ 419100 h 3943349"/>
                <a:gd name="connsiteX6" fmla="*/ 1157413 w 3390261"/>
                <a:gd name="connsiteY6" fmla="*/ 266700 h 3943349"/>
                <a:gd name="connsiteX7" fmla="*/ 1686051 w 3390261"/>
                <a:gd name="connsiteY7" fmla="*/ 90487 h 3943349"/>
                <a:gd name="connsiteX8" fmla="*/ 1933701 w 3390261"/>
                <a:gd name="connsiteY8" fmla="*/ 38100 h 3943349"/>
                <a:gd name="connsiteX9" fmla="*/ 2128963 w 3390261"/>
                <a:gd name="connsiteY9" fmla="*/ 0 h 3943349"/>
                <a:gd name="connsiteX10" fmla="*/ 2128963 w 3390261"/>
                <a:gd name="connsiteY10" fmla="*/ 71437 h 3943349"/>
                <a:gd name="connsiteX11" fmla="*/ 2043238 w 3390261"/>
                <a:gd name="connsiteY11" fmla="*/ 114300 h 3943349"/>
                <a:gd name="connsiteX12" fmla="*/ 1928938 w 3390261"/>
                <a:gd name="connsiteY12" fmla="*/ 376237 h 3943349"/>
                <a:gd name="connsiteX13" fmla="*/ 1767013 w 3390261"/>
                <a:gd name="connsiteY13" fmla="*/ 466725 h 3943349"/>
                <a:gd name="connsiteX14" fmla="*/ 1833688 w 3390261"/>
                <a:gd name="connsiteY14" fmla="*/ 552450 h 3943349"/>
                <a:gd name="connsiteX15" fmla="*/ 1714626 w 3390261"/>
                <a:gd name="connsiteY15" fmla="*/ 652462 h 3943349"/>
                <a:gd name="connsiteX16" fmla="*/ 1609851 w 3390261"/>
                <a:gd name="connsiteY16" fmla="*/ 819150 h 3943349"/>
                <a:gd name="connsiteX17" fmla="*/ 1386013 w 3390261"/>
                <a:gd name="connsiteY17" fmla="*/ 995362 h 3943349"/>
                <a:gd name="connsiteX18" fmla="*/ 1390776 w 3390261"/>
                <a:gd name="connsiteY18" fmla="*/ 1166812 h 3943349"/>
                <a:gd name="connsiteX19" fmla="*/ 1195513 w 3390261"/>
                <a:gd name="connsiteY19" fmla="*/ 1228725 h 3943349"/>
                <a:gd name="connsiteX20" fmla="*/ 1019301 w 3390261"/>
                <a:gd name="connsiteY20" fmla="*/ 1328737 h 3943349"/>
                <a:gd name="connsiteX21" fmla="*/ 1014538 w 3390261"/>
                <a:gd name="connsiteY21" fmla="*/ 1400175 h 3943349"/>
                <a:gd name="connsiteX22" fmla="*/ 762126 w 3390261"/>
                <a:gd name="connsiteY22" fmla="*/ 1576387 h 3943349"/>
                <a:gd name="connsiteX23" fmla="*/ 633538 w 3390261"/>
                <a:gd name="connsiteY23" fmla="*/ 1700212 h 3943349"/>
                <a:gd name="connsiteX24" fmla="*/ 657351 w 3390261"/>
                <a:gd name="connsiteY24" fmla="*/ 1876425 h 3943349"/>
                <a:gd name="connsiteX25" fmla="*/ 714501 w 3390261"/>
                <a:gd name="connsiteY25" fmla="*/ 1885950 h 3943349"/>
                <a:gd name="connsiteX26" fmla="*/ 724026 w 3390261"/>
                <a:gd name="connsiteY26" fmla="*/ 1990725 h 3943349"/>
                <a:gd name="connsiteX27" fmla="*/ 795463 w 3390261"/>
                <a:gd name="connsiteY27" fmla="*/ 1990725 h 3943349"/>
                <a:gd name="connsiteX28" fmla="*/ 971676 w 3390261"/>
                <a:gd name="connsiteY28" fmla="*/ 2147887 h 3943349"/>
                <a:gd name="connsiteX29" fmla="*/ 1105026 w 3390261"/>
                <a:gd name="connsiteY29" fmla="*/ 2019300 h 3943349"/>
                <a:gd name="connsiteX30" fmla="*/ 1138363 w 3390261"/>
                <a:gd name="connsiteY30" fmla="*/ 2176462 h 3943349"/>
                <a:gd name="connsiteX31" fmla="*/ 1286001 w 3390261"/>
                <a:gd name="connsiteY31" fmla="*/ 2028825 h 3943349"/>
                <a:gd name="connsiteX32" fmla="*/ 1386013 w 3390261"/>
                <a:gd name="connsiteY32" fmla="*/ 1795462 h 3943349"/>
                <a:gd name="connsiteX33" fmla="*/ 2028951 w 3390261"/>
                <a:gd name="connsiteY33" fmla="*/ 1223962 h 3943349"/>
                <a:gd name="connsiteX34" fmla="*/ 2148013 w 3390261"/>
                <a:gd name="connsiteY34" fmla="*/ 1214437 h 3943349"/>
                <a:gd name="connsiteX35" fmla="*/ 2176588 w 3390261"/>
                <a:gd name="connsiteY35" fmla="*/ 1147762 h 3943349"/>
                <a:gd name="connsiteX36" fmla="*/ 2405188 w 3390261"/>
                <a:gd name="connsiteY36" fmla="*/ 1119187 h 3943349"/>
                <a:gd name="connsiteX37" fmla="*/ 2681413 w 3390261"/>
                <a:gd name="connsiteY37" fmla="*/ 1233487 h 3943349"/>
                <a:gd name="connsiteX38" fmla="*/ 2730064 w 3390261"/>
                <a:gd name="connsiteY38" fmla="*/ 1277935 h 3943349"/>
                <a:gd name="connsiteX39" fmla="*/ 3128784 w 3390261"/>
                <a:gd name="connsiteY39" fmla="*/ 1362586 h 3943349"/>
                <a:gd name="connsiteX40" fmla="*/ 3258856 w 3390261"/>
                <a:gd name="connsiteY40" fmla="*/ 1043905 h 3943349"/>
                <a:gd name="connsiteX41" fmla="*/ 3390261 w 3390261"/>
                <a:gd name="connsiteY41" fmla="*/ 1111551 h 3943349"/>
                <a:gd name="connsiteX42" fmla="*/ 2886201 w 3390261"/>
                <a:gd name="connsiteY42" fmla="*/ 2157412 h 3943349"/>
                <a:gd name="connsiteX43" fmla="*/ 2762376 w 3390261"/>
                <a:gd name="connsiteY43" fmla="*/ 2114550 h 3943349"/>
                <a:gd name="connsiteX44" fmla="*/ 2586163 w 3390261"/>
                <a:gd name="connsiteY44" fmla="*/ 2495550 h 3943349"/>
                <a:gd name="connsiteX45" fmla="*/ 2509963 w 3390261"/>
                <a:gd name="connsiteY45" fmla="*/ 2524125 h 3943349"/>
                <a:gd name="connsiteX46" fmla="*/ 2138489 w 3390261"/>
                <a:gd name="connsiteY46" fmla="*/ 3328987 h 3943349"/>
                <a:gd name="connsiteX47" fmla="*/ 1838451 w 3390261"/>
                <a:gd name="connsiteY47" fmla="*/ 3290887 h 3943349"/>
                <a:gd name="connsiteX48" fmla="*/ 1857501 w 3390261"/>
                <a:gd name="connsiteY48" fmla="*/ 3362325 h 3943349"/>
                <a:gd name="connsiteX49" fmla="*/ 1633663 w 3390261"/>
                <a:gd name="connsiteY49" fmla="*/ 3943349 h 3943349"/>
                <a:gd name="connsiteX50" fmla="*/ 524000 w 3390261"/>
                <a:gd name="connsiteY50" fmla="*/ 3633788 h 3943349"/>
                <a:gd name="connsiteX51" fmla="*/ 314451 w 3390261"/>
                <a:gd name="connsiteY51" fmla="*/ 3271837 h 3943349"/>
                <a:gd name="connsiteX52" fmla="*/ 295401 w 3390261"/>
                <a:gd name="connsiteY52" fmla="*/ 3219450 h 3943349"/>
                <a:gd name="connsiteX53" fmla="*/ 328738 w 3390261"/>
                <a:gd name="connsiteY53" fmla="*/ 3162300 h 3943349"/>
                <a:gd name="connsiteX54" fmla="*/ 400176 w 3390261"/>
                <a:gd name="connsiteY54" fmla="*/ 2814637 h 3943349"/>
                <a:gd name="connsiteX55" fmla="*/ 333501 w 3390261"/>
                <a:gd name="connsiteY55" fmla="*/ 2805112 h 3943349"/>
                <a:gd name="connsiteX56" fmla="*/ 400176 w 3390261"/>
                <a:gd name="connsiteY56" fmla="*/ 2262187 h 3943349"/>
                <a:gd name="connsiteX57" fmla="*/ 371601 w 3390261"/>
                <a:gd name="connsiteY57" fmla="*/ 1600200 h 3943349"/>
                <a:gd name="connsiteX58" fmla="*/ 322644 w 3390261"/>
                <a:gd name="connsiteY58" fmla="*/ 1214475 h 3943349"/>
                <a:gd name="connsiteX59" fmla="*/ 209224 w 3390261"/>
                <a:gd name="connsiteY59" fmla="*/ 885449 h 3943349"/>
                <a:gd name="connsiteX0" fmla="*/ 209224 w 3390261"/>
                <a:gd name="connsiteY0" fmla="*/ 885449 h 3943349"/>
                <a:gd name="connsiteX1" fmla="*/ 0 w 3390261"/>
                <a:gd name="connsiteY1" fmla="*/ 404686 h 3943349"/>
                <a:gd name="connsiteX2" fmla="*/ 152526 w 3390261"/>
                <a:gd name="connsiteY2" fmla="*/ 485775 h 3943349"/>
                <a:gd name="connsiteX3" fmla="*/ 419226 w 3390261"/>
                <a:gd name="connsiteY3" fmla="*/ 495300 h 3943349"/>
                <a:gd name="connsiteX4" fmla="*/ 495426 w 3390261"/>
                <a:gd name="connsiteY4" fmla="*/ 495300 h 3943349"/>
                <a:gd name="connsiteX5" fmla="*/ 781176 w 3390261"/>
                <a:gd name="connsiteY5" fmla="*/ 419100 h 3943349"/>
                <a:gd name="connsiteX6" fmla="*/ 1157413 w 3390261"/>
                <a:gd name="connsiteY6" fmla="*/ 266700 h 3943349"/>
                <a:gd name="connsiteX7" fmla="*/ 1686051 w 3390261"/>
                <a:gd name="connsiteY7" fmla="*/ 90487 h 3943349"/>
                <a:gd name="connsiteX8" fmla="*/ 1933701 w 3390261"/>
                <a:gd name="connsiteY8" fmla="*/ 38100 h 3943349"/>
                <a:gd name="connsiteX9" fmla="*/ 2128963 w 3390261"/>
                <a:gd name="connsiteY9" fmla="*/ 0 h 3943349"/>
                <a:gd name="connsiteX10" fmla="*/ 2128963 w 3390261"/>
                <a:gd name="connsiteY10" fmla="*/ 71437 h 3943349"/>
                <a:gd name="connsiteX11" fmla="*/ 2043238 w 3390261"/>
                <a:gd name="connsiteY11" fmla="*/ 114300 h 3943349"/>
                <a:gd name="connsiteX12" fmla="*/ 1928938 w 3390261"/>
                <a:gd name="connsiteY12" fmla="*/ 376237 h 3943349"/>
                <a:gd name="connsiteX13" fmla="*/ 1767013 w 3390261"/>
                <a:gd name="connsiteY13" fmla="*/ 466725 h 3943349"/>
                <a:gd name="connsiteX14" fmla="*/ 1833688 w 3390261"/>
                <a:gd name="connsiteY14" fmla="*/ 552450 h 3943349"/>
                <a:gd name="connsiteX15" fmla="*/ 1714626 w 3390261"/>
                <a:gd name="connsiteY15" fmla="*/ 652462 h 3943349"/>
                <a:gd name="connsiteX16" fmla="*/ 1609851 w 3390261"/>
                <a:gd name="connsiteY16" fmla="*/ 819150 h 3943349"/>
                <a:gd name="connsiteX17" fmla="*/ 1386013 w 3390261"/>
                <a:gd name="connsiteY17" fmla="*/ 995362 h 3943349"/>
                <a:gd name="connsiteX18" fmla="*/ 1390776 w 3390261"/>
                <a:gd name="connsiteY18" fmla="*/ 1166812 h 3943349"/>
                <a:gd name="connsiteX19" fmla="*/ 1195513 w 3390261"/>
                <a:gd name="connsiteY19" fmla="*/ 1228725 h 3943349"/>
                <a:gd name="connsiteX20" fmla="*/ 1019301 w 3390261"/>
                <a:gd name="connsiteY20" fmla="*/ 1328737 h 3943349"/>
                <a:gd name="connsiteX21" fmla="*/ 1014538 w 3390261"/>
                <a:gd name="connsiteY21" fmla="*/ 1400175 h 3943349"/>
                <a:gd name="connsiteX22" fmla="*/ 762126 w 3390261"/>
                <a:gd name="connsiteY22" fmla="*/ 1576387 h 3943349"/>
                <a:gd name="connsiteX23" fmla="*/ 633538 w 3390261"/>
                <a:gd name="connsiteY23" fmla="*/ 1700212 h 3943349"/>
                <a:gd name="connsiteX24" fmla="*/ 657351 w 3390261"/>
                <a:gd name="connsiteY24" fmla="*/ 1876425 h 3943349"/>
                <a:gd name="connsiteX25" fmla="*/ 714501 w 3390261"/>
                <a:gd name="connsiteY25" fmla="*/ 1885950 h 3943349"/>
                <a:gd name="connsiteX26" fmla="*/ 724026 w 3390261"/>
                <a:gd name="connsiteY26" fmla="*/ 1990725 h 3943349"/>
                <a:gd name="connsiteX27" fmla="*/ 795463 w 3390261"/>
                <a:gd name="connsiteY27" fmla="*/ 1990725 h 3943349"/>
                <a:gd name="connsiteX28" fmla="*/ 971676 w 3390261"/>
                <a:gd name="connsiteY28" fmla="*/ 2147887 h 3943349"/>
                <a:gd name="connsiteX29" fmla="*/ 1105026 w 3390261"/>
                <a:gd name="connsiteY29" fmla="*/ 2019300 h 3943349"/>
                <a:gd name="connsiteX30" fmla="*/ 1138363 w 3390261"/>
                <a:gd name="connsiteY30" fmla="*/ 2176462 h 3943349"/>
                <a:gd name="connsiteX31" fmla="*/ 1286001 w 3390261"/>
                <a:gd name="connsiteY31" fmla="*/ 2028825 h 3943349"/>
                <a:gd name="connsiteX32" fmla="*/ 1386013 w 3390261"/>
                <a:gd name="connsiteY32" fmla="*/ 1795462 h 3943349"/>
                <a:gd name="connsiteX33" fmla="*/ 2028951 w 3390261"/>
                <a:gd name="connsiteY33" fmla="*/ 1223962 h 3943349"/>
                <a:gd name="connsiteX34" fmla="*/ 2148013 w 3390261"/>
                <a:gd name="connsiteY34" fmla="*/ 1214437 h 3943349"/>
                <a:gd name="connsiteX35" fmla="*/ 2176588 w 3390261"/>
                <a:gd name="connsiteY35" fmla="*/ 1147762 h 3943349"/>
                <a:gd name="connsiteX36" fmla="*/ 2405188 w 3390261"/>
                <a:gd name="connsiteY36" fmla="*/ 1119187 h 3943349"/>
                <a:gd name="connsiteX37" fmla="*/ 2681413 w 3390261"/>
                <a:gd name="connsiteY37" fmla="*/ 1233487 h 3943349"/>
                <a:gd name="connsiteX38" fmla="*/ 2730064 w 3390261"/>
                <a:gd name="connsiteY38" fmla="*/ 1277935 h 3943349"/>
                <a:gd name="connsiteX39" fmla="*/ 3070252 w 3390261"/>
                <a:gd name="connsiteY39" fmla="*/ 1434125 h 3943349"/>
                <a:gd name="connsiteX40" fmla="*/ 3258856 w 3390261"/>
                <a:gd name="connsiteY40" fmla="*/ 1043905 h 3943349"/>
                <a:gd name="connsiteX41" fmla="*/ 3390261 w 3390261"/>
                <a:gd name="connsiteY41" fmla="*/ 1111551 h 3943349"/>
                <a:gd name="connsiteX42" fmla="*/ 2886201 w 3390261"/>
                <a:gd name="connsiteY42" fmla="*/ 2157412 h 3943349"/>
                <a:gd name="connsiteX43" fmla="*/ 2762376 w 3390261"/>
                <a:gd name="connsiteY43" fmla="*/ 2114550 h 3943349"/>
                <a:gd name="connsiteX44" fmla="*/ 2586163 w 3390261"/>
                <a:gd name="connsiteY44" fmla="*/ 2495550 h 3943349"/>
                <a:gd name="connsiteX45" fmla="*/ 2509963 w 3390261"/>
                <a:gd name="connsiteY45" fmla="*/ 2524125 h 3943349"/>
                <a:gd name="connsiteX46" fmla="*/ 2138489 w 3390261"/>
                <a:gd name="connsiteY46" fmla="*/ 3328987 h 3943349"/>
                <a:gd name="connsiteX47" fmla="*/ 1838451 w 3390261"/>
                <a:gd name="connsiteY47" fmla="*/ 3290887 h 3943349"/>
                <a:gd name="connsiteX48" fmla="*/ 1857501 w 3390261"/>
                <a:gd name="connsiteY48" fmla="*/ 3362325 h 3943349"/>
                <a:gd name="connsiteX49" fmla="*/ 1633663 w 3390261"/>
                <a:gd name="connsiteY49" fmla="*/ 3943349 h 3943349"/>
                <a:gd name="connsiteX50" fmla="*/ 524000 w 3390261"/>
                <a:gd name="connsiteY50" fmla="*/ 3633788 h 3943349"/>
                <a:gd name="connsiteX51" fmla="*/ 314451 w 3390261"/>
                <a:gd name="connsiteY51" fmla="*/ 3271837 h 3943349"/>
                <a:gd name="connsiteX52" fmla="*/ 295401 w 3390261"/>
                <a:gd name="connsiteY52" fmla="*/ 3219450 h 3943349"/>
                <a:gd name="connsiteX53" fmla="*/ 328738 w 3390261"/>
                <a:gd name="connsiteY53" fmla="*/ 3162300 h 3943349"/>
                <a:gd name="connsiteX54" fmla="*/ 400176 w 3390261"/>
                <a:gd name="connsiteY54" fmla="*/ 2814637 h 3943349"/>
                <a:gd name="connsiteX55" fmla="*/ 333501 w 3390261"/>
                <a:gd name="connsiteY55" fmla="*/ 2805112 h 3943349"/>
                <a:gd name="connsiteX56" fmla="*/ 400176 w 3390261"/>
                <a:gd name="connsiteY56" fmla="*/ 2262187 h 3943349"/>
                <a:gd name="connsiteX57" fmla="*/ 371601 w 3390261"/>
                <a:gd name="connsiteY57" fmla="*/ 1600200 h 3943349"/>
                <a:gd name="connsiteX58" fmla="*/ 322644 w 3390261"/>
                <a:gd name="connsiteY58" fmla="*/ 1214475 h 3943349"/>
                <a:gd name="connsiteX59" fmla="*/ 209224 w 3390261"/>
                <a:gd name="connsiteY59" fmla="*/ 885449 h 3943349"/>
                <a:gd name="connsiteX0" fmla="*/ 209224 w 3416276"/>
                <a:gd name="connsiteY0" fmla="*/ 885449 h 3943349"/>
                <a:gd name="connsiteX1" fmla="*/ 0 w 3416276"/>
                <a:gd name="connsiteY1" fmla="*/ 404686 h 3943349"/>
                <a:gd name="connsiteX2" fmla="*/ 152526 w 3416276"/>
                <a:gd name="connsiteY2" fmla="*/ 485775 h 3943349"/>
                <a:gd name="connsiteX3" fmla="*/ 419226 w 3416276"/>
                <a:gd name="connsiteY3" fmla="*/ 495300 h 3943349"/>
                <a:gd name="connsiteX4" fmla="*/ 495426 w 3416276"/>
                <a:gd name="connsiteY4" fmla="*/ 495300 h 3943349"/>
                <a:gd name="connsiteX5" fmla="*/ 781176 w 3416276"/>
                <a:gd name="connsiteY5" fmla="*/ 419100 h 3943349"/>
                <a:gd name="connsiteX6" fmla="*/ 1157413 w 3416276"/>
                <a:gd name="connsiteY6" fmla="*/ 266700 h 3943349"/>
                <a:gd name="connsiteX7" fmla="*/ 1686051 w 3416276"/>
                <a:gd name="connsiteY7" fmla="*/ 90487 h 3943349"/>
                <a:gd name="connsiteX8" fmla="*/ 1933701 w 3416276"/>
                <a:gd name="connsiteY8" fmla="*/ 38100 h 3943349"/>
                <a:gd name="connsiteX9" fmla="*/ 2128963 w 3416276"/>
                <a:gd name="connsiteY9" fmla="*/ 0 h 3943349"/>
                <a:gd name="connsiteX10" fmla="*/ 2128963 w 3416276"/>
                <a:gd name="connsiteY10" fmla="*/ 71437 h 3943349"/>
                <a:gd name="connsiteX11" fmla="*/ 2043238 w 3416276"/>
                <a:gd name="connsiteY11" fmla="*/ 114300 h 3943349"/>
                <a:gd name="connsiteX12" fmla="*/ 1928938 w 3416276"/>
                <a:gd name="connsiteY12" fmla="*/ 376237 h 3943349"/>
                <a:gd name="connsiteX13" fmla="*/ 1767013 w 3416276"/>
                <a:gd name="connsiteY13" fmla="*/ 466725 h 3943349"/>
                <a:gd name="connsiteX14" fmla="*/ 1833688 w 3416276"/>
                <a:gd name="connsiteY14" fmla="*/ 552450 h 3943349"/>
                <a:gd name="connsiteX15" fmla="*/ 1714626 w 3416276"/>
                <a:gd name="connsiteY15" fmla="*/ 652462 h 3943349"/>
                <a:gd name="connsiteX16" fmla="*/ 1609851 w 3416276"/>
                <a:gd name="connsiteY16" fmla="*/ 819150 h 3943349"/>
                <a:gd name="connsiteX17" fmla="*/ 1386013 w 3416276"/>
                <a:gd name="connsiteY17" fmla="*/ 995362 h 3943349"/>
                <a:gd name="connsiteX18" fmla="*/ 1390776 w 3416276"/>
                <a:gd name="connsiteY18" fmla="*/ 1166812 h 3943349"/>
                <a:gd name="connsiteX19" fmla="*/ 1195513 w 3416276"/>
                <a:gd name="connsiteY19" fmla="*/ 1228725 h 3943349"/>
                <a:gd name="connsiteX20" fmla="*/ 1019301 w 3416276"/>
                <a:gd name="connsiteY20" fmla="*/ 1328737 h 3943349"/>
                <a:gd name="connsiteX21" fmla="*/ 1014538 w 3416276"/>
                <a:gd name="connsiteY21" fmla="*/ 1400175 h 3943349"/>
                <a:gd name="connsiteX22" fmla="*/ 762126 w 3416276"/>
                <a:gd name="connsiteY22" fmla="*/ 1576387 h 3943349"/>
                <a:gd name="connsiteX23" fmla="*/ 633538 w 3416276"/>
                <a:gd name="connsiteY23" fmla="*/ 1700212 h 3943349"/>
                <a:gd name="connsiteX24" fmla="*/ 657351 w 3416276"/>
                <a:gd name="connsiteY24" fmla="*/ 1876425 h 3943349"/>
                <a:gd name="connsiteX25" fmla="*/ 714501 w 3416276"/>
                <a:gd name="connsiteY25" fmla="*/ 1885950 h 3943349"/>
                <a:gd name="connsiteX26" fmla="*/ 724026 w 3416276"/>
                <a:gd name="connsiteY26" fmla="*/ 1990725 h 3943349"/>
                <a:gd name="connsiteX27" fmla="*/ 795463 w 3416276"/>
                <a:gd name="connsiteY27" fmla="*/ 1990725 h 3943349"/>
                <a:gd name="connsiteX28" fmla="*/ 971676 w 3416276"/>
                <a:gd name="connsiteY28" fmla="*/ 2147887 h 3943349"/>
                <a:gd name="connsiteX29" fmla="*/ 1105026 w 3416276"/>
                <a:gd name="connsiteY29" fmla="*/ 2019300 h 3943349"/>
                <a:gd name="connsiteX30" fmla="*/ 1138363 w 3416276"/>
                <a:gd name="connsiteY30" fmla="*/ 2176462 h 3943349"/>
                <a:gd name="connsiteX31" fmla="*/ 1286001 w 3416276"/>
                <a:gd name="connsiteY31" fmla="*/ 2028825 h 3943349"/>
                <a:gd name="connsiteX32" fmla="*/ 1386013 w 3416276"/>
                <a:gd name="connsiteY32" fmla="*/ 1795462 h 3943349"/>
                <a:gd name="connsiteX33" fmla="*/ 2028951 w 3416276"/>
                <a:gd name="connsiteY33" fmla="*/ 1223962 h 3943349"/>
                <a:gd name="connsiteX34" fmla="*/ 2148013 w 3416276"/>
                <a:gd name="connsiteY34" fmla="*/ 1214437 h 3943349"/>
                <a:gd name="connsiteX35" fmla="*/ 2176588 w 3416276"/>
                <a:gd name="connsiteY35" fmla="*/ 1147762 h 3943349"/>
                <a:gd name="connsiteX36" fmla="*/ 2405188 w 3416276"/>
                <a:gd name="connsiteY36" fmla="*/ 1119187 h 3943349"/>
                <a:gd name="connsiteX37" fmla="*/ 2681413 w 3416276"/>
                <a:gd name="connsiteY37" fmla="*/ 1233487 h 3943349"/>
                <a:gd name="connsiteX38" fmla="*/ 2730064 w 3416276"/>
                <a:gd name="connsiteY38" fmla="*/ 1277935 h 3943349"/>
                <a:gd name="connsiteX39" fmla="*/ 3070252 w 3416276"/>
                <a:gd name="connsiteY39" fmla="*/ 1434125 h 3943349"/>
                <a:gd name="connsiteX40" fmla="*/ 3258856 w 3416276"/>
                <a:gd name="connsiteY40" fmla="*/ 1043905 h 3943349"/>
                <a:gd name="connsiteX41" fmla="*/ 3416276 w 3416276"/>
                <a:gd name="connsiteY41" fmla="*/ 1592823 h 3943349"/>
                <a:gd name="connsiteX42" fmla="*/ 2886201 w 3416276"/>
                <a:gd name="connsiteY42" fmla="*/ 2157412 h 3943349"/>
                <a:gd name="connsiteX43" fmla="*/ 2762376 w 3416276"/>
                <a:gd name="connsiteY43" fmla="*/ 2114550 h 3943349"/>
                <a:gd name="connsiteX44" fmla="*/ 2586163 w 3416276"/>
                <a:gd name="connsiteY44" fmla="*/ 2495550 h 3943349"/>
                <a:gd name="connsiteX45" fmla="*/ 2509963 w 3416276"/>
                <a:gd name="connsiteY45" fmla="*/ 2524125 h 3943349"/>
                <a:gd name="connsiteX46" fmla="*/ 2138489 w 3416276"/>
                <a:gd name="connsiteY46" fmla="*/ 3328987 h 3943349"/>
                <a:gd name="connsiteX47" fmla="*/ 1838451 w 3416276"/>
                <a:gd name="connsiteY47" fmla="*/ 3290887 h 3943349"/>
                <a:gd name="connsiteX48" fmla="*/ 1857501 w 3416276"/>
                <a:gd name="connsiteY48" fmla="*/ 3362325 h 3943349"/>
                <a:gd name="connsiteX49" fmla="*/ 1633663 w 3416276"/>
                <a:gd name="connsiteY49" fmla="*/ 3943349 h 3943349"/>
                <a:gd name="connsiteX50" fmla="*/ 524000 w 3416276"/>
                <a:gd name="connsiteY50" fmla="*/ 3633788 h 3943349"/>
                <a:gd name="connsiteX51" fmla="*/ 314451 w 3416276"/>
                <a:gd name="connsiteY51" fmla="*/ 3271837 h 3943349"/>
                <a:gd name="connsiteX52" fmla="*/ 295401 w 3416276"/>
                <a:gd name="connsiteY52" fmla="*/ 3219450 h 3943349"/>
                <a:gd name="connsiteX53" fmla="*/ 328738 w 3416276"/>
                <a:gd name="connsiteY53" fmla="*/ 3162300 h 3943349"/>
                <a:gd name="connsiteX54" fmla="*/ 400176 w 3416276"/>
                <a:gd name="connsiteY54" fmla="*/ 2814637 h 3943349"/>
                <a:gd name="connsiteX55" fmla="*/ 333501 w 3416276"/>
                <a:gd name="connsiteY55" fmla="*/ 2805112 h 3943349"/>
                <a:gd name="connsiteX56" fmla="*/ 400176 w 3416276"/>
                <a:gd name="connsiteY56" fmla="*/ 2262187 h 3943349"/>
                <a:gd name="connsiteX57" fmla="*/ 371601 w 3416276"/>
                <a:gd name="connsiteY57" fmla="*/ 1600200 h 3943349"/>
                <a:gd name="connsiteX58" fmla="*/ 322644 w 3416276"/>
                <a:gd name="connsiteY58" fmla="*/ 1214475 h 3943349"/>
                <a:gd name="connsiteX59" fmla="*/ 209224 w 3416276"/>
                <a:gd name="connsiteY59" fmla="*/ 885449 h 3943349"/>
                <a:gd name="connsiteX0" fmla="*/ 209224 w 3416276"/>
                <a:gd name="connsiteY0" fmla="*/ 885449 h 3943349"/>
                <a:gd name="connsiteX1" fmla="*/ 0 w 3416276"/>
                <a:gd name="connsiteY1" fmla="*/ 404686 h 3943349"/>
                <a:gd name="connsiteX2" fmla="*/ 152526 w 3416276"/>
                <a:gd name="connsiteY2" fmla="*/ 485775 h 3943349"/>
                <a:gd name="connsiteX3" fmla="*/ 419226 w 3416276"/>
                <a:gd name="connsiteY3" fmla="*/ 495300 h 3943349"/>
                <a:gd name="connsiteX4" fmla="*/ 495426 w 3416276"/>
                <a:gd name="connsiteY4" fmla="*/ 495300 h 3943349"/>
                <a:gd name="connsiteX5" fmla="*/ 781176 w 3416276"/>
                <a:gd name="connsiteY5" fmla="*/ 419100 h 3943349"/>
                <a:gd name="connsiteX6" fmla="*/ 1157413 w 3416276"/>
                <a:gd name="connsiteY6" fmla="*/ 266700 h 3943349"/>
                <a:gd name="connsiteX7" fmla="*/ 1686051 w 3416276"/>
                <a:gd name="connsiteY7" fmla="*/ 90487 h 3943349"/>
                <a:gd name="connsiteX8" fmla="*/ 1933701 w 3416276"/>
                <a:gd name="connsiteY8" fmla="*/ 38100 h 3943349"/>
                <a:gd name="connsiteX9" fmla="*/ 2128963 w 3416276"/>
                <a:gd name="connsiteY9" fmla="*/ 0 h 3943349"/>
                <a:gd name="connsiteX10" fmla="*/ 2128963 w 3416276"/>
                <a:gd name="connsiteY10" fmla="*/ 71437 h 3943349"/>
                <a:gd name="connsiteX11" fmla="*/ 2043238 w 3416276"/>
                <a:gd name="connsiteY11" fmla="*/ 114300 h 3943349"/>
                <a:gd name="connsiteX12" fmla="*/ 1928938 w 3416276"/>
                <a:gd name="connsiteY12" fmla="*/ 376237 h 3943349"/>
                <a:gd name="connsiteX13" fmla="*/ 1767013 w 3416276"/>
                <a:gd name="connsiteY13" fmla="*/ 466725 h 3943349"/>
                <a:gd name="connsiteX14" fmla="*/ 1833688 w 3416276"/>
                <a:gd name="connsiteY14" fmla="*/ 552450 h 3943349"/>
                <a:gd name="connsiteX15" fmla="*/ 1714626 w 3416276"/>
                <a:gd name="connsiteY15" fmla="*/ 652462 h 3943349"/>
                <a:gd name="connsiteX16" fmla="*/ 1609851 w 3416276"/>
                <a:gd name="connsiteY16" fmla="*/ 819150 h 3943349"/>
                <a:gd name="connsiteX17" fmla="*/ 1386013 w 3416276"/>
                <a:gd name="connsiteY17" fmla="*/ 995362 h 3943349"/>
                <a:gd name="connsiteX18" fmla="*/ 1390776 w 3416276"/>
                <a:gd name="connsiteY18" fmla="*/ 1166812 h 3943349"/>
                <a:gd name="connsiteX19" fmla="*/ 1195513 w 3416276"/>
                <a:gd name="connsiteY19" fmla="*/ 1228725 h 3943349"/>
                <a:gd name="connsiteX20" fmla="*/ 1019301 w 3416276"/>
                <a:gd name="connsiteY20" fmla="*/ 1328737 h 3943349"/>
                <a:gd name="connsiteX21" fmla="*/ 1014538 w 3416276"/>
                <a:gd name="connsiteY21" fmla="*/ 1400175 h 3943349"/>
                <a:gd name="connsiteX22" fmla="*/ 762126 w 3416276"/>
                <a:gd name="connsiteY22" fmla="*/ 1576387 h 3943349"/>
                <a:gd name="connsiteX23" fmla="*/ 633538 w 3416276"/>
                <a:gd name="connsiteY23" fmla="*/ 1700212 h 3943349"/>
                <a:gd name="connsiteX24" fmla="*/ 657351 w 3416276"/>
                <a:gd name="connsiteY24" fmla="*/ 1876425 h 3943349"/>
                <a:gd name="connsiteX25" fmla="*/ 714501 w 3416276"/>
                <a:gd name="connsiteY25" fmla="*/ 1885950 h 3943349"/>
                <a:gd name="connsiteX26" fmla="*/ 724026 w 3416276"/>
                <a:gd name="connsiteY26" fmla="*/ 1990725 h 3943349"/>
                <a:gd name="connsiteX27" fmla="*/ 795463 w 3416276"/>
                <a:gd name="connsiteY27" fmla="*/ 1990725 h 3943349"/>
                <a:gd name="connsiteX28" fmla="*/ 971676 w 3416276"/>
                <a:gd name="connsiteY28" fmla="*/ 2147887 h 3943349"/>
                <a:gd name="connsiteX29" fmla="*/ 1105026 w 3416276"/>
                <a:gd name="connsiteY29" fmla="*/ 2019300 h 3943349"/>
                <a:gd name="connsiteX30" fmla="*/ 1138363 w 3416276"/>
                <a:gd name="connsiteY30" fmla="*/ 2176462 h 3943349"/>
                <a:gd name="connsiteX31" fmla="*/ 1286001 w 3416276"/>
                <a:gd name="connsiteY31" fmla="*/ 2028825 h 3943349"/>
                <a:gd name="connsiteX32" fmla="*/ 1386013 w 3416276"/>
                <a:gd name="connsiteY32" fmla="*/ 1795462 h 3943349"/>
                <a:gd name="connsiteX33" fmla="*/ 2028951 w 3416276"/>
                <a:gd name="connsiteY33" fmla="*/ 1223962 h 3943349"/>
                <a:gd name="connsiteX34" fmla="*/ 2148013 w 3416276"/>
                <a:gd name="connsiteY34" fmla="*/ 1214437 h 3943349"/>
                <a:gd name="connsiteX35" fmla="*/ 2176588 w 3416276"/>
                <a:gd name="connsiteY35" fmla="*/ 1147762 h 3943349"/>
                <a:gd name="connsiteX36" fmla="*/ 2405188 w 3416276"/>
                <a:gd name="connsiteY36" fmla="*/ 1119187 h 3943349"/>
                <a:gd name="connsiteX37" fmla="*/ 2681413 w 3416276"/>
                <a:gd name="connsiteY37" fmla="*/ 1233487 h 3943349"/>
                <a:gd name="connsiteX38" fmla="*/ 2730064 w 3416276"/>
                <a:gd name="connsiteY38" fmla="*/ 1277935 h 3943349"/>
                <a:gd name="connsiteX39" fmla="*/ 3070252 w 3416276"/>
                <a:gd name="connsiteY39" fmla="*/ 1434125 h 3943349"/>
                <a:gd name="connsiteX40" fmla="*/ 3271864 w 3416276"/>
                <a:gd name="connsiteY40" fmla="*/ 1577206 h 3943349"/>
                <a:gd name="connsiteX41" fmla="*/ 3416276 w 3416276"/>
                <a:gd name="connsiteY41" fmla="*/ 1592823 h 3943349"/>
                <a:gd name="connsiteX42" fmla="*/ 2886201 w 3416276"/>
                <a:gd name="connsiteY42" fmla="*/ 2157412 h 3943349"/>
                <a:gd name="connsiteX43" fmla="*/ 2762376 w 3416276"/>
                <a:gd name="connsiteY43" fmla="*/ 2114550 h 3943349"/>
                <a:gd name="connsiteX44" fmla="*/ 2586163 w 3416276"/>
                <a:gd name="connsiteY44" fmla="*/ 2495550 h 3943349"/>
                <a:gd name="connsiteX45" fmla="*/ 2509963 w 3416276"/>
                <a:gd name="connsiteY45" fmla="*/ 2524125 h 3943349"/>
                <a:gd name="connsiteX46" fmla="*/ 2138489 w 3416276"/>
                <a:gd name="connsiteY46" fmla="*/ 3328987 h 3943349"/>
                <a:gd name="connsiteX47" fmla="*/ 1838451 w 3416276"/>
                <a:gd name="connsiteY47" fmla="*/ 3290887 h 3943349"/>
                <a:gd name="connsiteX48" fmla="*/ 1857501 w 3416276"/>
                <a:gd name="connsiteY48" fmla="*/ 3362325 h 3943349"/>
                <a:gd name="connsiteX49" fmla="*/ 1633663 w 3416276"/>
                <a:gd name="connsiteY49" fmla="*/ 3943349 h 3943349"/>
                <a:gd name="connsiteX50" fmla="*/ 524000 w 3416276"/>
                <a:gd name="connsiteY50" fmla="*/ 3633788 h 3943349"/>
                <a:gd name="connsiteX51" fmla="*/ 314451 w 3416276"/>
                <a:gd name="connsiteY51" fmla="*/ 3271837 h 3943349"/>
                <a:gd name="connsiteX52" fmla="*/ 295401 w 3416276"/>
                <a:gd name="connsiteY52" fmla="*/ 3219450 h 3943349"/>
                <a:gd name="connsiteX53" fmla="*/ 328738 w 3416276"/>
                <a:gd name="connsiteY53" fmla="*/ 3162300 h 3943349"/>
                <a:gd name="connsiteX54" fmla="*/ 400176 w 3416276"/>
                <a:gd name="connsiteY54" fmla="*/ 2814637 h 3943349"/>
                <a:gd name="connsiteX55" fmla="*/ 333501 w 3416276"/>
                <a:gd name="connsiteY55" fmla="*/ 2805112 h 3943349"/>
                <a:gd name="connsiteX56" fmla="*/ 400176 w 3416276"/>
                <a:gd name="connsiteY56" fmla="*/ 2262187 h 3943349"/>
                <a:gd name="connsiteX57" fmla="*/ 371601 w 3416276"/>
                <a:gd name="connsiteY57" fmla="*/ 1600200 h 3943349"/>
                <a:gd name="connsiteX58" fmla="*/ 322644 w 3416276"/>
                <a:gd name="connsiteY58" fmla="*/ 1214475 h 3943349"/>
                <a:gd name="connsiteX59" fmla="*/ 209224 w 3416276"/>
                <a:gd name="connsiteY59" fmla="*/ 885449 h 3943349"/>
                <a:gd name="connsiteX0" fmla="*/ 209224 w 3416276"/>
                <a:gd name="connsiteY0" fmla="*/ 885449 h 3943349"/>
                <a:gd name="connsiteX1" fmla="*/ 0 w 3416276"/>
                <a:gd name="connsiteY1" fmla="*/ 404686 h 3943349"/>
                <a:gd name="connsiteX2" fmla="*/ 152526 w 3416276"/>
                <a:gd name="connsiteY2" fmla="*/ 485775 h 3943349"/>
                <a:gd name="connsiteX3" fmla="*/ 419226 w 3416276"/>
                <a:gd name="connsiteY3" fmla="*/ 495300 h 3943349"/>
                <a:gd name="connsiteX4" fmla="*/ 495426 w 3416276"/>
                <a:gd name="connsiteY4" fmla="*/ 495300 h 3943349"/>
                <a:gd name="connsiteX5" fmla="*/ 781176 w 3416276"/>
                <a:gd name="connsiteY5" fmla="*/ 419100 h 3943349"/>
                <a:gd name="connsiteX6" fmla="*/ 1157413 w 3416276"/>
                <a:gd name="connsiteY6" fmla="*/ 266700 h 3943349"/>
                <a:gd name="connsiteX7" fmla="*/ 1686051 w 3416276"/>
                <a:gd name="connsiteY7" fmla="*/ 90487 h 3943349"/>
                <a:gd name="connsiteX8" fmla="*/ 1933701 w 3416276"/>
                <a:gd name="connsiteY8" fmla="*/ 38100 h 3943349"/>
                <a:gd name="connsiteX9" fmla="*/ 2128963 w 3416276"/>
                <a:gd name="connsiteY9" fmla="*/ 0 h 3943349"/>
                <a:gd name="connsiteX10" fmla="*/ 2128963 w 3416276"/>
                <a:gd name="connsiteY10" fmla="*/ 71437 h 3943349"/>
                <a:gd name="connsiteX11" fmla="*/ 2043238 w 3416276"/>
                <a:gd name="connsiteY11" fmla="*/ 114300 h 3943349"/>
                <a:gd name="connsiteX12" fmla="*/ 1928938 w 3416276"/>
                <a:gd name="connsiteY12" fmla="*/ 376237 h 3943349"/>
                <a:gd name="connsiteX13" fmla="*/ 1767013 w 3416276"/>
                <a:gd name="connsiteY13" fmla="*/ 466725 h 3943349"/>
                <a:gd name="connsiteX14" fmla="*/ 1833688 w 3416276"/>
                <a:gd name="connsiteY14" fmla="*/ 552450 h 3943349"/>
                <a:gd name="connsiteX15" fmla="*/ 1714626 w 3416276"/>
                <a:gd name="connsiteY15" fmla="*/ 652462 h 3943349"/>
                <a:gd name="connsiteX16" fmla="*/ 1609851 w 3416276"/>
                <a:gd name="connsiteY16" fmla="*/ 819150 h 3943349"/>
                <a:gd name="connsiteX17" fmla="*/ 1386013 w 3416276"/>
                <a:gd name="connsiteY17" fmla="*/ 995362 h 3943349"/>
                <a:gd name="connsiteX18" fmla="*/ 1390776 w 3416276"/>
                <a:gd name="connsiteY18" fmla="*/ 1166812 h 3943349"/>
                <a:gd name="connsiteX19" fmla="*/ 1195513 w 3416276"/>
                <a:gd name="connsiteY19" fmla="*/ 1228725 h 3943349"/>
                <a:gd name="connsiteX20" fmla="*/ 1019301 w 3416276"/>
                <a:gd name="connsiteY20" fmla="*/ 1328737 h 3943349"/>
                <a:gd name="connsiteX21" fmla="*/ 1014538 w 3416276"/>
                <a:gd name="connsiteY21" fmla="*/ 1400175 h 3943349"/>
                <a:gd name="connsiteX22" fmla="*/ 762126 w 3416276"/>
                <a:gd name="connsiteY22" fmla="*/ 1576387 h 3943349"/>
                <a:gd name="connsiteX23" fmla="*/ 633538 w 3416276"/>
                <a:gd name="connsiteY23" fmla="*/ 1700212 h 3943349"/>
                <a:gd name="connsiteX24" fmla="*/ 657351 w 3416276"/>
                <a:gd name="connsiteY24" fmla="*/ 1876425 h 3943349"/>
                <a:gd name="connsiteX25" fmla="*/ 714501 w 3416276"/>
                <a:gd name="connsiteY25" fmla="*/ 1885950 h 3943349"/>
                <a:gd name="connsiteX26" fmla="*/ 724026 w 3416276"/>
                <a:gd name="connsiteY26" fmla="*/ 1990725 h 3943349"/>
                <a:gd name="connsiteX27" fmla="*/ 795463 w 3416276"/>
                <a:gd name="connsiteY27" fmla="*/ 1990725 h 3943349"/>
                <a:gd name="connsiteX28" fmla="*/ 971676 w 3416276"/>
                <a:gd name="connsiteY28" fmla="*/ 2147887 h 3943349"/>
                <a:gd name="connsiteX29" fmla="*/ 1105026 w 3416276"/>
                <a:gd name="connsiteY29" fmla="*/ 2019300 h 3943349"/>
                <a:gd name="connsiteX30" fmla="*/ 1138363 w 3416276"/>
                <a:gd name="connsiteY30" fmla="*/ 2176462 h 3943349"/>
                <a:gd name="connsiteX31" fmla="*/ 1286001 w 3416276"/>
                <a:gd name="connsiteY31" fmla="*/ 2028825 h 3943349"/>
                <a:gd name="connsiteX32" fmla="*/ 1386013 w 3416276"/>
                <a:gd name="connsiteY32" fmla="*/ 1795462 h 3943349"/>
                <a:gd name="connsiteX33" fmla="*/ 2028951 w 3416276"/>
                <a:gd name="connsiteY33" fmla="*/ 1223962 h 3943349"/>
                <a:gd name="connsiteX34" fmla="*/ 2148013 w 3416276"/>
                <a:gd name="connsiteY34" fmla="*/ 1214437 h 3943349"/>
                <a:gd name="connsiteX35" fmla="*/ 2176588 w 3416276"/>
                <a:gd name="connsiteY35" fmla="*/ 1147762 h 3943349"/>
                <a:gd name="connsiteX36" fmla="*/ 2405188 w 3416276"/>
                <a:gd name="connsiteY36" fmla="*/ 1119187 h 3943349"/>
                <a:gd name="connsiteX37" fmla="*/ 2681413 w 3416276"/>
                <a:gd name="connsiteY37" fmla="*/ 1233487 h 3943349"/>
                <a:gd name="connsiteX38" fmla="*/ 2730064 w 3416276"/>
                <a:gd name="connsiteY38" fmla="*/ 1277935 h 3943349"/>
                <a:gd name="connsiteX39" fmla="*/ 3070252 w 3416276"/>
                <a:gd name="connsiteY39" fmla="*/ 1434125 h 3943349"/>
                <a:gd name="connsiteX40" fmla="*/ 3206827 w 3416276"/>
                <a:gd name="connsiteY40" fmla="*/ 1245520 h 3943349"/>
                <a:gd name="connsiteX41" fmla="*/ 3416276 w 3416276"/>
                <a:gd name="connsiteY41" fmla="*/ 1592823 h 3943349"/>
                <a:gd name="connsiteX42" fmla="*/ 2886201 w 3416276"/>
                <a:gd name="connsiteY42" fmla="*/ 2157412 h 3943349"/>
                <a:gd name="connsiteX43" fmla="*/ 2762376 w 3416276"/>
                <a:gd name="connsiteY43" fmla="*/ 2114550 h 3943349"/>
                <a:gd name="connsiteX44" fmla="*/ 2586163 w 3416276"/>
                <a:gd name="connsiteY44" fmla="*/ 2495550 h 3943349"/>
                <a:gd name="connsiteX45" fmla="*/ 2509963 w 3416276"/>
                <a:gd name="connsiteY45" fmla="*/ 2524125 h 3943349"/>
                <a:gd name="connsiteX46" fmla="*/ 2138489 w 3416276"/>
                <a:gd name="connsiteY46" fmla="*/ 3328987 h 3943349"/>
                <a:gd name="connsiteX47" fmla="*/ 1838451 w 3416276"/>
                <a:gd name="connsiteY47" fmla="*/ 3290887 h 3943349"/>
                <a:gd name="connsiteX48" fmla="*/ 1857501 w 3416276"/>
                <a:gd name="connsiteY48" fmla="*/ 3362325 h 3943349"/>
                <a:gd name="connsiteX49" fmla="*/ 1633663 w 3416276"/>
                <a:gd name="connsiteY49" fmla="*/ 3943349 h 3943349"/>
                <a:gd name="connsiteX50" fmla="*/ 524000 w 3416276"/>
                <a:gd name="connsiteY50" fmla="*/ 3633788 h 3943349"/>
                <a:gd name="connsiteX51" fmla="*/ 314451 w 3416276"/>
                <a:gd name="connsiteY51" fmla="*/ 3271837 h 3943349"/>
                <a:gd name="connsiteX52" fmla="*/ 295401 w 3416276"/>
                <a:gd name="connsiteY52" fmla="*/ 3219450 h 3943349"/>
                <a:gd name="connsiteX53" fmla="*/ 328738 w 3416276"/>
                <a:gd name="connsiteY53" fmla="*/ 3162300 h 3943349"/>
                <a:gd name="connsiteX54" fmla="*/ 400176 w 3416276"/>
                <a:gd name="connsiteY54" fmla="*/ 2814637 h 3943349"/>
                <a:gd name="connsiteX55" fmla="*/ 333501 w 3416276"/>
                <a:gd name="connsiteY55" fmla="*/ 2805112 h 3943349"/>
                <a:gd name="connsiteX56" fmla="*/ 400176 w 3416276"/>
                <a:gd name="connsiteY56" fmla="*/ 2262187 h 3943349"/>
                <a:gd name="connsiteX57" fmla="*/ 371601 w 3416276"/>
                <a:gd name="connsiteY57" fmla="*/ 1600200 h 3943349"/>
                <a:gd name="connsiteX58" fmla="*/ 322644 w 3416276"/>
                <a:gd name="connsiteY58" fmla="*/ 1214475 h 3943349"/>
                <a:gd name="connsiteX59" fmla="*/ 209224 w 3416276"/>
                <a:gd name="connsiteY59" fmla="*/ 885449 h 3943349"/>
                <a:gd name="connsiteX0" fmla="*/ 209224 w 3305714"/>
                <a:gd name="connsiteY0" fmla="*/ 885449 h 3943349"/>
                <a:gd name="connsiteX1" fmla="*/ 0 w 3305714"/>
                <a:gd name="connsiteY1" fmla="*/ 404686 h 3943349"/>
                <a:gd name="connsiteX2" fmla="*/ 152526 w 3305714"/>
                <a:gd name="connsiteY2" fmla="*/ 485775 h 3943349"/>
                <a:gd name="connsiteX3" fmla="*/ 419226 w 3305714"/>
                <a:gd name="connsiteY3" fmla="*/ 495300 h 3943349"/>
                <a:gd name="connsiteX4" fmla="*/ 495426 w 3305714"/>
                <a:gd name="connsiteY4" fmla="*/ 495300 h 3943349"/>
                <a:gd name="connsiteX5" fmla="*/ 781176 w 3305714"/>
                <a:gd name="connsiteY5" fmla="*/ 419100 h 3943349"/>
                <a:gd name="connsiteX6" fmla="*/ 1157413 w 3305714"/>
                <a:gd name="connsiteY6" fmla="*/ 266700 h 3943349"/>
                <a:gd name="connsiteX7" fmla="*/ 1686051 w 3305714"/>
                <a:gd name="connsiteY7" fmla="*/ 90487 h 3943349"/>
                <a:gd name="connsiteX8" fmla="*/ 1933701 w 3305714"/>
                <a:gd name="connsiteY8" fmla="*/ 38100 h 3943349"/>
                <a:gd name="connsiteX9" fmla="*/ 2128963 w 3305714"/>
                <a:gd name="connsiteY9" fmla="*/ 0 h 3943349"/>
                <a:gd name="connsiteX10" fmla="*/ 2128963 w 3305714"/>
                <a:gd name="connsiteY10" fmla="*/ 71437 h 3943349"/>
                <a:gd name="connsiteX11" fmla="*/ 2043238 w 3305714"/>
                <a:gd name="connsiteY11" fmla="*/ 114300 h 3943349"/>
                <a:gd name="connsiteX12" fmla="*/ 1928938 w 3305714"/>
                <a:gd name="connsiteY12" fmla="*/ 376237 h 3943349"/>
                <a:gd name="connsiteX13" fmla="*/ 1767013 w 3305714"/>
                <a:gd name="connsiteY13" fmla="*/ 466725 h 3943349"/>
                <a:gd name="connsiteX14" fmla="*/ 1833688 w 3305714"/>
                <a:gd name="connsiteY14" fmla="*/ 552450 h 3943349"/>
                <a:gd name="connsiteX15" fmla="*/ 1714626 w 3305714"/>
                <a:gd name="connsiteY15" fmla="*/ 652462 h 3943349"/>
                <a:gd name="connsiteX16" fmla="*/ 1609851 w 3305714"/>
                <a:gd name="connsiteY16" fmla="*/ 819150 h 3943349"/>
                <a:gd name="connsiteX17" fmla="*/ 1386013 w 3305714"/>
                <a:gd name="connsiteY17" fmla="*/ 995362 h 3943349"/>
                <a:gd name="connsiteX18" fmla="*/ 1390776 w 3305714"/>
                <a:gd name="connsiteY18" fmla="*/ 1166812 h 3943349"/>
                <a:gd name="connsiteX19" fmla="*/ 1195513 w 3305714"/>
                <a:gd name="connsiteY19" fmla="*/ 1228725 h 3943349"/>
                <a:gd name="connsiteX20" fmla="*/ 1019301 w 3305714"/>
                <a:gd name="connsiteY20" fmla="*/ 1328737 h 3943349"/>
                <a:gd name="connsiteX21" fmla="*/ 1014538 w 3305714"/>
                <a:gd name="connsiteY21" fmla="*/ 1400175 h 3943349"/>
                <a:gd name="connsiteX22" fmla="*/ 762126 w 3305714"/>
                <a:gd name="connsiteY22" fmla="*/ 1576387 h 3943349"/>
                <a:gd name="connsiteX23" fmla="*/ 633538 w 3305714"/>
                <a:gd name="connsiteY23" fmla="*/ 1700212 h 3943349"/>
                <a:gd name="connsiteX24" fmla="*/ 657351 w 3305714"/>
                <a:gd name="connsiteY24" fmla="*/ 1876425 h 3943349"/>
                <a:gd name="connsiteX25" fmla="*/ 714501 w 3305714"/>
                <a:gd name="connsiteY25" fmla="*/ 1885950 h 3943349"/>
                <a:gd name="connsiteX26" fmla="*/ 724026 w 3305714"/>
                <a:gd name="connsiteY26" fmla="*/ 1990725 h 3943349"/>
                <a:gd name="connsiteX27" fmla="*/ 795463 w 3305714"/>
                <a:gd name="connsiteY27" fmla="*/ 1990725 h 3943349"/>
                <a:gd name="connsiteX28" fmla="*/ 971676 w 3305714"/>
                <a:gd name="connsiteY28" fmla="*/ 2147887 h 3943349"/>
                <a:gd name="connsiteX29" fmla="*/ 1105026 w 3305714"/>
                <a:gd name="connsiteY29" fmla="*/ 2019300 h 3943349"/>
                <a:gd name="connsiteX30" fmla="*/ 1138363 w 3305714"/>
                <a:gd name="connsiteY30" fmla="*/ 2176462 h 3943349"/>
                <a:gd name="connsiteX31" fmla="*/ 1286001 w 3305714"/>
                <a:gd name="connsiteY31" fmla="*/ 2028825 h 3943349"/>
                <a:gd name="connsiteX32" fmla="*/ 1386013 w 3305714"/>
                <a:gd name="connsiteY32" fmla="*/ 1795462 h 3943349"/>
                <a:gd name="connsiteX33" fmla="*/ 2028951 w 3305714"/>
                <a:gd name="connsiteY33" fmla="*/ 1223962 h 3943349"/>
                <a:gd name="connsiteX34" fmla="*/ 2148013 w 3305714"/>
                <a:gd name="connsiteY34" fmla="*/ 1214437 h 3943349"/>
                <a:gd name="connsiteX35" fmla="*/ 2176588 w 3305714"/>
                <a:gd name="connsiteY35" fmla="*/ 1147762 h 3943349"/>
                <a:gd name="connsiteX36" fmla="*/ 2405188 w 3305714"/>
                <a:gd name="connsiteY36" fmla="*/ 1119187 h 3943349"/>
                <a:gd name="connsiteX37" fmla="*/ 2681413 w 3305714"/>
                <a:gd name="connsiteY37" fmla="*/ 1233487 h 3943349"/>
                <a:gd name="connsiteX38" fmla="*/ 2730064 w 3305714"/>
                <a:gd name="connsiteY38" fmla="*/ 1277935 h 3943349"/>
                <a:gd name="connsiteX39" fmla="*/ 3070252 w 3305714"/>
                <a:gd name="connsiteY39" fmla="*/ 1434125 h 3943349"/>
                <a:gd name="connsiteX40" fmla="*/ 3206827 w 3305714"/>
                <a:gd name="connsiteY40" fmla="*/ 1245520 h 3943349"/>
                <a:gd name="connsiteX41" fmla="*/ 3305714 w 3305714"/>
                <a:gd name="connsiteY41" fmla="*/ 1319669 h 3943349"/>
                <a:gd name="connsiteX42" fmla="*/ 2886201 w 3305714"/>
                <a:gd name="connsiteY42" fmla="*/ 2157412 h 3943349"/>
                <a:gd name="connsiteX43" fmla="*/ 2762376 w 3305714"/>
                <a:gd name="connsiteY43" fmla="*/ 2114550 h 3943349"/>
                <a:gd name="connsiteX44" fmla="*/ 2586163 w 3305714"/>
                <a:gd name="connsiteY44" fmla="*/ 2495550 h 3943349"/>
                <a:gd name="connsiteX45" fmla="*/ 2509963 w 3305714"/>
                <a:gd name="connsiteY45" fmla="*/ 2524125 h 3943349"/>
                <a:gd name="connsiteX46" fmla="*/ 2138489 w 3305714"/>
                <a:gd name="connsiteY46" fmla="*/ 3328987 h 3943349"/>
                <a:gd name="connsiteX47" fmla="*/ 1838451 w 3305714"/>
                <a:gd name="connsiteY47" fmla="*/ 3290887 h 3943349"/>
                <a:gd name="connsiteX48" fmla="*/ 1857501 w 3305714"/>
                <a:gd name="connsiteY48" fmla="*/ 3362325 h 3943349"/>
                <a:gd name="connsiteX49" fmla="*/ 1633663 w 3305714"/>
                <a:gd name="connsiteY49" fmla="*/ 3943349 h 3943349"/>
                <a:gd name="connsiteX50" fmla="*/ 524000 w 3305714"/>
                <a:gd name="connsiteY50" fmla="*/ 3633788 h 3943349"/>
                <a:gd name="connsiteX51" fmla="*/ 314451 w 3305714"/>
                <a:gd name="connsiteY51" fmla="*/ 3271837 h 3943349"/>
                <a:gd name="connsiteX52" fmla="*/ 295401 w 3305714"/>
                <a:gd name="connsiteY52" fmla="*/ 3219450 h 3943349"/>
                <a:gd name="connsiteX53" fmla="*/ 328738 w 3305714"/>
                <a:gd name="connsiteY53" fmla="*/ 3162300 h 3943349"/>
                <a:gd name="connsiteX54" fmla="*/ 400176 w 3305714"/>
                <a:gd name="connsiteY54" fmla="*/ 2814637 h 3943349"/>
                <a:gd name="connsiteX55" fmla="*/ 333501 w 3305714"/>
                <a:gd name="connsiteY55" fmla="*/ 2805112 h 3943349"/>
                <a:gd name="connsiteX56" fmla="*/ 400176 w 3305714"/>
                <a:gd name="connsiteY56" fmla="*/ 2262187 h 3943349"/>
                <a:gd name="connsiteX57" fmla="*/ 371601 w 3305714"/>
                <a:gd name="connsiteY57" fmla="*/ 1600200 h 3943349"/>
                <a:gd name="connsiteX58" fmla="*/ 322644 w 3305714"/>
                <a:gd name="connsiteY58" fmla="*/ 1214475 h 3943349"/>
                <a:gd name="connsiteX59" fmla="*/ 209224 w 3305714"/>
                <a:gd name="connsiteY59" fmla="*/ 885449 h 3943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305714" h="3943349">
                  <a:moveTo>
                    <a:pt x="209224" y="885449"/>
                  </a:moveTo>
                  <a:lnTo>
                    <a:pt x="0" y="404686"/>
                  </a:lnTo>
                  <a:lnTo>
                    <a:pt x="152526" y="485775"/>
                  </a:lnTo>
                  <a:lnTo>
                    <a:pt x="419226" y="495300"/>
                  </a:lnTo>
                  <a:lnTo>
                    <a:pt x="495426" y="495300"/>
                  </a:lnTo>
                  <a:lnTo>
                    <a:pt x="781176" y="419100"/>
                  </a:lnTo>
                  <a:lnTo>
                    <a:pt x="1157413" y="266700"/>
                  </a:lnTo>
                  <a:lnTo>
                    <a:pt x="1686051" y="90487"/>
                  </a:lnTo>
                  <a:lnTo>
                    <a:pt x="1933701" y="38100"/>
                  </a:lnTo>
                  <a:lnTo>
                    <a:pt x="2128963" y="0"/>
                  </a:lnTo>
                  <a:lnTo>
                    <a:pt x="2128963" y="71437"/>
                  </a:lnTo>
                  <a:lnTo>
                    <a:pt x="2043238" y="114300"/>
                  </a:lnTo>
                  <a:lnTo>
                    <a:pt x="1928938" y="376237"/>
                  </a:lnTo>
                  <a:lnTo>
                    <a:pt x="1767013" y="466725"/>
                  </a:lnTo>
                  <a:lnTo>
                    <a:pt x="1833688" y="552450"/>
                  </a:lnTo>
                  <a:lnTo>
                    <a:pt x="1714626" y="652462"/>
                  </a:lnTo>
                  <a:lnTo>
                    <a:pt x="1609851" y="819150"/>
                  </a:lnTo>
                  <a:lnTo>
                    <a:pt x="1386013" y="995362"/>
                  </a:lnTo>
                  <a:lnTo>
                    <a:pt x="1390776" y="1166812"/>
                  </a:lnTo>
                  <a:lnTo>
                    <a:pt x="1195513" y="1228725"/>
                  </a:lnTo>
                  <a:lnTo>
                    <a:pt x="1019301" y="1328737"/>
                  </a:lnTo>
                  <a:lnTo>
                    <a:pt x="1014538" y="1400175"/>
                  </a:lnTo>
                  <a:lnTo>
                    <a:pt x="762126" y="1576387"/>
                  </a:lnTo>
                  <a:lnTo>
                    <a:pt x="633538" y="1700212"/>
                  </a:lnTo>
                  <a:lnTo>
                    <a:pt x="657351" y="1876425"/>
                  </a:lnTo>
                  <a:lnTo>
                    <a:pt x="714501" y="1885950"/>
                  </a:lnTo>
                  <a:lnTo>
                    <a:pt x="724026" y="1990725"/>
                  </a:lnTo>
                  <a:lnTo>
                    <a:pt x="795463" y="1990725"/>
                  </a:lnTo>
                  <a:lnTo>
                    <a:pt x="971676" y="2147887"/>
                  </a:lnTo>
                  <a:lnTo>
                    <a:pt x="1105026" y="2019300"/>
                  </a:lnTo>
                  <a:lnTo>
                    <a:pt x="1138363" y="2176462"/>
                  </a:lnTo>
                  <a:lnTo>
                    <a:pt x="1286001" y="2028825"/>
                  </a:lnTo>
                  <a:lnTo>
                    <a:pt x="1386013" y="1795462"/>
                  </a:lnTo>
                  <a:lnTo>
                    <a:pt x="2028951" y="1223962"/>
                  </a:lnTo>
                  <a:lnTo>
                    <a:pt x="2148013" y="1214437"/>
                  </a:lnTo>
                  <a:lnTo>
                    <a:pt x="2176588" y="1147762"/>
                  </a:lnTo>
                  <a:lnTo>
                    <a:pt x="2405188" y="1119187"/>
                  </a:lnTo>
                  <a:lnTo>
                    <a:pt x="2681413" y="1233487"/>
                  </a:lnTo>
                  <a:lnTo>
                    <a:pt x="2730064" y="1277935"/>
                  </a:lnTo>
                  <a:lnTo>
                    <a:pt x="3070252" y="1434125"/>
                  </a:lnTo>
                  <a:lnTo>
                    <a:pt x="3206827" y="1245520"/>
                  </a:lnTo>
                  <a:lnTo>
                    <a:pt x="3305714" y="1319669"/>
                  </a:lnTo>
                  <a:lnTo>
                    <a:pt x="2886201" y="2157412"/>
                  </a:lnTo>
                  <a:lnTo>
                    <a:pt x="2762376" y="2114550"/>
                  </a:lnTo>
                  <a:lnTo>
                    <a:pt x="2586163" y="2495550"/>
                  </a:lnTo>
                  <a:lnTo>
                    <a:pt x="2509963" y="2524125"/>
                  </a:lnTo>
                  <a:lnTo>
                    <a:pt x="2138489" y="3328987"/>
                  </a:lnTo>
                  <a:lnTo>
                    <a:pt x="1838451" y="3290887"/>
                  </a:lnTo>
                  <a:lnTo>
                    <a:pt x="1857501" y="3362325"/>
                  </a:lnTo>
                  <a:lnTo>
                    <a:pt x="1633663" y="3943349"/>
                  </a:lnTo>
                  <a:lnTo>
                    <a:pt x="524000" y="3633788"/>
                  </a:lnTo>
                  <a:lnTo>
                    <a:pt x="314451" y="3271837"/>
                  </a:lnTo>
                  <a:lnTo>
                    <a:pt x="295401" y="3219450"/>
                  </a:lnTo>
                  <a:lnTo>
                    <a:pt x="328738" y="3162300"/>
                  </a:lnTo>
                  <a:lnTo>
                    <a:pt x="400176" y="2814637"/>
                  </a:lnTo>
                  <a:lnTo>
                    <a:pt x="333501" y="2805112"/>
                  </a:lnTo>
                  <a:lnTo>
                    <a:pt x="400176" y="2262187"/>
                  </a:lnTo>
                  <a:lnTo>
                    <a:pt x="371601" y="1600200"/>
                  </a:lnTo>
                  <a:lnTo>
                    <a:pt x="322644" y="1214475"/>
                  </a:lnTo>
                  <a:lnTo>
                    <a:pt x="209224" y="885449"/>
                  </a:lnTo>
                  <a:close/>
                </a:path>
              </a:pathLst>
            </a:custGeom>
            <a:solidFill>
              <a:schemeClr val="bg1">
                <a:lumMod val="75000"/>
                <a:alpha val="50196"/>
              </a:schemeClr>
            </a:solidFill>
            <a:ln w="28575">
              <a:solidFill>
                <a:schemeClr val="bg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6FD8E3A8-ABD7-4B3A-99EC-AB05113735DF}"/>
                </a:ext>
              </a:extLst>
            </p:cNvPr>
            <p:cNvSpPr txBox="1"/>
            <p:nvPr/>
          </p:nvSpPr>
          <p:spPr>
            <a:xfrm>
              <a:off x="4004786" y="2627218"/>
              <a:ext cx="780415" cy="288147"/>
            </a:xfrm>
            <a:prstGeom prst="rect">
              <a:avLst/>
            </a:prstGeom>
            <a:solidFill>
              <a:srgbClr val="181717">
                <a:alpha val="50196"/>
              </a:srgbClr>
            </a:solidFill>
          </p:spPr>
          <p:txBody>
            <a:bodyPr wrap="square" lIns="36000" tIns="36000" rIns="36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white"/>
                  </a:solidFill>
                  <a:effectLst/>
                  <a:uLnTx/>
                  <a:uFillTx/>
                  <a:latin typeface="Calibri" panose="020F0502020204030204"/>
                  <a:ea typeface="+mn-ea"/>
                  <a:cs typeface="+mn-cs"/>
                </a:rPr>
                <a:t>East Tullos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err="1" smtClean="0">
                  <a:ln>
                    <a:noFill/>
                  </a:ln>
                  <a:solidFill>
                    <a:prstClr val="white"/>
                  </a:solidFill>
                  <a:effectLst/>
                  <a:uLnTx/>
                  <a:uFillTx/>
                  <a:latin typeface="Calibri" panose="020F0502020204030204"/>
                  <a:ea typeface="+mn-ea"/>
                  <a:cs typeface="+mn-cs"/>
                </a:rPr>
                <a:t>Industriegebiet</a:t>
              </a:r>
              <a:endParaRPr kumimoji="0" lang="en-GB" sz="7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88949BE2-38BA-4A9D-8751-58190B040858}"/>
                </a:ext>
              </a:extLst>
            </p:cNvPr>
            <p:cNvSpPr txBox="1"/>
            <p:nvPr/>
          </p:nvSpPr>
          <p:spPr>
            <a:xfrm>
              <a:off x="4122419" y="4781910"/>
              <a:ext cx="782390" cy="288147"/>
            </a:xfrm>
            <a:prstGeom prst="rect">
              <a:avLst/>
            </a:prstGeom>
            <a:solidFill>
              <a:srgbClr val="181717">
                <a:alpha val="50196"/>
              </a:srgbClr>
            </a:solidFill>
          </p:spPr>
          <p:txBody>
            <a:bodyPr wrap="square" lIns="36000" tIns="36000" rIns="36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white"/>
                  </a:solidFill>
                  <a:effectLst/>
                  <a:uLnTx/>
                  <a:uFillTx/>
                  <a:latin typeface="Calibri" panose="020F0502020204030204"/>
                  <a:ea typeface="+mn-ea"/>
                  <a:cs typeface="+mn-cs"/>
                </a:rPr>
                <a:t>Altens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err="1" smtClean="0">
                  <a:ln>
                    <a:noFill/>
                  </a:ln>
                  <a:solidFill>
                    <a:prstClr val="white"/>
                  </a:solidFill>
                  <a:effectLst/>
                  <a:uLnTx/>
                  <a:uFillTx/>
                  <a:latin typeface="Calibri" panose="020F0502020204030204"/>
                  <a:ea typeface="+mn-ea"/>
                  <a:cs typeface="+mn-cs"/>
                </a:rPr>
                <a:t>Industriegebiet</a:t>
              </a:r>
              <a:endParaRPr kumimoji="0" lang="en-GB" sz="7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80989045-C645-459B-85B1-485DBAD7486C}"/>
                </a:ext>
              </a:extLst>
            </p:cNvPr>
            <p:cNvSpPr/>
            <p:nvPr/>
          </p:nvSpPr>
          <p:spPr>
            <a:xfrm>
              <a:off x="3923818" y="1824045"/>
              <a:ext cx="2523969" cy="2836815"/>
            </a:xfrm>
            <a:custGeom>
              <a:avLst/>
              <a:gdLst>
                <a:gd name="connsiteX0" fmla="*/ 0 w 2266950"/>
                <a:gd name="connsiteY0" fmla="*/ 1995488 h 2547938"/>
                <a:gd name="connsiteX1" fmla="*/ 347663 w 2266950"/>
                <a:gd name="connsiteY1" fmla="*/ 2095500 h 2547938"/>
                <a:gd name="connsiteX2" fmla="*/ 685800 w 2266950"/>
                <a:gd name="connsiteY2" fmla="*/ 2209800 h 2547938"/>
                <a:gd name="connsiteX3" fmla="*/ 1009650 w 2266950"/>
                <a:gd name="connsiteY3" fmla="*/ 2324100 h 2547938"/>
                <a:gd name="connsiteX4" fmla="*/ 1152525 w 2266950"/>
                <a:gd name="connsiteY4" fmla="*/ 2362200 h 2547938"/>
                <a:gd name="connsiteX5" fmla="*/ 1200150 w 2266950"/>
                <a:gd name="connsiteY5" fmla="*/ 2414588 h 2547938"/>
                <a:gd name="connsiteX6" fmla="*/ 1204913 w 2266950"/>
                <a:gd name="connsiteY6" fmla="*/ 2486025 h 2547938"/>
                <a:gd name="connsiteX7" fmla="*/ 1243013 w 2266950"/>
                <a:gd name="connsiteY7" fmla="*/ 2547938 h 2547938"/>
                <a:gd name="connsiteX8" fmla="*/ 1304925 w 2266950"/>
                <a:gd name="connsiteY8" fmla="*/ 2547938 h 2547938"/>
                <a:gd name="connsiteX9" fmla="*/ 1347788 w 2266950"/>
                <a:gd name="connsiteY9" fmla="*/ 2519363 h 2547938"/>
                <a:gd name="connsiteX10" fmla="*/ 1543050 w 2266950"/>
                <a:gd name="connsiteY10" fmla="*/ 2143125 h 2547938"/>
                <a:gd name="connsiteX11" fmla="*/ 1581150 w 2266950"/>
                <a:gd name="connsiteY11" fmla="*/ 2114550 h 2547938"/>
                <a:gd name="connsiteX12" fmla="*/ 1666875 w 2266950"/>
                <a:gd name="connsiteY12" fmla="*/ 2152650 h 2547938"/>
                <a:gd name="connsiteX13" fmla="*/ 2024063 w 2266950"/>
                <a:gd name="connsiteY13" fmla="*/ 1495425 h 2547938"/>
                <a:gd name="connsiteX14" fmla="*/ 2176463 w 2266950"/>
                <a:gd name="connsiteY14" fmla="*/ 1181100 h 2547938"/>
                <a:gd name="connsiteX15" fmla="*/ 2209800 w 2266950"/>
                <a:gd name="connsiteY15" fmla="*/ 1033463 h 2547938"/>
                <a:gd name="connsiteX16" fmla="*/ 2252663 w 2266950"/>
                <a:gd name="connsiteY16" fmla="*/ 1014413 h 2547938"/>
                <a:gd name="connsiteX17" fmla="*/ 2266950 w 2266950"/>
                <a:gd name="connsiteY17" fmla="*/ 828675 h 2547938"/>
                <a:gd name="connsiteX18" fmla="*/ 2171700 w 2266950"/>
                <a:gd name="connsiteY18" fmla="*/ 642938 h 2547938"/>
                <a:gd name="connsiteX19" fmla="*/ 2090738 w 2266950"/>
                <a:gd name="connsiteY19" fmla="*/ 500063 h 2547938"/>
                <a:gd name="connsiteX20" fmla="*/ 1981200 w 2266950"/>
                <a:gd name="connsiteY20" fmla="*/ 433388 h 2547938"/>
                <a:gd name="connsiteX21" fmla="*/ 1919288 w 2266950"/>
                <a:gd name="connsiteY21" fmla="*/ 371475 h 2547938"/>
                <a:gd name="connsiteX22" fmla="*/ 1862138 w 2266950"/>
                <a:gd name="connsiteY22" fmla="*/ 114300 h 2547938"/>
                <a:gd name="connsiteX23" fmla="*/ 1857375 w 2266950"/>
                <a:gd name="connsiteY23" fmla="*/ 0 h 2547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66950" h="2547938">
                  <a:moveTo>
                    <a:pt x="0" y="1995488"/>
                  </a:moveTo>
                  <a:lnTo>
                    <a:pt x="347663" y="2095500"/>
                  </a:lnTo>
                  <a:lnTo>
                    <a:pt x="685800" y="2209800"/>
                  </a:lnTo>
                  <a:lnTo>
                    <a:pt x="1009650" y="2324100"/>
                  </a:lnTo>
                  <a:lnTo>
                    <a:pt x="1152525" y="2362200"/>
                  </a:lnTo>
                  <a:lnTo>
                    <a:pt x="1200150" y="2414588"/>
                  </a:lnTo>
                  <a:lnTo>
                    <a:pt x="1204913" y="2486025"/>
                  </a:lnTo>
                  <a:lnTo>
                    <a:pt x="1243013" y="2547938"/>
                  </a:lnTo>
                  <a:lnTo>
                    <a:pt x="1304925" y="2547938"/>
                  </a:lnTo>
                  <a:lnTo>
                    <a:pt x="1347788" y="2519363"/>
                  </a:lnTo>
                  <a:lnTo>
                    <a:pt x="1543050" y="2143125"/>
                  </a:lnTo>
                  <a:lnTo>
                    <a:pt x="1581150" y="2114550"/>
                  </a:lnTo>
                  <a:lnTo>
                    <a:pt x="1666875" y="2152650"/>
                  </a:lnTo>
                  <a:lnTo>
                    <a:pt x="2024063" y="1495425"/>
                  </a:lnTo>
                  <a:lnTo>
                    <a:pt x="2176463" y="1181100"/>
                  </a:lnTo>
                  <a:lnTo>
                    <a:pt x="2209800" y="1033463"/>
                  </a:lnTo>
                  <a:lnTo>
                    <a:pt x="2252663" y="1014413"/>
                  </a:lnTo>
                  <a:lnTo>
                    <a:pt x="2266950" y="828675"/>
                  </a:lnTo>
                  <a:lnTo>
                    <a:pt x="2171700" y="642938"/>
                  </a:lnTo>
                  <a:lnTo>
                    <a:pt x="2090738" y="500063"/>
                  </a:lnTo>
                  <a:lnTo>
                    <a:pt x="1981200" y="433388"/>
                  </a:lnTo>
                  <a:lnTo>
                    <a:pt x="1919288" y="371475"/>
                  </a:lnTo>
                  <a:lnTo>
                    <a:pt x="1862138" y="114300"/>
                  </a:lnTo>
                  <a:lnTo>
                    <a:pt x="1857375" y="0"/>
                  </a:lnTo>
                </a:path>
              </a:pathLst>
            </a:custGeom>
            <a:noFill/>
            <a:ln w="28575">
              <a:solidFill>
                <a:schemeClr val="bg1"/>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D5896C7B-BD28-4D9F-8178-F04CDB290616}"/>
                </a:ext>
              </a:extLst>
            </p:cNvPr>
            <p:cNvSpPr/>
            <p:nvPr/>
          </p:nvSpPr>
          <p:spPr>
            <a:xfrm>
              <a:off x="4342713" y="3287523"/>
              <a:ext cx="1839952" cy="858998"/>
            </a:xfrm>
            <a:custGeom>
              <a:avLst/>
              <a:gdLst>
                <a:gd name="connsiteX0" fmla="*/ 1652587 w 1652587"/>
                <a:gd name="connsiteY0" fmla="*/ 147638 h 771525"/>
                <a:gd name="connsiteX1" fmla="*/ 1362075 w 1652587"/>
                <a:gd name="connsiteY1" fmla="*/ 14288 h 771525"/>
                <a:gd name="connsiteX2" fmla="*/ 1243012 w 1652587"/>
                <a:gd name="connsiteY2" fmla="*/ 38100 h 771525"/>
                <a:gd name="connsiteX3" fmla="*/ 1119187 w 1652587"/>
                <a:gd name="connsiteY3" fmla="*/ 28575 h 771525"/>
                <a:gd name="connsiteX4" fmla="*/ 1071562 w 1652587"/>
                <a:gd name="connsiteY4" fmla="*/ 0 h 771525"/>
                <a:gd name="connsiteX5" fmla="*/ 895350 w 1652587"/>
                <a:gd name="connsiteY5" fmla="*/ 4763 h 771525"/>
                <a:gd name="connsiteX6" fmla="*/ 776287 w 1652587"/>
                <a:gd name="connsiteY6" fmla="*/ 133350 h 771525"/>
                <a:gd name="connsiteX7" fmla="*/ 504825 w 1652587"/>
                <a:gd name="connsiteY7" fmla="*/ 357188 h 771525"/>
                <a:gd name="connsiteX8" fmla="*/ 404812 w 1652587"/>
                <a:gd name="connsiteY8" fmla="*/ 442913 h 771525"/>
                <a:gd name="connsiteX9" fmla="*/ 271462 w 1652587"/>
                <a:gd name="connsiteY9" fmla="*/ 661988 h 771525"/>
                <a:gd name="connsiteX10" fmla="*/ 114300 w 1652587"/>
                <a:gd name="connsiteY10" fmla="*/ 642938 h 771525"/>
                <a:gd name="connsiteX11" fmla="*/ 0 w 1652587"/>
                <a:gd name="connsiteY11" fmla="*/ 771525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2587" h="771525">
                  <a:moveTo>
                    <a:pt x="1652587" y="147638"/>
                  </a:moveTo>
                  <a:lnTo>
                    <a:pt x="1362075" y="14288"/>
                  </a:lnTo>
                  <a:lnTo>
                    <a:pt x="1243012" y="38100"/>
                  </a:lnTo>
                  <a:lnTo>
                    <a:pt x="1119187" y="28575"/>
                  </a:lnTo>
                  <a:lnTo>
                    <a:pt x="1071562" y="0"/>
                  </a:lnTo>
                  <a:lnTo>
                    <a:pt x="895350" y="4763"/>
                  </a:lnTo>
                  <a:lnTo>
                    <a:pt x="776287" y="133350"/>
                  </a:lnTo>
                  <a:lnTo>
                    <a:pt x="504825" y="357188"/>
                  </a:lnTo>
                  <a:lnTo>
                    <a:pt x="404812" y="442913"/>
                  </a:lnTo>
                  <a:lnTo>
                    <a:pt x="271462" y="661988"/>
                  </a:lnTo>
                  <a:lnTo>
                    <a:pt x="114300" y="642938"/>
                  </a:lnTo>
                  <a:lnTo>
                    <a:pt x="0" y="771525"/>
                  </a:lnTo>
                </a:path>
              </a:pathLst>
            </a:custGeom>
            <a:noFill/>
            <a:ln w="19050">
              <a:solidFill>
                <a:schemeClr val="bg1"/>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91B60396-83FA-4DDA-AB0C-BE45AA78C4D8}"/>
                </a:ext>
              </a:extLst>
            </p:cNvPr>
            <p:cNvSpPr txBox="1"/>
            <p:nvPr/>
          </p:nvSpPr>
          <p:spPr>
            <a:xfrm>
              <a:off x="5005497" y="2814817"/>
              <a:ext cx="514639" cy="183747"/>
            </a:xfrm>
            <a:prstGeom prst="rect">
              <a:avLst/>
            </a:prstGeom>
            <a:solidFill>
              <a:srgbClr val="181717">
                <a:alpha val="50196"/>
              </a:srgbClr>
            </a:solidFill>
          </p:spPr>
          <p:txBody>
            <a:bodyPr wrap="non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 b="0" i="1" u="none" strike="noStrike" kern="1200" cap="none" spc="0" normalizeH="0" baseline="0" noProof="0" dirty="0">
                  <a:ln>
                    <a:noFill/>
                  </a:ln>
                  <a:solidFill>
                    <a:prstClr val="white"/>
                  </a:solidFill>
                  <a:effectLst/>
                  <a:uLnTx/>
                  <a:uFillTx/>
                  <a:latin typeface="Calibri" panose="020F0502020204030204"/>
                  <a:ea typeface="+mn-ea"/>
                  <a:cs typeface="+mn-cs"/>
                </a:rPr>
                <a:t>Tullos Wood</a:t>
              </a:r>
            </a:p>
          </p:txBody>
        </p:sp>
        <p:sp>
          <p:nvSpPr>
            <p:cNvPr id="34" name="Freeform: Shape 33">
              <a:extLst>
                <a:ext uri="{FF2B5EF4-FFF2-40B4-BE49-F238E27FC236}">
                  <a16:creationId xmlns:a16="http://schemas.microsoft.com/office/drawing/2014/main" id="{962FCD1F-C383-4E97-984B-B9AEA1168B0F}"/>
                </a:ext>
              </a:extLst>
            </p:cNvPr>
            <p:cNvSpPr/>
            <p:nvPr/>
          </p:nvSpPr>
          <p:spPr>
            <a:xfrm>
              <a:off x="5364479" y="967699"/>
              <a:ext cx="2080170" cy="2054700"/>
            </a:xfrm>
            <a:custGeom>
              <a:avLst/>
              <a:gdLst>
                <a:gd name="connsiteX0" fmla="*/ 795337 w 1564481"/>
                <a:gd name="connsiteY0" fmla="*/ 1726407 h 1726407"/>
                <a:gd name="connsiteX1" fmla="*/ 842962 w 1564481"/>
                <a:gd name="connsiteY1" fmla="*/ 1659732 h 1726407"/>
                <a:gd name="connsiteX2" fmla="*/ 854869 w 1564481"/>
                <a:gd name="connsiteY2" fmla="*/ 1614488 h 1726407"/>
                <a:gd name="connsiteX3" fmla="*/ 847725 w 1564481"/>
                <a:gd name="connsiteY3" fmla="*/ 1564482 h 1726407"/>
                <a:gd name="connsiteX4" fmla="*/ 812006 w 1564481"/>
                <a:gd name="connsiteY4" fmla="*/ 1521619 h 1726407"/>
                <a:gd name="connsiteX5" fmla="*/ 833437 w 1564481"/>
                <a:gd name="connsiteY5" fmla="*/ 1478757 h 1726407"/>
                <a:gd name="connsiteX6" fmla="*/ 833437 w 1564481"/>
                <a:gd name="connsiteY6" fmla="*/ 1478757 h 1726407"/>
                <a:gd name="connsiteX7" fmla="*/ 931069 w 1564481"/>
                <a:gd name="connsiteY7" fmla="*/ 1483519 h 1726407"/>
                <a:gd name="connsiteX8" fmla="*/ 938212 w 1564481"/>
                <a:gd name="connsiteY8" fmla="*/ 1469232 h 1726407"/>
                <a:gd name="connsiteX9" fmla="*/ 1033462 w 1564481"/>
                <a:gd name="connsiteY9" fmla="*/ 1469232 h 1726407"/>
                <a:gd name="connsiteX10" fmla="*/ 1033462 w 1564481"/>
                <a:gd name="connsiteY10" fmla="*/ 1426369 h 1726407"/>
                <a:gd name="connsiteX11" fmla="*/ 1066800 w 1564481"/>
                <a:gd name="connsiteY11" fmla="*/ 1388269 h 1726407"/>
                <a:gd name="connsiteX12" fmla="*/ 1181100 w 1564481"/>
                <a:gd name="connsiteY12" fmla="*/ 1331119 h 1726407"/>
                <a:gd name="connsiteX13" fmla="*/ 1550194 w 1564481"/>
                <a:gd name="connsiteY13" fmla="*/ 1009650 h 1726407"/>
                <a:gd name="connsiteX14" fmla="*/ 1564481 w 1564481"/>
                <a:gd name="connsiteY14" fmla="*/ 954882 h 1726407"/>
                <a:gd name="connsiteX15" fmla="*/ 1528762 w 1564481"/>
                <a:gd name="connsiteY15" fmla="*/ 916782 h 1726407"/>
                <a:gd name="connsiteX16" fmla="*/ 1476375 w 1564481"/>
                <a:gd name="connsiteY16" fmla="*/ 909638 h 1726407"/>
                <a:gd name="connsiteX17" fmla="*/ 1457325 w 1564481"/>
                <a:gd name="connsiteY17" fmla="*/ 921544 h 1726407"/>
                <a:gd name="connsiteX18" fmla="*/ 1023937 w 1564481"/>
                <a:gd name="connsiteY18" fmla="*/ 1295400 h 1726407"/>
                <a:gd name="connsiteX19" fmla="*/ 978694 w 1564481"/>
                <a:gd name="connsiteY19" fmla="*/ 1352550 h 1726407"/>
                <a:gd name="connsiteX20" fmla="*/ 973931 w 1564481"/>
                <a:gd name="connsiteY20" fmla="*/ 1295400 h 1726407"/>
                <a:gd name="connsiteX21" fmla="*/ 973931 w 1564481"/>
                <a:gd name="connsiteY21" fmla="*/ 1295400 h 1726407"/>
                <a:gd name="connsiteX22" fmla="*/ 907256 w 1564481"/>
                <a:gd name="connsiteY22" fmla="*/ 1307307 h 1726407"/>
                <a:gd name="connsiteX23" fmla="*/ 890587 w 1564481"/>
                <a:gd name="connsiteY23" fmla="*/ 1266825 h 1726407"/>
                <a:gd name="connsiteX24" fmla="*/ 862012 w 1564481"/>
                <a:gd name="connsiteY24" fmla="*/ 1259682 h 1726407"/>
                <a:gd name="connsiteX25" fmla="*/ 852487 w 1564481"/>
                <a:gd name="connsiteY25" fmla="*/ 1221582 h 1726407"/>
                <a:gd name="connsiteX26" fmla="*/ 804862 w 1564481"/>
                <a:gd name="connsiteY26" fmla="*/ 1212057 h 1726407"/>
                <a:gd name="connsiteX27" fmla="*/ 752475 w 1564481"/>
                <a:gd name="connsiteY27" fmla="*/ 1228725 h 1726407"/>
                <a:gd name="connsiteX28" fmla="*/ 716756 w 1564481"/>
                <a:gd name="connsiteY28" fmla="*/ 1214438 h 1726407"/>
                <a:gd name="connsiteX29" fmla="*/ 711994 w 1564481"/>
                <a:gd name="connsiteY29" fmla="*/ 1176338 h 1726407"/>
                <a:gd name="connsiteX30" fmla="*/ 659606 w 1564481"/>
                <a:gd name="connsiteY30" fmla="*/ 1173957 h 1726407"/>
                <a:gd name="connsiteX31" fmla="*/ 623887 w 1564481"/>
                <a:gd name="connsiteY31" fmla="*/ 1150144 h 1726407"/>
                <a:gd name="connsiteX32" fmla="*/ 600075 w 1564481"/>
                <a:gd name="connsiteY32" fmla="*/ 1159669 h 1726407"/>
                <a:gd name="connsiteX33" fmla="*/ 554831 w 1564481"/>
                <a:gd name="connsiteY33" fmla="*/ 1128713 h 1726407"/>
                <a:gd name="connsiteX34" fmla="*/ 504825 w 1564481"/>
                <a:gd name="connsiteY34" fmla="*/ 1085850 h 1726407"/>
                <a:gd name="connsiteX35" fmla="*/ 492919 w 1564481"/>
                <a:gd name="connsiteY35" fmla="*/ 1028700 h 1726407"/>
                <a:gd name="connsiteX36" fmla="*/ 476250 w 1564481"/>
                <a:gd name="connsiteY36" fmla="*/ 1016794 h 1726407"/>
                <a:gd name="connsiteX37" fmla="*/ 481012 w 1564481"/>
                <a:gd name="connsiteY37" fmla="*/ 973932 h 1726407"/>
                <a:gd name="connsiteX38" fmla="*/ 473869 w 1564481"/>
                <a:gd name="connsiteY38" fmla="*/ 954882 h 1726407"/>
                <a:gd name="connsiteX39" fmla="*/ 509587 w 1564481"/>
                <a:gd name="connsiteY39" fmla="*/ 862013 h 1726407"/>
                <a:gd name="connsiteX40" fmla="*/ 433387 w 1564481"/>
                <a:gd name="connsiteY40" fmla="*/ 807244 h 1726407"/>
                <a:gd name="connsiteX41" fmla="*/ 457200 w 1564481"/>
                <a:gd name="connsiteY41" fmla="*/ 797719 h 1726407"/>
                <a:gd name="connsiteX42" fmla="*/ 454819 w 1564481"/>
                <a:gd name="connsiteY42" fmla="*/ 766763 h 1726407"/>
                <a:gd name="connsiteX43" fmla="*/ 450056 w 1564481"/>
                <a:gd name="connsiteY43" fmla="*/ 740569 h 1726407"/>
                <a:gd name="connsiteX44" fmla="*/ 554831 w 1564481"/>
                <a:gd name="connsiteY44" fmla="*/ 676275 h 1726407"/>
                <a:gd name="connsiteX45" fmla="*/ 542925 w 1564481"/>
                <a:gd name="connsiteY45" fmla="*/ 657225 h 1726407"/>
                <a:gd name="connsiteX46" fmla="*/ 595312 w 1564481"/>
                <a:gd name="connsiteY46" fmla="*/ 588169 h 1726407"/>
                <a:gd name="connsiteX47" fmla="*/ 945356 w 1564481"/>
                <a:gd name="connsiteY47" fmla="*/ 535782 h 1726407"/>
                <a:gd name="connsiteX48" fmla="*/ 940594 w 1564481"/>
                <a:gd name="connsiteY48" fmla="*/ 957263 h 1726407"/>
                <a:gd name="connsiteX49" fmla="*/ 740569 w 1564481"/>
                <a:gd name="connsiteY49" fmla="*/ 988219 h 1726407"/>
                <a:gd name="connsiteX50" fmla="*/ 745331 w 1564481"/>
                <a:gd name="connsiteY50" fmla="*/ 1023938 h 1726407"/>
                <a:gd name="connsiteX51" fmla="*/ 785812 w 1564481"/>
                <a:gd name="connsiteY51" fmla="*/ 1023938 h 1726407"/>
                <a:gd name="connsiteX52" fmla="*/ 785812 w 1564481"/>
                <a:gd name="connsiteY52" fmla="*/ 1047750 h 1726407"/>
                <a:gd name="connsiteX53" fmla="*/ 971550 w 1564481"/>
                <a:gd name="connsiteY53" fmla="*/ 1012032 h 1726407"/>
                <a:gd name="connsiteX54" fmla="*/ 1004887 w 1564481"/>
                <a:gd name="connsiteY54" fmla="*/ 1050132 h 1726407"/>
                <a:gd name="connsiteX55" fmla="*/ 1038225 w 1564481"/>
                <a:gd name="connsiteY55" fmla="*/ 1052513 h 1726407"/>
                <a:gd name="connsiteX56" fmla="*/ 1059656 w 1564481"/>
                <a:gd name="connsiteY56" fmla="*/ 1042988 h 1726407"/>
                <a:gd name="connsiteX57" fmla="*/ 1090612 w 1564481"/>
                <a:gd name="connsiteY57" fmla="*/ 1016794 h 1726407"/>
                <a:gd name="connsiteX58" fmla="*/ 1092994 w 1564481"/>
                <a:gd name="connsiteY58" fmla="*/ 990600 h 1726407"/>
                <a:gd name="connsiteX59" fmla="*/ 1092994 w 1564481"/>
                <a:gd name="connsiteY59" fmla="*/ 504825 h 1726407"/>
                <a:gd name="connsiteX60" fmla="*/ 1069181 w 1564481"/>
                <a:gd name="connsiteY60" fmla="*/ 481013 h 1726407"/>
                <a:gd name="connsiteX61" fmla="*/ 1066800 w 1564481"/>
                <a:gd name="connsiteY61" fmla="*/ 381000 h 1726407"/>
                <a:gd name="connsiteX62" fmla="*/ 1090612 w 1564481"/>
                <a:gd name="connsiteY62" fmla="*/ 397669 h 1726407"/>
                <a:gd name="connsiteX63" fmla="*/ 1116806 w 1564481"/>
                <a:gd name="connsiteY63" fmla="*/ 381000 h 1726407"/>
                <a:gd name="connsiteX64" fmla="*/ 1135856 w 1564481"/>
                <a:gd name="connsiteY64" fmla="*/ 390525 h 1726407"/>
                <a:gd name="connsiteX65" fmla="*/ 1154906 w 1564481"/>
                <a:gd name="connsiteY65" fmla="*/ 364332 h 1726407"/>
                <a:gd name="connsiteX66" fmla="*/ 1207294 w 1564481"/>
                <a:gd name="connsiteY66" fmla="*/ 369094 h 1726407"/>
                <a:gd name="connsiteX67" fmla="*/ 1209675 w 1564481"/>
                <a:gd name="connsiteY67" fmla="*/ 350044 h 1726407"/>
                <a:gd name="connsiteX68" fmla="*/ 1231106 w 1564481"/>
                <a:gd name="connsiteY68" fmla="*/ 352425 h 1726407"/>
                <a:gd name="connsiteX69" fmla="*/ 1231106 w 1564481"/>
                <a:gd name="connsiteY69" fmla="*/ 352425 h 1726407"/>
                <a:gd name="connsiteX70" fmla="*/ 1207294 w 1564481"/>
                <a:gd name="connsiteY70" fmla="*/ 304800 h 1726407"/>
                <a:gd name="connsiteX71" fmla="*/ 1233487 w 1564481"/>
                <a:gd name="connsiteY71" fmla="*/ 280988 h 1726407"/>
                <a:gd name="connsiteX72" fmla="*/ 1316831 w 1564481"/>
                <a:gd name="connsiteY72" fmla="*/ 142875 h 1726407"/>
                <a:gd name="connsiteX73" fmla="*/ 1312069 w 1564481"/>
                <a:gd name="connsiteY73" fmla="*/ 126207 h 1726407"/>
                <a:gd name="connsiteX74" fmla="*/ 1276350 w 1564481"/>
                <a:gd name="connsiteY74" fmla="*/ 126207 h 1726407"/>
                <a:gd name="connsiteX75" fmla="*/ 1245394 w 1564481"/>
                <a:gd name="connsiteY75" fmla="*/ 102394 h 1726407"/>
                <a:gd name="connsiteX76" fmla="*/ 1226344 w 1564481"/>
                <a:gd name="connsiteY76" fmla="*/ 121444 h 1726407"/>
                <a:gd name="connsiteX77" fmla="*/ 1209675 w 1564481"/>
                <a:gd name="connsiteY77" fmla="*/ 88107 h 1726407"/>
                <a:gd name="connsiteX78" fmla="*/ 1235869 w 1564481"/>
                <a:gd name="connsiteY78" fmla="*/ 64294 h 1726407"/>
                <a:gd name="connsiteX79" fmla="*/ 1223962 w 1564481"/>
                <a:gd name="connsiteY79" fmla="*/ 64294 h 1726407"/>
                <a:gd name="connsiteX80" fmla="*/ 1219200 w 1564481"/>
                <a:gd name="connsiteY80" fmla="*/ 26194 h 1726407"/>
                <a:gd name="connsiteX81" fmla="*/ 1207294 w 1564481"/>
                <a:gd name="connsiteY81" fmla="*/ 0 h 1726407"/>
                <a:gd name="connsiteX82" fmla="*/ 1173956 w 1564481"/>
                <a:gd name="connsiteY82" fmla="*/ 11907 h 1726407"/>
                <a:gd name="connsiteX83" fmla="*/ 1164431 w 1564481"/>
                <a:gd name="connsiteY83" fmla="*/ 38100 h 1726407"/>
                <a:gd name="connsiteX84" fmla="*/ 1157287 w 1564481"/>
                <a:gd name="connsiteY84" fmla="*/ 9525 h 1726407"/>
                <a:gd name="connsiteX85" fmla="*/ 807244 w 1564481"/>
                <a:gd name="connsiteY85" fmla="*/ 85725 h 1726407"/>
                <a:gd name="connsiteX86" fmla="*/ 795337 w 1564481"/>
                <a:gd name="connsiteY86" fmla="*/ 278607 h 1726407"/>
                <a:gd name="connsiteX87" fmla="*/ 690562 w 1564481"/>
                <a:gd name="connsiteY87" fmla="*/ 369094 h 1726407"/>
                <a:gd name="connsiteX88" fmla="*/ 652462 w 1564481"/>
                <a:gd name="connsiteY88" fmla="*/ 352425 h 1726407"/>
                <a:gd name="connsiteX89" fmla="*/ 578644 w 1564481"/>
                <a:gd name="connsiteY89" fmla="*/ 323850 h 1726407"/>
                <a:gd name="connsiteX90" fmla="*/ 521494 w 1564481"/>
                <a:gd name="connsiteY90" fmla="*/ 350044 h 1726407"/>
                <a:gd name="connsiteX91" fmla="*/ 483394 w 1564481"/>
                <a:gd name="connsiteY91" fmla="*/ 350044 h 1726407"/>
                <a:gd name="connsiteX92" fmla="*/ 440531 w 1564481"/>
                <a:gd name="connsiteY92" fmla="*/ 404813 h 1726407"/>
                <a:gd name="connsiteX93" fmla="*/ 388144 w 1564481"/>
                <a:gd name="connsiteY93" fmla="*/ 416719 h 1726407"/>
                <a:gd name="connsiteX94" fmla="*/ 376237 w 1564481"/>
                <a:gd name="connsiteY94" fmla="*/ 492919 h 1726407"/>
                <a:gd name="connsiteX95" fmla="*/ 14287 w 1564481"/>
                <a:gd name="connsiteY95" fmla="*/ 452438 h 1726407"/>
                <a:gd name="connsiteX96" fmla="*/ 0 w 1564481"/>
                <a:gd name="connsiteY96" fmla="*/ 483394 h 1726407"/>
                <a:gd name="connsiteX97" fmla="*/ 204787 w 1564481"/>
                <a:gd name="connsiteY97" fmla="*/ 614363 h 1726407"/>
                <a:gd name="connsiteX98" fmla="*/ 159544 w 1564481"/>
                <a:gd name="connsiteY98" fmla="*/ 754857 h 1726407"/>
                <a:gd name="connsiteX99" fmla="*/ 169069 w 1564481"/>
                <a:gd name="connsiteY99" fmla="*/ 807244 h 1726407"/>
                <a:gd name="connsiteX100" fmla="*/ 273844 w 1564481"/>
                <a:gd name="connsiteY100" fmla="*/ 876300 h 1726407"/>
                <a:gd name="connsiteX101" fmla="*/ 295275 w 1564481"/>
                <a:gd name="connsiteY101" fmla="*/ 990600 h 1726407"/>
                <a:gd name="connsiteX102" fmla="*/ 309562 w 1564481"/>
                <a:gd name="connsiteY102" fmla="*/ 1078707 h 1726407"/>
                <a:gd name="connsiteX103" fmla="*/ 326231 w 1564481"/>
                <a:gd name="connsiteY103" fmla="*/ 1128713 h 1726407"/>
                <a:gd name="connsiteX104" fmla="*/ 414337 w 1564481"/>
                <a:gd name="connsiteY104" fmla="*/ 1221582 h 1726407"/>
                <a:gd name="connsiteX105" fmla="*/ 490537 w 1564481"/>
                <a:gd name="connsiteY105" fmla="*/ 1295400 h 1726407"/>
                <a:gd name="connsiteX106" fmla="*/ 564356 w 1564481"/>
                <a:gd name="connsiteY106" fmla="*/ 1369219 h 1726407"/>
                <a:gd name="connsiteX107" fmla="*/ 590550 w 1564481"/>
                <a:gd name="connsiteY107" fmla="*/ 1452563 h 1726407"/>
                <a:gd name="connsiteX108" fmla="*/ 647700 w 1564481"/>
                <a:gd name="connsiteY108" fmla="*/ 1585913 h 1726407"/>
                <a:gd name="connsiteX109" fmla="*/ 669131 w 1564481"/>
                <a:gd name="connsiteY109" fmla="*/ 1674019 h 1726407"/>
                <a:gd name="connsiteX110" fmla="*/ 673894 w 1564481"/>
                <a:gd name="connsiteY110" fmla="*/ 1712119 h 1726407"/>
                <a:gd name="connsiteX111" fmla="*/ 795337 w 1564481"/>
                <a:gd name="connsiteY111" fmla="*/ 1726407 h 1726407"/>
                <a:gd name="connsiteX0" fmla="*/ 795337 w 1564481"/>
                <a:gd name="connsiteY0" fmla="*/ 1726407 h 1726407"/>
                <a:gd name="connsiteX1" fmla="*/ 842962 w 1564481"/>
                <a:gd name="connsiteY1" fmla="*/ 1659732 h 1726407"/>
                <a:gd name="connsiteX2" fmla="*/ 854869 w 1564481"/>
                <a:gd name="connsiteY2" fmla="*/ 1614488 h 1726407"/>
                <a:gd name="connsiteX3" fmla="*/ 847725 w 1564481"/>
                <a:gd name="connsiteY3" fmla="*/ 1564482 h 1726407"/>
                <a:gd name="connsiteX4" fmla="*/ 812006 w 1564481"/>
                <a:gd name="connsiteY4" fmla="*/ 1521619 h 1726407"/>
                <a:gd name="connsiteX5" fmla="*/ 833437 w 1564481"/>
                <a:gd name="connsiteY5" fmla="*/ 1478757 h 1726407"/>
                <a:gd name="connsiteX6" fmla="*/ 833437 w 1564481"/>
                <a:gd name="connsiteY6" fmla="*/ 1478757 h 1726407"/>
                <a:gd name="connsiteX7" fmla="*/ 931069 w 1564481"/>
                <a:gd name="connsiteY7" fmla="*/ 1483519 h 1726407"/>
                <a:gd name="connsiteX8" fmla="*/ 938212 w 1564481"/>
                <a:gd name="connsiteY8" fmla="*/ 1469232 h 1726407"/>
                <a:gd name="connsiteX9" fmla="*/ 1033462 w 1564481"/>
                <a:gd name="connsiteY9" fmla="*/ 1469232 h 1726407"/>
                <a:gd name="connsiteX10" fmla="*/ 1033462 w 1564481"/>
                <a:gd name="connsiteY10" fmla="*/ 1426369 h 1726407"/>
                <a:gd name="connsiteX11" fmla="*/ 1066800 w 1564481"/>
                <a:gd name="connsiteY11" fmla="*/ 1388269 h 1726407"/>
                <a:gd name="connsiteX12" fmla="*/ 1181100 w 1564481"/>
                <a:gd name="connsiteY12" fmla="*/ 1331119 h 1726407"/>
                <a:gd name="connsiteX13" fmla="*/ 1550194 w 1564481"/>
                <a:gd name="connsiteY13" fmla="*/ 1009650 h 1726407"/>
                <a:gd name="connsiteX14" fmla="*/ 1564481 w 1564481"/>
                <a:gd name="connsiteY14" fmla="*/ 954882 h 1726407"/>
                <a:gd name="connsiteX15" fmla="*/ 1528762 w 1564481"/>
                <a:gd name="connsiteY15" fmla="*/ 916782 h 1726407"/>
                <a:gd name="connsiteX16" fmla="*/ 1476375 w 1564481"/>
                <a:gd name="connsiteY16" fmla="*/ 909638 h 1726407"/>
                <a:gd name="connsiteX17" fmla="*/ 1457325 w 1564481"/>
                <a:gd name="connsiteY17" fmla="*/ 921544 h 1726407"/>
                <a:gd name="connsiteX18" fmla="*/ 1023937 w 1564481"/>
                <a:gd name="connsiteY18" fmla="*/ 1295400 h 1726407"/>
                <a:gd name="connsiteX19" fmla="*/ 978694 w 1564481"/>
                <a:gd name="connsiteY19" fmla="*/ 1352550 h 1726407"/>
                <a:gd name="connsiteX20" fmla="*/ 973931 w 1564481"/>
                <a:gd name="connsiteY20" fmla="*/ 1295400 h 1726407"/>
                <a:gd name="connsiteX21" fmla="*/ 973931 w 1564481"/>
                <a:gd name="connsiteY21" fmla="*/ 1295400 h 1726407"/>
                <a:gd name="connsiteX22" fmla="*/ 907256 w 1564481"/>
                <a:gd name="connsiteY22" fmla="*/ 1307307 h 1726407"/>
                <a:gd name="connsiteX23" fmla="*/ 890587 w 1564481"/>
                <a:gd name="connsiteY23" fmla="*/ 1266825 h 1726407"/>
                <a:gd name="connsiteX24" fmla="*/ 862012 w 1564481"/>
                <a:gd name="connsiteY24" fmla="*/ 1259682 h 1726407"/>
                <a:gd name="connsiteX25" fmla="*/ 852487 w 1564481"/>
                <a:gd name="connsiteY25" fmla="*/ 1221582 h 1726407"/>
                <a:gd name="connsiteX26" fmla="*/ 804862 w 1564481"/>
                <a:gd name="connsiteY26" fmla="*/ 1212057 h 1726407"/>
                <a:gd name="connsiteX27" fmla="*/ 752475 w 1564481"/>
                <a:gd name="connsiteY27" fmla="*/ 1228725 h 1726407"/>
                <a:gd name="connsiteX28" fmla="*/ 716756 w 1564481"/>
                <a:gd name="connsiteY28" fmla="*/ 1214438 h 1726407"/>
                <a:gd name="connsiteX29" fmla="*/ 711994 w 1564481"/>
                <a:gd name="connsiteY29" fmla="*/ 1176338 h 1726407"/>
                <a:gd name="connsiteX30" fmla="*/ 659606 w 1564481"/>
                <a:gd name="connsiteY30" fmla="*/ 1173957 h 1726407"/>
                <a:gd name="connsiteX31" fmla="*/ 623887 w 1564481"/>
                <a:gd name="connsiteY31" fmla="*/ 1150144 h 1726407"/>
                <a:gd name="connsiteX32" fmla="*/ 600075 w 1564481"/>
                <a:gd name="connsiteY32" fmla="*/ 1159669 h 1726407"/>
                <a:gd name="connsiteX33" fmla="*/ 554831 w 1564481"/>
                <a:gd name="connsiteY33" fmla="*/ 1128713 h 1726407"/>
                <a:gd name="connsiteX34" fmla="*/ 504825 w 1564481"/>
                <a:gd name="connsiteY34" fmla="*/ 1085850 h 1726407"/>
                <a:gd name="connsiteX35" fmla="*/ 492919 w 1564481"/>
                <a:gd name="connsiteY35" fmla="*/ 1028700 h 1726407"/>
                <a:gd name="connsiteX36" fmla="*/ 476250 w 1564481"/>
                <a:gd name="connsiteY36" fmla="*/ 1016794 h 1726407"/>
                <a:gd name="connsiteX37" fmla="*/ 481012 w 1564481"/>
                <a:gd name="connsiteY37" fmla="*/ 973932 h 1726407"/>
                <a:gd name="connsiteX38" fmla="*/ 473869 w 1564481"/>
                <a:gd name="connsiteY38" fmla="*/ 954882 h 1726407"/>
                <a:gd name="connsiteX39" fmla="*/ 509587 w 1564481"/>
                <a:gd name="connsiteY39" fmla="*/ 862013 h 1726407"/>
                <a:gd name="connsiteX40" fmla="*/ 433387 w 1564481"/>
                <a:gd name="connsiteY40" fmla="*/ 807244 h 1726407"/>
                <a:gd name="connsiteX41" fmla="*/ 457200 w 1564481"/>
                <a:gd name="connsiteY41" fmla="*/ 797719 h 1726407"/>
                <a:gd name="connsiteX42" fmla="*/ 454819 w 1564481"/>
                <a:gd name="connsiteY42" fmla="*/ 766763 h 1726407"/>
                <a:gd name="connsiteX43" fmla="*/ 450056 w 1564481"/>
                <a:gd name="connsiteY43" fmla="*/ 740569 h 1726407"/>
                <a:gd name="connsiteX44" fmla="*/ 554831 w 1564481"/>
                <a:gd name="connsiteY44" fmla="*/ 676275 h 1726407"/>
                <a:gd name="connsiteX45" fmla="*/ 542925 w 1564481"/>
                <a:gd name="connsiteY45" fmla="*/ 657225 h 1726407"/>
                <a:gd name="connsiteX46" fmla="*/ 595312 w 1564481"/>
                <a:gd name="connsiteY46" fmla="*/ 588169 h 1726407"/>
                <a:gd name="connsiteX47" fmla="*/ 945356 w 1564481"/>
                <a:gd name="connsiteY47" fmla="*/ 535782 h 1726407"/>
                <a:gd name="connsiteX48" fmla="*/ 940594 w 1564481"/>
                <a:gd name="connsiteY48" fmla="*/ 957263 h 1726407"/>
                <a:gd name="connsiteX49" fmla="*/ 740569 w 1564481"/>
                <a:gd name="connsiteY49" fmla="*/ 988219 h 1726407"/>
                <a:gd name="connsiteX50" fmla="*/ 745331 w 1564481"/>
                <a:gd name="connsiteY50" fmla="*/ 1023938 h 1726407"/>
                <a:gd name="connsiteX51" fmla="*/ 785812 w 1564481"/>
                <a:gd name="connsiteY51" fmla="*/ 1023938 h 1726407"/>
                <a:gd name="connsiteX52" fmla="*/ 785812 w 1564481"/>
                <a:gd name="connsiteY52" fmla="*/ 1047750 h 1726407"/>
                <a:gd name="connsiteX53" fmla="*/ 971550 w 1564481"/>
                <a:gd name="connsiteY53" fmla="*/ 1012032 h 1726407"/>
                <a:gd name="connsiteX54" fmla="*/ 1004887 w 1564481"/>
                <a:gd name="connsiteY54" fmla="*/ 1050132 h 1726407"/>
                <a:gd name="connsiteX55" fmla="*/ 1038225 w 1564481"/>
                <a:gd name="connsiteY55" fmla="*/ 1052513 h 1726407"/>
                <a:gd name="connsiteX56" fmla="*/ 1059656 w 1564481"/>
                <a:gd name="connsiteY56" fmla="*/ 1042988 h 1726407"/>
                <a:gd name="connsiteX57" fmla="*/ 1090612 w 1564481"/>
                <a:gd name="connsiteY57" fmla="*/ 1016794 h 1726407"/>
                <a:gd name="connsiteX58" fmla="*/ 1092994 w 1564481"/>
                <a:gd name="connsiteY58" fmla="*/ 990600 h 1726407"/>
                <a:gd name="connsiteX59" fmla="*/ 1092994 w 1564481"/>
                <a:gd name="connsiteY59" fmla="*/ 504825 h 1726407"/>
                <a:gd name="connsiteX60" fmla="*/ 1069181 w 1564481"/>
                <a:gd name="connsiteY60" fmla="*/ 481013 h 1726407"/>
                <a:gd name="connsiteX61" fmla="*/ 1066800 w 1564481"/>
                <a:gd name="connsiteY61" fmla="*/ 381000 h 1726407"/>
                <a:gd name="connsiteX62" fmla="*/ 1090612 w 1564481"/>
                <a:gd name="connsiteY62" fmla="*/ 397669 h 1726407"/>
                <a:gd name="connsiteX63" fmla="*/ 1116806 w 1564481"/>
                <a:gd name="connsiteY63" fmla="*/ 381000 h 1726407"/>
                <a:gd name="connsiteX64" fmla="*/ 1135856 w 1564481"/>
                <a:gd name="connsiteY64" fmla="*/ 390525 h 1726407"/>
                <a:gd name="connsiteX65" fmla="*/ 1154906 w 1564481"/>
                <a:gd name="connsiteY65" fmla="*/ 364332 h 1726407"/>
                <a:gd name="connsiteX66" fmla="*/ 1207294 w 1564481"/>
                <a:gd name="connsiteY66" fmla="*/ 369094 h 1726407"/>
                <a:gd name="connsiteX67" fmla="*/ 1209675 w 1564481"/>
                <a:gd name="connsiteY67" fmla="*/ 350044 h 1726407"/>
                <a:gd name="connsiteX68" fmla="*/ 1231106 w 1564481"/>
                <a:gd name="connsiteY68" fmla="*/ 352425 h 1726407"/>
                <a:gd name="connsiteX69" fmla="*/ 1231106 w 1564481"/>
                <a:gd name="connsiteY69" fmla="*/ 352425 h 1726407"/>
                <a:gd name="connsiteX70" fmla="*/ 1207294 w 1564481"/>
                <a:gd name="connsiteY70" fmla="*/ 304800 h 1726407"/>
                <a:gd name="connsiteX71" fmla="*/ 1233487 w 1564481"/>
                <a:gd name="connsiteY71" fmla="*/ 280988 h 1726407"/>
                <a:gd name="connsiteX72" fmla="*/ 1316831 w 1564481"/>
                <a:gd name="connsiteY72" fmla="*/ 142875 h 1726407"/>
                <a:gd name="connsiteX73" fmla="*/ 1312069 w 1564481"/>
                <a:gd name="connsiteY73" fmla="*/ 126207 h 1726407"/>
                <a:gd name="connsiteX74" fmla="*/ 1276350 w 1564481"/>
                <a:gd name="connsiteY74" fmla="*/ 126207 h 1726407"/>
                <a:gd name="connsiteX75" fmla="*/ 1245394 w 1564481"/>
                <a:gd name="connsiteY75" fmla="*/ 102394 h 1726407"/>
                <a:gd name="connsiteX76" fmla="*/ 1226344 w 1564481"/>
                <a:gd name="connsiteY76" fmla="*/ 121444 h 1726407"/>
                <a:gd name="connsiteX77" fmla="*/ 1209675 w 1564481"/>
                <a:gd name="connsiteY77" fmla="*/ 88107 h 1726407"/>
                <a:gd name="connsiteX78" fmla="*/ 1235869 w 1564481"/>
                <a:gd name="connsiteY78" fmla="*/ 64294 h 1726407"/>
                <a:gd name="connsiteX79" fmla="*/ 1223962 w 1564481"/>
                <a:gd name="connsiteY79" fmla="*/ 64294 h 1726407"/>
                <a:gd name="connsiteX80" fmla="*/ 1219200 w 1564481"/>
                <a:gd name="connsiteY80" fmla="*/ 26194 h 1726407"/>
                <a:gd name="connsiteX81" fmla="*/ 1207294 w 1564481"/>
                <a:gd name="connsiteY81" fmla="*/ 0 h 1726407"/>
                <a:gd name="connsiteX82" fmla="*/ 1173956 w 1564481"/>
                <a:gd name="connsiteY82" fmla="*/ 11907 h 1726407"/>
                <a:gd name="connsiteX83" fmla="*/ 1164431 w 1564481"/>
                <a:gd name="connsiteY83" fmla="*/ 38100 h 1726407"/>
                <a:gd name="connsiteX84" fmla="*/ 1157287 w 1564481"/>
                <a:gd name="connsiteY84" fmla="*/ 9525 h 1726407"/>
                <a:gd name="connsiteX85" fmla="*/ 807244 w 1564481"/>
                <a:gd name="connsiteY85" fmla="*/ 85725 h 1726407"/>
                <a:gd name="connsiteX86" fmla="*/ 795337 w 1564481"/>
                <a:gd name="connsiteY86" fmla="*/ 278607 h 1726407"/>
                <a:gd name="connsiteX87" fmla="*/ 690562 w 1564481"/>
                <a:gd name="connsiteY87" fmla="*/ 369094 h 1726407"/>
                <a:gd name="connsiteX88" fmla="*/ 652462 w 1564481"/>
                <a:gd name="connsiteY88" fmla="*/ 352425 h 1726407"/>
                <a:gd name="connsiteX89" fmla="*/ 578644 w 1564481"/>
                <a:gd name="connsiteY89" fmla="*/ 323850 h 1726407"/>
                <a:gd name="connsiteX90" fmla="*/ 521494 w 1564481"/>
                <a:gd name="connsiteY90" fmla="*/ 350044 h 1726407"/>
                <a:gd name="connsiteX91" fmla="*/ 483394 w 1564481"/>
                <a:gd name="connsiteY91" fmla="*/ 350044 h 1726407"/>
                <a:gd name="connsiteX92" fmla="*/ 440531 w 1564481"/>
                <a:gd name="connsiteY92" fmla="*/ 404813 h 1726407"/>
                <a:gd name="connsiteX93" fmla="*/ 388144 w 1564481"/>
                <a:gd name="connsiteY93" fmla="*/ 416719 h 1726407"/>
                <a:gd name="connsiteX94" fmla="*/ 376237 w 1564481"/>
                <a:gd name="connsiteY94" fmla="*/ 492919 h 1726407"/>
                <a:gd name="connsiteX95" fmla="*/ 14287 w 1564481"/>
                <a:gd name="connsiteY95" fmla="*/ 452438 h 1726407"/>
                <a:gd name="connsiteX96" fmla="*/ 0 w 1564481"/>
                <a:gd name="connsiteY96" fmla="*/ 483394 h 1726407"/>
                <a:gd name="connsiteX97" fmla="*/ 204787 w 1564481"/>
                <a:gd name="connsiteY97" fmla="*/ 614363 h 1726407"/>
                <a:gd name="connsiteX98" fmla="*/ 159544 w 1564481"/>
                <a:gd name="connsiteY98" fmla="*/ 754857 h 1726407"/>
                <a:gd name="connsiteX99" fmla="*/ 169069 w 1564481"/>
                <a:gd name="connsiteY99" fmla="*/ 807244 h 1726407"/>
                <a:gd name="connsiteX100" fmla="*/ 273844 w 1564481"/>
                <a:gd name="connsiteY100" fmla="*/ 876300 h 1726407"/>
                <a:gd name="connsiteX101" fmla="*/ 295275 w 1564481"/>
                <a:gd name="connsiteY101" fmla="*/ 990600 h 1726407"/>
                <a:gd name="connsiteX102" fmla="*/ 309562 w 1564481"/>
                <a:gd name="connsiteY102" fmla="*/ 1078707 h 1726407"/>
                <a:gd name="connsiteX103" fmla="*/ 326231 w 1564481"/>
                <a:gd name="connsiteY103" fmla="*/ 1128713 h 1726407"/>
                <a:gd name="connsiteX104" fmla="*/ 414337 w 1564481"/>
                <a:gd name="connsiteY104" fmla="*/ 1221582 h 1726407"/>
                <a:gd name="connsiteX105" fmla="*/ 490537 w 1564481"/>
                <a:gd name="connsiteY105" fmla="*/ 1295400 h 1726407"/>
                <a:gd name="connsiteX106" fmla="*/ 564356 w 1564481"/>
                <a:gd name="connsiteY106" fmla="*/ 1369219 h 1726407"/>
                <a:gd name="connsiteX107" fmla="*/ 590550 w 1564481"/>
                <a:gd name="connsiteY107" fmla="*/ 1452563 h 1726407"/>
                <a:gd name="connsiteX108" fmla="*/ 647700 w 1564481"/>
                <a:gd name="connsiteY108" fmla="*/ 1585913 h 1726407"/>
                <a:gd name="connsiteX109" fmla="*/ 669131 w 1564481"/>
                <a:gd name="connsiteY109" fmla="*/ 1674019 h 1726407"/>
                <a:gd name="connsiteX110" fmla="*/ 673894 w 1564481"/>
                <a:gd name="connsiteY110" fmla="*/ 1712119 h 1726407"/>
                <a:gd name="connsiteX111" fmla="*/ 707231 w 1564481"/>
                <a:gd name="connsiteY111" fmla="*/ 1714500 h 1726407"/>
                <a:gd name="connsiteX112" fmla="*/ 795337 w 1564481"/>
                <a:gd name="connsiteY112" fmla="*/ 1726407 h 1726407"/>
                <a:gd name="connsiteX0" fmla="*/ 795337 w 1564481"/>
                <a:gd name="connsiteY0" fmla="*/ 1726407 h 1804988"/>
                <a:gd name="connsiteX1" fmla="*/ 842962 w 1564481"/>
                <a:gd name="connsiteY1" fmla="*/ 1659732 h 1804988"/>
                <a:gd name="connsiteX2" fmla="*/ 854869 w 1564481"/>
                <a:gd name="connsiteY2" fmla="*/ 1614488 h 1804988"/>
                <a:gd name="connsiteX3" fmla="*/ 847725 w 1564481"/>
                <a:gd name="connsiteY3" fmla="*/ 1564482 h 1804988"/>
                <a:gd name="connsiteX4" fmla="*/ 812006 w 1564481"/>
                <a:gd name="connsiteY4" fmla="*/ 1521619 h 1804988"/>
                <a:gd name="connsiteX5" fmla="*/ 833437 w 1564481"/>
                <a:gd name="connsiteY5" fmla="*/ 1478757 h 1804988"/>
                <a:gd name="connsiteX6" fmla="*/ 833437 w 1564481"/>
                <a:gd name="connsiteY6" fmla="*/ 1478757 h 1804988"/>
                <a:gd name="connsiteX7" fmla="*/ 931069 w 1564481"/>
                <a:gd name="connsiteY7" fmla="*/ 1483519 h 1804988"/>
                <a:gd name="connsiteX8" fmla="*/ 938212 w 1564481"/>
                <a:gd name="connsiteY8" fmla="*/ 1469232 h 1804988"/>
                <a:gd name="connsiteX9" fmla="*/ 1033462 w 1564481"/>
                <a:gd name="connsiteY9" fmla="*/ 1469232 h 1804988"/>
                <a:gd name="connsiteX10" fmla="*/ 1033462 w 1564481"/>
                <a:gd name="connsiteY10" fmla="*/ 1426369 h 1804988"/>
                <a:gd name="connsiteX11" fmla="*/ 1066800 w 1564481"/>
                <a:gd name="connsiteY11" fmla="*/ 1388269 h 1804988"/>
                <a:gd name="connsiteX12" fmla="*/ 1181100 w 1564481"/>
                <a:gd name="connsiteY12" fmla="*/ 1331119 h 1804988"/>
                <a:gd name="connsiteX13" fmla="*/ 1550194 w 1564481"/>
                <a:gd name="connsiteY13" fmla="*/ 1009650 h 1804988"/>
                <a:gd name="connsiteX14" fmla="*/ 1564481 w 1564481"/>
                <a:gd name="connsiteY14" fmla="*/ 954882 h 1804988"/>
                <a:gd name="connsiteX15" fmla="*/ 1528762 w 1564481"/>
                <a:gd name="connsiteY15" fmla="*/ 916782 h 1804988"/>
                <a:gd name="connsiteX16" fmla="*/ 1476375 w 1564481"/>
                <a:gd name="connsiteY16" fmla="*/ 909638 h 1804988"/>
                <a:gd name="connsiteX17" fmla="*/ 1457325 w 1564481"/>
                <a:gd name="connsiteY17" fmla="*/ 921544 h 1804988"/>
                <a:gd name="connsiteX18" fmla="*/ 1023937 w 1564481"/>
                <a:gd name="connsiteY18" fmla="*/ 1295400 h 1804988"/>
                <a:gd name="connsiteX19" fmla="*/ 978694 w 1564481"/>
                <a:gd name="connsiteY19" fmla="*/ 1352550 h 1804988"/>
                <a:gd name="connsiteX20" fmla="*/ 973931 w 1564481"/>
                <a:gd name="connsiteY20" fmla="*/ 1295400 h 1804988"/>
                <a:gd name="connsiteX21" fmla="*/ 973931 w 1564481"/>
                <a:gd name="connsiteY21" fmla="*/ 1295400 h 1804988"/>
                <a:gd name="connsiteX22" fmla="*/ 907256 w 1564481"/>
                <a:gd name="connsiteY22" fmla="*/ 1307307 h 1804988"/>
                <a:gd name="connsiteX23" fmla="*/ 890587 w 1564481"/>
                <a:gd name="connsiteY23" fmla="*/ 1266825 h 1804988"/>
                <a:gd name="connsiteX24" fmla="*/ 862012 w 1564481"/>
                <a:gd name="connsiteY24" fmla="*/ 1259682 h 1804988"/>
                <a:gd name="connsiteX25" fmla="*/ 852487 w 1564481"/>
                <a:gd name="connsiteY25" fmla="*/ 1221582 h 1804988"/>
                <a:gd name="connsiteX26" fmla="*/ 804862 w 1564481"/>
                <a:gd name="connsiteY26" fmla="*/ 1212057 h 1804988"/>
                <a:gd name="connsiteX27" fmla="*/ 752475 w 1564481"/>
                <a:gd name="connsiteY27" fmla="*/ 1228725 h 1804988"/>
                <a:gd name="connsiteX28" fmla="*/ 716756 w 1564481"/>
                <a:gd name="connsiteY28" fmla="*/ 1214438 h 1804988"/>
                <a:gd name="connsiteX29" fmla="*/ 711994 w 1564481"/>
                <a:gd name="connsiteY29" fmla="*/ 1176338 h 1804988"/>
                <a:gd name="connsiteX30" fmla="*/ 659606 w 1564481"/>
                <a:gd name="connsiteY30" fmla="*/ 1173957 h 1804988"/>
                <a:gd name="connsiteX31" fmla="*/ 623887 w 1564481"/>
                <a:gd name="connsiteY31" fmla="*/ 1150144 h 1804988"/>
                <a:gd name="connsiteX32" fmla="*/ 600075 w 1564481"/>
                <a:gd name="connsiteY32" fmla="*/ 1159669 h 1804988"/>
                <a:gd name="connsiteX33" fmla="*/ 554831 w 1564481"/>
                <a:gd name="connsiteY33" fmla="*/ 1128713 h 1804988"/>
                <a:gd name="connsiteX34" fmla="*/ 504825 w 1564481"/>
                <a:gd name="connsiteY34" fmla="*/ 1085850 h 1804988"/>
                <a:gd name="connsiteX35" fmla="*/ 492919 w 1564481"/>
                <a:gd name="connsiteY35" fmla="*/ 1028700 h 1804988"/>
                <a:gd name="connsiteX36" fmla="*/ 476250 w 1564481"/>
                <a:gd name="connsiteY36" fmla="*/ 1016794 h 1804988"/>
                <a:gd name="connsiteX37" fmla="*/ 481012 w 1564481"/>
                <a:gd name="connsiteY37" fmla="*/ 973932 h 1804988"/>
                <a:gd name="connsiteX38" fmla="*/ 473869 w 1564481"/>
                <a:gd name="connsiteY38" fmla="*/ 954882 h 1804988"/>
                <a:gd name="connsiteX39" fmla="*/ 509587 w 1564481"/>
                <a:gd name="connsiteY39" fmla="*/ 862013 h 1804988"/>
                <a:gd name="connsiteX40" fmla="*/ 433387 w 1564481"/>
                <a:gd name="connsiteY40" fmla="*/ 807244 h 1804988"/>
                <a:gd name="connsiteX41" fmla="*/ 457200 w 1564481"/>
                <a:gd name="connsiteY41" fmla="*/ 797719 h 1804988"/>
                <a:gd name="connsiteX42" fmla="*/ 454819 w 1564481"/>
                <a:gd name="connsiteY42" fmla="*/ 766763 h 1804988"/>
                <a:gd name="connsiteX43" fmla="*/ 450056 w 1564481"/>
                <a:gd name="connsiteY43" fmla="*/ 740569 h 1804988"/>
                <a:gd name="connsiteX44" fmla="*/ 554831 w 1564481"/>
                <a:gd name="connsiteY44" fmla="*/ 676275 h 1804988"/>
                <a:gd name="connsiteX45" fmla="*/ 542925 w 1564481"/>
                <a:gd name="connsiteY45" fmla="*/ 657225 h 1804988"/>
                <a:gd name="connsiteX46" fmla="*/ 595312 w 1564481"/>
                <a:gd name="connsiteY46" fmla="*/ 588169 h 1804988"/>
                <a:gd name="connsiteX47" fmla="*/ 945356 w 1564481"/>
                <a:gd name="connsiteY47" fmla="*/ 535782 h 1804988"/>
                <a:gd name="connsiteX48" fmla="*/ 940594 w 1564481"/>
                <a:gd name="connsiteY48" fmla="*/ 957263 h 1804988"/>
                <a:gd name="connsiteX49" fmla="*/ 740569 w 1564481"/>
                <a:gd name="connsiteY49" fmla="*/ 988219 h 1804988"/>
                <a:gd name="connsiteX50" fmla="*/ 745331 w 1564481"/>
                <a:gd name="connsiteY50" fmla="*/ 1023938 h 1804988"/>
                <a:gd name="connsiteX51" fmla="*/ 785812 w 1564481"/>
                <a:gd name="connsiteY51" fmla="*/ 1023938 h 1804988"/>
                <a:gd name="connsiteX52" fmla="*/ 785812 w 1564481"/>
                <a:gd name="connsiteY52" fmla="*/ 1047750 h 1804988"/>
                <a:gd name="connsiteX53" fmla="*/ 971550 w 1564481"/>
                <a:gd name="connsiteY53" fmla="*/ 1012032 h 1804988"/>
                <a:gd name="connsiteX54" fmla="*/ 1004887 w 1564481"/>
                <a:gd name="connsiteY54" fmla="*/ 1050132 h 1804988"/>
                <a:gd name="connsiteX55" fmla="*/ 1038225 w 1564481"/>
                <a:gd name="connsiteY55" fmla="*/ 1052513 h 1804988"/>
                <a:gd name="connsiteX56" fmla="*/ 1059656 w 1564481"/>
                <a:gd name="connsiteY56" fmla="*/ 1042988 h 1804988"/>
                <a:gd name="connsiteX57" fmla="*/ 1090612 w 1564481"/>
                <a:gd name="connsiteY57" fmla="*/ 1016794 h 1804988"/>
                <a:gd name="connsiteX58" fmla="*/ 1092994 w 1564481"/>
                <a:gd name="connsiteY58" fmla="*/ 990600 h 1804988"/>
                <a:gd name="connsiteX59" fmla="*/ 1092994 w 1564481"/>
                <a:gd name="connsiteY59" fmla="*/ 504825 h 1804988"/>
                <a:gd name="connsiteX60" fmla="*/ 1069181 w 1564481"/>
                <a:gd name="connsiteY60" fmla="*/ 481013 h 1804988"/>
                <a:gd name="connsiteX61" fmla="*/ 1066800 w 1564481"/>
                <a:gd name="connsiteY61" fmla="*/ 381000 h 1804988"/>
                <a:gd name="connsiteX62" fmla="*/ 1090612 w 1564481"/>
                <a:gd name="connsiteY62" fmla="*/ 397669 h 1804988"/>
                <a:gd name="connsiteX63" fmla="*/ 1116806 w 1564481"/>
                <a:gd name="connsiteY63" fmla="*/ 381000 h 1804988"/>
                <a:gd name="connsiteX64" fmla="*/ 1135856 w 1564481"/>
                <a:gd name="connsiteY64" fmla="*/ 390525 h 1804988"/>
                <a:gd name="connsiteX65" fmla="*/ 1154906 w 1564481"/>
                <a:gd name="connsiteY65" fmla="*/ 364332 h 1804988"/>
                <a:gd name="connsiteX66" fmla="*/ 1207294 w 1564481"/>
                <a:gd name="connsiteY66" fmla="*/ 369094 h 1804988"/>
                <a:gd name="connsiteX67" fmla="*/ 1209675 w 1564481"/>
                <a:gd name="connsiteY67" fmla="*/ 350044 h 1804988"/>
                <a:gd name="connsiteX68" fmla="*/ 1231106 w 1564481"/>
                <a:gd name="connsiteY68" fmla="*/ 352425 h 1804988"/>
                <a:gd name="connsiteX69" fmla="*/ 1231106 w 1564481"/>
                <a:gd name="connsiteY69" fmla="*/ 352425 h 1804988"/>
                <a:gd name="connsiteX70" fmla="*/ 1207294 w 1564481"/>
                <a:gd name="connsiteY70" fmla="*/ 304800 h 1804988"/>
                <a:gd name="connsiteX71" fmla="*/ 1233487 w 1564481"/>
                <a:gd name="connsiteY71" fmla="*/ 280988 h 1804988"/>
                <a:gd name="connsiteX72" fmla="*/ 1316831 w 1564481"/>
                <a:gd name="connsiteY72" fmla="*/ 142875 h 1804988"/>
                <a:gd name="connsiteX73" fmla="*/ 1312069 w 1564481"/>
                <a:gd name="connsiteY73" fmla="*/ 126207 h 1804988"/>
                <a:gd name="connsiteX74" fmla="*/ 1276350 w 1564481"/>
                <a:gd name="connsiteY74" fmla="*/ 126207 h 1804988"/>
                <a:gd name="connsiteX75" fmla="*/ 1245394 w 1564481"/>
                <a:gd name="connsiteY75" fmla="*/ 102394 h 1804988"/>
                <a:gd name="connsiteX76" fmla="*/ 1226344 w 1564481"/>
                <a:gd name="connsiteY76" fmla="*/ 121444 h 1804988"/>
                <a:gd name="connsiteX77" fmla="*/ 1209675 w 1564481"/>
                <a:gd name="connsiteY77" fmla="*/ 88107 h 1804988"/>
                <a:gd name="connsiteX78" fmla="*/ 1235869 w 1564481"/>
                <a:gd name="connsiteY78" fmla="*/ 64294 h 1804988"/>
                <a:gd name="connsiteX79" fmla="*/ 1223962 w 1564481"/>
                <a:gd name="connsiteY79" fmla="*/ 64294 h 1804988"/>
                <a:gd name="connsiteX80" fmla="*/ 1219200 w 1564481"/>
                <a:gd name="connsiteY80" fmla="*/ 26194 h 1804988"/>
                <a:gd name="connsiteX81" fmla="*/ 1207294 w 1564481"/>
                <a:gd name="connsiteY81" fmla="*/ 0 h 1804988"/>
                <a:gd name="connsiteX82" fmla="*/ 1173956 w 1564481"/>
                <a:gd name="connsiteY82" fmla="*/ 11907 h 1804988"/>
                <a:gd name="connsiteX83" fmla="*/ 1164431 w 1564481"/>
                <a:gd name="connsiteY83" fmla="*/ 38100 h 1804988"/>
                <a:gd name="connsiteX84" fmla="*/ 1157287 w 1564481"/>
                <a:gd name="connsiteY84" fmla="*/ 9525 h 1804988"/>
                <a:gd name="connsiteX85" fmla="*/ 807244 w 1564481"/>
                <a:gd name="connsiteY85" fmla="*/ 85725 h 1804988"/>
                <a:gd name="connsiteX86" fmla="*/ 795337 w 1564481"/>
                <a:gd name="connsiteY86" fmla="*/ 278607 h 1804988"/>
                <a:gd name="connsiteX87" fmla="*/ 690562 w 1564481"/>
                <a:gd name="connsiteY87" fmla="*/ 369094 h 1804988"/>
                <a:gd name="connsiteX88" fmla="*/ 652462 w 1564481"/>
                <a:gd name="connsiteY88" fmla="*/ 352425 h 1804988"/>
                <a:gd name="connsiteX89" fmla="*/ 578644 w 1564481"/>
                <a:gd name="connsiteY89" fmla="*/ 323850 h 1804988"/>
                <a:gd name="connsiteX90" fmla="*/ 521494 w 1564481"/>
                <a:gd name="connsiteY90" fmla="*/ 350044 h 1804988"/>
                <a:gd name="connsiteX91" fmla="*/ 483394 w 1564481"/>
                <a:gd name="connsiteY91" fmla="*/ 350044 h 1804988"/>
                <a:gd name="connsiteX92" fmla="*/ 440531 w 1564481"/>
                <a:gd name="connsiteY92" fmla="*/ 404813 h 1804988"/>
                <a:gd name="connsiteX93" fmla="*/ 388144 w 1564481"/>
                <a:gd name="connsiteY93" fmla="*/ 416719 h 1804988"/>
                <a:gd name="connsiteX94" fmla="*/ 376237 w 1564481"/>
                <a:gd name="connsiteY94" fmla="*/ 492919 h 1804988"/>
                <a:gd name="connsiteX95" fmla="*/ 14287 w 1564481"/>
                <a:gd name="connsiteY95" fmla="*/ 452438 h 1804988"/>
                <a:gd name="connsiteX96" fmla="*/ 0 w 1564481"/>
                <a:gd name="connsiteY96" fmla="*/ 483394 h 1804988"/>
                <a:gd name="connsiteX97" fmla="*/ 204787 w 1564481"/>
                <a:gd name="connsiteY97" fmla="*/ 614363 h 1804988"/>
                <a:gd name="connsiteX98" fmla="*/ 159544 w 1564481"/>
                <a:gd name="connsiteY98" fmla="*/ 754857 h 1804988"/>
                <a:gd name="connsiteX99" fmla="*/ 169069 w 1564481"/>
                <a:gd name="connsiteY99" fmla="*/ 807244 h 1804988"/>
                <a:gd name="connsiteX100" fmla="*/ 273844 w 1564481"/>
                <a:gd name="connsiteY100" fmla="*/ 876300 h 1804988"/>
                <a:gd name="connsiteX101" fmla="*/ 295275 w 1564481"/>
                <a:gd name="connsiteY101" fmla="*/ 990600 h 1804988"/>
                <a:gd name="connsiteX102" fmla="*/ 309562 w 1564481"/>
                <a:gd name="connsiteY102" fmla="*/ 1078707 h 1804988"/>
                <a:gd name="connsiteX103" fmla="*/ 326231 w 1564481"/>
                <a:gd name="connsiteY103" fmla="*/ 1128713 h 1804988"/>
                <a:gd name="connsiteX104" fmla="*/ 414337 w 1564481"/>
                <a:gd name="connsiteY104" fmla="*/ 1221582 h 1804988"/>
                <a:gd name="connsiteX105" fmla="*/ 490537 w 1564481"/>
                <a:gd name="connsiteY105" fmla="*/ 1295400 h 1804988"/>
                <a:gd name="connsiteX106" fmla="*/ 564356 w 1564481"/>
                <a:gd name="connsiteY106" fmla="*/ 1369219 h 1804988"/>
                <a:gd name="connsiteX107" fmla="*/ 590550 w 1564481"/>
                <a:gd name="connsiteY107" fmla="*/ 1452563 h 1804988"/>
                <a:gd name="connsiteX108" fmla="*/ 647700 w 1564481"/>
                <a:gd name="connsiteY108" fmla="*/ 1585913 h 1804988"/>
                <a:gd name="connsiteX109" fmla="*/ 669131 w 1564481"/>
                <a:gd name="connsiteY109" fmla="*/ 1674019 h 1804988"/>
                <a:gd name="connsiteX110" fmla="*/ 673894 w 1564481"/>
                <a:gd name="connsiteY110" fmla="*/ 1712119 h 1804988"/>
                <a:gd name="connsiteX111" fmla="*/ 650081 w 1564481"/>
                <a:gd name="connsiteY111" fmla="*/ 1804988 h 1804988"/>
                <a:gd name="connsiteX112" fmla="*/ 795337 w 1564481"/>
                <a:gd name="connsiteY112" fmla="*/ 1726407 h 1804988"/>
                <a:gd name="connsiteX0" fmla="*/ 795337 w 1564481"/>
                <a:gd name="connsiteY0" fmla="*/ 1726407 h 1804988"/>
                <a:gd name="connsiteX1" fmla="*/ 842962 w 1564481"/>
                <a:gd name="connsiteY1" fmla="*/ 1659732 h 1804988"/>
                <a:gd name="connsiteX2" fmla="*/ 854869 w 1564481"/>
                <a:gd name="connsiteY2" fmla="*/ 1614488 h 1804988"/>
                <a:gd name="connsiteX3" fmla="*/ 847725 w 1564481"/>
                <a:gd name="connsiteY3" fmla="*/ 1564482 h 1804988"/>
                <a:gd name="connsiteX4" fmla="*/ 812006 w 1564481"/>
                <a:gd name="connsiteY4" fmla="*/ 1521619 h 1804988"/>
                <a:gd name="connsiteX5" fmla="*/ 833437 w 1564481"/>
                <a:gd name="connsiteY5" fmla="*/ 1478757 h 1804988"/>
                <a:gd name="connsiteX6" fmla="*/ 833437 w 1564481"/>
                <a:gd name="connsiteY6" fmla="*/ 1478757 h 1804988"/>
                <a:gd name="connsiteX7" fmla="*/ 931069 w 1564481"/>
                <a:gd name="connsiteY7" fmla="*/ 1483519 h 1804988"/>
                <a:gd name="connsiteX8" fmla="*/ 938212 w 1564481"/>
                <a:gd name="connsiteY8" fmla="*/ 1469232 h 1804988"/>
                <a:gd name="connsiteX9" fmla="*/ 1033462 w 1564481"/>
                <a:gd name="connsiteY9" fmla="*/ 1469232 h 1804988"/>
                <a:gd name="connsiteX10" fmla="*/ 1033462 w 1564481"/>
                <a:gd name="connsiteY10" fmla="*/ 1426369 h 1804988"/>
                <a:gd name="connsiteX11" fmla="*/ 1066800 w 1564481"/>
                <a:gd name="connsiteY11" fmla="*/ 1388269 h 1804988"/>
                <a:gd name="connsiteX12" fmla="*/ 1181100 w 1564481"/>
                <a:gd name="connsiteY12" fmla="*/ 1331119 h 1804988"/>
                <a:gd name="connsiteX13" fmla="*/ 1550194 w 1564481"/>
                <a:gd name="connsiteY13" fmla="*/ 1009650 h 1804988"/>
                <a:gd name="connsiteX14" fmla="*/ 1564481 w 1564481"/>
                <a:gd name="connsiteY14" fmla="*/ 954882 h 1804988"/>
                <a:gd name="connsiteX15" fmla="*/ 1528762 w 1564481"/>
                <a:gd name="connsiteY15" fmla="*/ 916782 h 1804988"/>
                <a:gd name="connsiteX16" fmla="*/ 1476375 w 1564481"/>
                <a:gd name="connsiteY16" fmla="*/ 909638 h 1804988"/>
                <a:gd name="connsiteX17" fmla="*/ 1457325 w 1564481"/>
                <a:gd name="connsiteY17" fmla="*/ 921544 h 1804988"/>
                <a:gd name="connsiteX18" fmla="*/ 1023937 w 1564481"/>
                <a:gd name="connsiteY18" fmla="*/ 1295400 h 1804988"/>
                <a:gd name="connsiteX19" fmla="*/ 978694 w 1564481"/>
                <a:gd name="connsiteY19" fmla="*/ 1352550 h 1804988"/>
                <a:gd name="connsiteX20" fmla="*/ 973931 w 1564481"/>
                <a:gd name="connsiteY20" fmla="*/ 1295400 h 1804988"/>
                <a:gd name="connsiteX21" fmla="*/ 973931 w 1564481"/>
                <a:gd name="connsiteY21" fmla="*/ 1295400 h 1804988"/>
                <a:gd name="connsiteX22" fmla="*/ 907256 w 1564481"/>
                <a:gd name="connsiteY22" fmla="*/ 1307307 h 1804988"/>
                <a:gd name="connsiteX23" fmla="*/ 890587 w 1564481"/>
                <a:gd name="connsiteY23" fmla="*/ 1266825 h 1804988"/>
                <a:gd name="connsiteX24" fmla="*/ 862012 w 1564481"/>
                <a:gd name="connsiteY24" fmla="*/ 1259682 h 1804988"/>
                <a:gd name="connsiteX25" fmla="*/ 852487 w 1564481"/>
                <a:gd name="connsiteY25" fmla="*/ 1221582 h 1804988"/>
                <a:gd name="connsiteX26" fmla="*/ 804862 w 1564481"/>
                <a:gd name="connsiteY26" fmla="*/ 1212057 h 1804988"/>
                <a:gd name="connsiteX27" fmla="*/ 752475 w 1564481"/>
                <a:gd name="connsiteY27" fmla="*/ 1228725 h 1804988"/>
                <a:gd name="connsiteX28" fmla="*/ 716756 w 1564481"/>
                <a:gd name="connsiteY28" fmla="*/ 1214438 h 1804988"/>
                <a:gd name="connsiteX29" fmla="*/ 711994 w 1564481"/>
                <a:gd name="connsiteY29" fmla="*/ 1176338 h 1804988"/>
                <a:gd name="connsiteX30" fmla="*/ 659606 w 1564481"/>
                <a:gd name="connsiteY30" fmla="*/ 1173957 h 1804988"/>
                <a:gd name="connsiteX31" fmla="*/ 623887 w 1564481"/>
                <a:gd name="connsiteY31" fmla="*/ 1150144 h 1804988"/>
                <a:gd name="connsiteX32" fmla="*/ 600075 w 1564481"/>
                <a:gd name="connsiteY32" fmla="*/ 1159669 h 1804988"/>
                <a:gd name="connsiteX33" fmla="*/ 554831 w 1564481"/>
                <a:gd name="connsiteY33" fmla="*/ 1128713 h 1804988"/>
                <a:gd name="connsiteX34" fmla="*/ 504825 w 1564481"/>
                <a:gd name="connsiteY34" fmla="*/ 1085850 h 1804988"/>
                <a:gd name="connsiteX35" fmla="*/ 492919 w 1564481"/>
                <a:gd name="connsiteY35" fmla="*/ 1028700 h 1804988"/>
                <a:gd name="connsiteX36" fmla="*/ 476250 w 1564481"/>
                <a:gd name="connsiteY36" fmla="*/ 1016794 h 1804988"/>
                <a:gd name="connsiteX37" fmla="*/ 481012 w 1564481"/>
                <a:gd name="connsiteY37" fmla="*/ 973932 h 1804988"/>
                <a:gd name="connsiteX38" fmla="*/ 473869 w 1564481"/>
                <a:gd name="connsiteY38" fmla="*/ 954882 h 1804988"/>
                <a:gd name="connsiteX39" fmla="*/ 509587 w 1564481"/>
                <a:gd name="connsiteY39" fmla="*/ 862013 h 1804988"/>
                <a:gd name="connsiteX40" fmla="*/ 433387 w 1564481"/>
                <a:gd name="connsiteY40" fmla="*/ 807244 h 1804988"/>
                <a:gd name="connsiteX41" fmla="*/ 457200 w 1564481"/>
                <a:gd name="connsiteY41" fmla="*/ 797719 h 1804988"/>
                <a:gd name="connsiteX42" fmla="*/ 454819 w 1564481"/>
                <a:gd name="connsiteY42" fmla="*/ 766763 h 1804988"/>
                <a:gd name="connsiteX43" fmla="*/ 450056 w 1564481"/>
                <a:gd name="connsiteY43" fmla="*/ 740569 h 1804988"/>
                <a:gd name="connsiteX44" fmla="*/ 554831 w 1564481"/>
                <a:gd name="connsiteY44" fmla="*/ 676275 h 1804988"/>
                <a:gd name="connsiteX45" fmla="*/ 542925 w 1564481"/>
                <a:gd name="connsiteY45" fmla="*/ 657225 h 1804988"/>
                <a:gd name="connsiteX46" fmla="*/ 595312 w 1564481"/>
                <a:gd name="connsiteY46" fmla="*/ 588169 h 1804988"/>
                <a:gd name="connsiteX47" fmla="*/ 945356 w 1564481"/>
                <a:gd name="connsiteY47" fmla="*/ 535782 h 1804988"/>
                <a:gd name="connsiteX48" fmla="*/ 940594 w 1564481"/>
                <a:gd name="connsiteY48" fmla="*/ 957263 h 1804988"/>
                <a:gd name="connsiteX49" fmla="*/ 740569 w 1564481"/>
                <a:gd name="connsiteY49" fmla="*/ 988219 h 1804988"/>
                <a:gd name="connsiteX50" fmla="*/ 745331 w 1564481"/>
                <a:gd name="connsiteY50" fmla="*/ 1023938 h 1804988"/>
                <a:gd name="connsiteX51" fmla="*/ 785812 w 1564481"/>
                <a:gd name="connsiteY51" fmla="*/ 1023938 h 1804988"/>
                <a:gd name="connsiteX52" fmla="*/ 785812 w 1564481"/>
                <a:gd name="connsiteY52" fmla="*/ 1047750 h 1804988"/>
                <a:gd name="connsiteX53" fmla="*/ 971550 w 1564481"/>
                <a:gd name="connsiteY53" fmla="*/ 1012032 h 1804988"/>
                <a:gd name="connsiteX54" fmla="*/ 1004887 w 1564481"/>
                <a:gd name="connsiteY54" fmla="*/ 1050132 h 1804988"/>
                <a:gd name="connsiteX55" fmla="*/ 1038225 w 1564481"/>
                <a:gd name="connsiteY55" fmla="*/ 1052513 h 1804988"/>
                <a:gd name="connsiteX56" fmla="*/ 1059656 w 1564481"/>
                <a:gd name="connsiteY56" fmla="*/ 1042988 h 1804988"/>
                <a:gd name="connsiteX57" fmla="*/ 1090612 w 1564481"/>
                <a:gd name="connsiteY57" fmla="*/ 1016794 h 1804988"/>
                <a:gd name="connsiteX58" fmla="*/ 1092994 w 1564481"/>
                <a:gd name="connsiteY58" fmla="*/ 990600 h 1804988"/>
                <a:gd name="connsiteX59" fmla="*/ 1092994 w 1564481"/>
                <a:gd name="connsiteY59" fmla="*/ 504825 h 1804988"/>
                <a:gd name="connsiteX60" fmla="*/ 1069181 w 1564481"/>
                <a:gd name="connsiteY60" fmla="*/ 481013 h 1804988"/>
                <a:gd name="connsiteX61" fmla="*/ 1066800 w 1564481"/>
                <a:gd name="connsiteY61" fmla="*/ 381000 h 1804988"/>
                <a:gd name="connsiteX62" fmla="*/ 1090612 w 1564481"/>
                <a:gd name="connsiteY62" fmla="*/ 397669 h 1804988"/>
                <a:gd name="connsiteX63" fmla="*/ 1116806 w 1564481"/>
                <a:gd name="connsiteY63" fmla="*/ 381000 h 1804988"/>
                <a:gd name="connsiteX64" fmla="*/ 1135856 w 1564481"/>
                <a:gd name="connsiteY64" fmla="*/ 390525 h 1804988"/>
                <a:gd name="connsiteX65" fmla="*/ 1154906 w 1564481"/>
                <a:gd name="connsiteY65" fmla="*/ 364332 h 1804988"/>
                <a:gd name="connsiteX66" fmla="*/ 1207294 w 1564481"/>
                <a:gd name="connsiteY66" fmla="*/ 369094 h 1804988"/>
                <a:gd name="connsiteX67" fmla="*/ 1209675 w 1564481"/>
                <a:gd name="connsiteY67" fmla="*/ 350044 h 1804988"/>
                <a:gd name="connsiteX68" fmla="*/ 1231106 w 1564481"/>
                <a:gd name="connsiteY68" fmla="*/ 352425 h 1804988"/>
                <a:gd name="connsiteX69" fmla="*/ 1231106 w 1564481"/>
                <a:gd name="connsiteY69" fmla="*/ 352425 h 1804988"/>
                <a:gd name="connsiteX70" fmla="*/ 1207294 w 1564481"/>
                <a:gd name="connsiteY70" fmla="*/ 304800 h 1804988"/>
                <a:gd name="connsiteX71" fmla="*/ 1233487 w 1564481"/>
                <a:gd name="connsiteY71" fmla="*/ 280988 h 1804988"/>
                <a:gd name="connsiteX72" fmla="*/ 1316831 w 1564481"/>
                <a:gd name="connsiteY72" fmla="*/ 142875 h 1804988"/>
                <a:gd name="connsiteX73" fmla="*/ 1312069 w 1564481"/>
                <a:gd name="connsiteY73" fmla="*/ 126207 h 1804988"/>
                <a:gd name="connsiteX74" fmla="*/ 1276350 w 1564481"/>
                <a:gd name="connsiteY74" fmla="*/ 126207 h 1804988"/>
                <a:gd name="connsiteX75" fmla="*/ 1245394 w 1564481"/>
                <a:gd name="connsiteY75" fmla="*/ 102394 h 1804988"/>
                <a:gd name="connsiteX76" fmla="*/ 1226344 w 1564481"/>
                <a:gd name="connsiteY76" fmla="*/ 121444 h 1804988"/>
                <a:gd name="connsiteX77" fmla="*/ 1209675 w 1564481"/>
                <a:gd name="connsiteY77" fmla="*/ 88107 h 1804988"/>
                <a:gd name="connsiteX78" fmla="*/ 1235869 w 1564481"/>
                <a:gd name="connsiteY78" fmla="*/ 64294 h 1804988"/>
                <a:gd name="connsiteX79" fmla="*/ 1223962 w 1564481"/>
                <a:gd name="connsiteY79" fmla="*/ 64294 h 1804988"/>
                <a:gd name="connsiteX80" fmla="*/ 1219200 w 1564481"/>
                <a:gd name="connsiteY80" fmla="*/ 26194 h 1804988"/>
                <a:gd name="connsiteX81" fmla="*/ 1207294 w 1564481"/>
                <a:gd name="connsiteY81" fmla="*/ 0 h 1804988"/>
                <a:gd name="connsiteX82" fmla="*/ 1173956 w 1564481"/>
                <a:gd name="connsiteY82" fmla="*/ 11907 h 1804988"/>
                <a:gd name="connsiteX83" fmla="*/ 1164431 w 1564481"/>
                <a:gd name="connsiteY83" fmla="*/ 38100 h 1804988"/>
                <a:gd name="connsiteX84" fmla="*/ 1157287 w 1564481"/>
                <a:gd name="connsiteY84" fmla="*/ 9525 h 1804988"/>
                <a:gd name="connsiteX85" fmla="*/ 807244 w 1564481"/>
                <a:gd name="connsiteY85" fmla="*/ 85725 h 1804988"/>
                <a:gd name="connsiteX86" fmla="*/ 795337 w 1564481"/>
                <a:gd name="connsiteY86" fmla="*/ 278607 h 1804988"/>
                <a:gd name="connsiteX87" fmla="*/ 690562 w 1564481"/>
                <a:gd name="connsiteY87" fmla="*/ 369094 h 1804988"/>
                <a:gd name="connsiteX88" fmla="*/ 652462 w 1564481"/>
                <a:gd name="connsiteY88" fmla="*/ 352425 h 1804988"/>
                <a:gd name="connsiteX89" fmla="*/ 578644 w 1564481"/>
                <a:gd name="connsiteY89" fmla="*/ 323850 h 1804988"/>
                <a:gd name="connsiteX90" fmla="*/ 521494 w 1564481"/>
                <a:gd name="connsiteY90" fmla="*/ 350044 h 1804988"/>
                <a:gd name="connsiteX91" fmla="*/ 483394 w 1564481"/>
                <a:gd name="connsiteY91" fmla="*/ 350044 h 1804988"/>
                <a:gd name="connsiteX92" fmla="*/ 440531 w 1564481"/>
                <a:gd name="connsiteY92" fmla="*/ 404813 h 1804988"/>
                <a:gd name="connsiteX93" fmla="*/ 388144 w 1564481"/>
                <a:gd name="connsiteY93" fmla="*/ 416719 h 1804988"/>
                <a:gd name="connsiteX94" fmla="*/ 376237 w 1564481"/>
                <a:gd name="connsiteY94" fmla="*/ 492919 h 1804988"/>
                <a:gd name="connsiteX95" fmla="*/ 14287 w 1564481"/>
                <a:gd name="connsiteY95" fmla="*/ 452438 h 1804988"/>
                <a:gd name="connsiteX96" fmla="*/ 0 w 1564481"/>
                <a:gd name="connsiteY96" fmla="*/ 483394 h 1804988"/>
                <a:gd name="connsiteX97" fmla="*/ 204787 w 1564481"/>
                <a:gd name="connsiteY97" fmla="*/ 614363 h 1804988"/>
                <a:gd name="connsiteX98" fmla="*/ 159544 w 1564481"/>
                <a:gd name="connsiteY98" fmla="*/ 754857 h 1804988"/>
                <a:gd name="connsiteX99" fmla="*/ 169069 w 1564481"/>
                <a:gd name="connsiteY99" fmla="*/ 807244 h 1804988"/>
                <a:gd name="connsiteX100" fmla="*/ 273844 w 1564481"/>
                <a:gd name="connsiteY100" fmla="*/ 876300 h 1804988"/>
                <a:gd name="connsiteX101" fmla="*/ 295275 w 1564481"/>
                <a:gd name="connsiteY101" fmla="*/ 990600 h 1804988"/>
                <a:gd name="connsiteX102" fmla="*/ 309562 w 1564481"/>
                <a:gd name="connsiteY102" fmla="*/ 1078707 h 1804988"/>
                <a:gd name="connsiteX103" fmla="*/ 326231 w 1564481"/>
                <a:gd name="connsiteY103" fmla="*/ 1128713 h 1804988"/>
                <a:gd name="connsiteX104" fmla="*/ 414337 w 1564481"/>
                <a:gd name="connsiteY104" fmla="*/ 1221582 h 1804988"/>
                <a:gd name="connsiteX105" fmla="*/ 490537 w 1564481"/>
                <a:gd name="connsiteY105" fmla="*/ 1295400 h 1804988"/>
                <a:gd name="connsiteX106" fmla="*/ 564356 w 1564481"/>
                <a:gd name="connsiteY106" fmla="*/ 1369219 h 1804988"/>
                <a:gd name="connsiteX107" fmla="*/ 590550 w 1564481"/>
                <a:gd name="connsiteY107" fmla="*/ 1452563 h 1804988"/>
                <a:gd name="connsiteX108" fmla="*/ 647700 w 1564481"/>
                <a:gd name="connsiteY108" fmla="*/ 1585913 h 1804988"/>
                <a:gd name="connsiteX109" fmla="*/ 669131 w 1564481"/>
                <a:gd name="connsiteY109" fmla="*/ 1674019 h 1804988"/>
                <a:gd name="connsiteX110" fmla="*/ 673894 w 1564481"/>
                <a:gd name="connsiteY110" fmla="*/ 1712119 h 1804988"/>
                <a:gd name="connsiteX111" fmla="*/ 650081 w 1564481"/>
                <a:gd name="connsiteY111" fmla="*/ 1804988 h 1804988"/>
                <a:gd name="connsiteX112" fmla="*/ 750094 w 1564481"/>
                <a:gd name="connsiteY112" fmla="*/ 1752599 h 1804988"/>
                <a:gd name="connsiteX113" fmla="*/ 795337 w 1564481"/>
                <a:gd name="connsiteY113" fmla="*/ 1726407 h 1804988"/>
                <a:gd name="connsiteX0" fmla="*/ 795337 w 1564481"/>
                <a:gd name="connsiteY0" fmla="*/ 1726407 h 1845467"/>
                <a:gd name="connsiteX1" fmla="*/ 842962 w 1564481"/>
                <a:gd name="connsiteY1" fmla="*/ 1659732 h 1845467"/>
                <a:gd name="connsiteX2" fmla="*/ 854869 w 1564481"/>
                <a:gd name="connsiteY2" fmla="*/ 1614488 h 1845467"/>
                <a:gd name="connsiteX3" fmla="*/ 847725 w 1564481"/>
                <a:gd name="connsiteY3" fmla="*/ 1564482 h 1845467"/>
                <a:gd name="connsiteX4" fmla="*/ 812006 w 1564481"/>
                <a:gd name="connsiteY4" fmla="*/ 1521619 h 1845467"/>
                <a:gd name="connsiteX5" fmla="*/ 833437 w 1564481"/>
                <a:gd name="connsiteY5" fmla="*/ 1478757 h 1845467"/>
                <a:gd name="connsiteX6" fmla="*/ 833437 w 1564481"/>
                <a:gd name="connsiteY6" fmla="*/ 1478757 h 1845467"/>
                <a:gd name="connsiteX7" fmla="*/ 931069 w 1564481"/>
                <a:gd name="connsiteY7" fmla="*/ 1483519 h 1845467"/>
                <a:gd name="connsiteX8" fmla="*/ 938212 w 1564481"/>
                <a:gd name="connsiteY8" fmla="*/ 1469232 h 1845467"/>
                <a:gd name="connsiteX9" fmla="*/ 1033462 w 1564481"/>
                <a:gd name="connsiteY9" fmla="*/ 1469232 h 1845467"/>
                <a:gd name="connsiteX10" fmla="*/ 1033462 w 1564481"/>
                <a:gd name="connsiteY10" fmla="*/ 1426369 h 1845467"/>
                <a:gd name="connsiteX11" fmla="*/ 1066800 w 1564481"/>
                <a:gd name="connsiteY11" fmla="*/ 1388269 h 1845467"/>
                <a:gd name="connsiteX12" fmla="*/ 1181100 w 1564481"/>
                <a:gd name="connsiteY12" fmla="*/ 1331119 h 1845467"/>
                <a:gd name="connsiteX13" fmla="*/ 1550194 w 1564481"/>
                <a:gd name="connsiteY13" fmla="*/ 1009650 h 1845467"/>
                <a:gd name="connsiteX14" fmla="*/ 1564481 w 1564481"/>
                <a:gd name="connsiteY14" fmla="*/ 954882 h 1845467"/>
                <a:gd name="connsiteX15" fmla="*/ 1528762 w 1564481"/>
                <a:gd name="connsiteY15" fmla="*/ 916782 h 1845467"/>
                <a:gd name="connsiteX16" fmla="*/ 1476375 w 1564481"/>
                <a:gd name="connsiteY16" fmla="*/ 909638 h 1845467"/>
                <a:gd name="connsiteX17" fmla="*/ 1457325 w 1564481"/>
                <a:gd name="connsiteY17" fmla="*/ 921544 h 1845467"/>
                <a:gd name="connsiteX18" fmla="*/ 1023937 w 1564481"/>
                <a:gd name="connsiteY18" fmla="*/ 1295400 h 1845467"/>
                <a:gd name="connsiteX19" fmla="*/ 978694 w 1564481"/>
                <a:gd name="connsiteY19" fmla="*/ 1352550 h 1845467"/>
                <a:gd name="connsiteX20" fmla="*/ 973931 w 1564481"/>
                <a:gd name="connsiteY20" fmla="*/ 1295400 h 1845467"/>
                <a:gd name="connsiteX21" fmla="*/ 973931 w 1564481"/>
                <a:gd name="connsiteY21" fmla="*/ 1295400 h 1845467"/>
                <a:gd name="connsiteX22" fmla="*/ 907256 w 1564481"/>
                <a:gd name="connsiteY22" fmla="*/ 1307307 h 1845467"/>
                <a:gd name="connsiteX23" fmla="*/ 890587 w 1564481"/>
                <a:gd name="connsiteY23" fmla="*/ 1266825 h 1845467"/>
                <a:gd name="connsiteX24" fmla="*/ 862012 w 1564481"/>
                <a:gd name="connsiteY24" fmla="*/ 1259682 h 1845467"/>
                <a:gd name="connsiteX25" fmla="*/ 852487 w 1564481"/>
                <a:gd name="connsiteY25" fmla="*/ 1221582 h 1845467"/>
                <a:gd name="connsiteX26" fmla="*/ 804862 w 1564481"/>
                <a:gd name="connsiteY26" fmla="*/ 1212057 h 1845467"/>
                <a:gd name="connsiteX27" fmla="*/ 752475 w 1564481"/>
                <a:gd name="connsiteY27" fmla="*/ 1228725 h 1845467"/>
                <a:gd name="connsiteX28" fmla="*/ 716756 w 1564481"/>
                <a:gd name="connsiteY28" fmla="*/ 1214438 h 1845467"/>
                <a:gd name="connsiteX29" fmla="*/ 711994 w 1564481"/>
                <a:gd name="connsiteY29" fmla="*/ 1176338 h 1845467"/>
                <a:gd name="connsiteX30" fmla="*/ 659606 w 1564481"/>
                <a:gd name="connsiteY30" fmla="*/ 1173957 h 1845467"/>
                <a:gd name="connsiteX31" fmla="*/ 623887 w 1564481"/>
                <a:gd name="connsiteY31" fmla="*/ 1150144 h 1845467"/>
                <a:gd name="connsiteX32" fmla="*/ 600075 w 1564481"/>
                <a:gd name="connsiteY32" fmla="*/ 1159669 h 1845467"/>
                <a:gd name="connsiteX33" fmla="*/ 554831 w 1564481"/>
                <a:gd name="connsiteY33" fmla="*/ 1128713 h 1845467"/>
                <a:gd name="connsiteX34" fmla="*/ 504825 w 1564481"/>
                <a:gd name="connsiteY34" fmla="*/ 1085850 h 1845467"/>
                <a:gd name="connsiteX35" fmla="*/ 492919 w 1564481"/>
                <a:gd name="connsiteY35" fmla="*/ 1028700 h 1845467"/>
                <a:gd name="connsiteX36" fmla="*/ 476250 w 1564481"/>
                <a:gd name="connsiteY36" fmla="*/ 1016794 h 1845467"/>
                <a:gd name="connsiteX37" fmla="*/ 481012 w 1564481"/>
                <a:gd name="connsiteY37" fmla="*/ 973932 h 1845467"/>
                <a:gd name="connsiteX38" fmla="*/ 473869 w 1564481"/>
                <a:gd name="connsiteY38" fmla="*/ 954882 h 1845467"/>
                <a:gd name="connsiteX39" fmla="*/ 509587 w 1564481"/>
                <a:gd name="connsiteY39" fmla="*/ 862013 h 1845467"/>
                <a:gd name="connsiteX40" fmla="*/ 433387 w 1564481"/>
                <a:gd name="connsiteY40" fmla="*/ 807244 h 1845467"/>
                <a:gd name="connsiteX41" fmla="*/ 457200 w 1564481"/>
                <a:gd name="connsiteY41" fmla="*/ 797719 h 1845467"/>
                <a:gd name="connsiteX42" fmla="*/ 454819 w 1564481"/>
                <a:gd name="connsiteY42" fmla="*/ 766763 h 1845467"/>
                <a:gd name="connsiteX43" fmla="*/ 450056 w 1564481"/>
                <a:gd name="connsiteY43" fmla="*/ 740569 h 1845467"/>
                <a:gd name="connsiteX44" fmla="*/ 554831 w 1564481"/>
                <a:gd name="connsiteY44" fmla="*/ 676275 h 1845467"/>
                <a:gd name="connsiteX45" fmla="*/ 542925 w 1564481"/>
                <a:gd name="connsiteY45" fmla="*/ 657225 h 1845467"/>
                <a:gd name="connsiteX46" fmla="*/ 595312 w 1564481"/>
                <a:gd name="connsiteY46" fmla="*/ 588169 h 1845467"/>
                <a:gd name="connsiteX47" fmla="*/ 945356 w 1564481"/>
                <a:gd name="connsiteY47" fmla="*/ 535782 h 1845467"/>
                <a:gd name="connsiteX48" fmla="*/ 940594 w 1564481"/>
                <a:gd name="connsiteY48" fmla="*/ 957263 h 1845467"/>
                <a:gd name="connsiteX49" fmla="*/ 740569 w 1564481"/>
                <a:gd name="connsiteY49" fmla="*/ 988219 h 1845467"/>
                <a:gd name="connsiteX50" fmla="*/ 745331 w 1564481"/>
                <a:gd name="connsiteY50" fmla="*/ 1023938 h 1845467"/>
                <a:gd name="connsiteX51" fmla="*/ 785812 w 1564481"/>
                <a:gd name="connsiteY51" fmla="*/ 1023938 h 1845467"/>
                <a:gd name="connsiteX52" fmla="*/ 785812 w 1564481"/>
                <a:gd name="connsiteY52" fmla="*/ 1047750 h 1845467"/>
                <a:gd name="connsiteX53" fmla="*/ 971550 w 1564481"/>
                <a:gd name="connsiteY53" fmla="*/ 1012032 h 1845467"/>
                <a:gd name="connsiteX54" fmla="*/ 1004887 w 1564481"/>
                <a:gd name="connsiteY54" fmla="*/ 1050132 h 1845467"/>
                <a:gd name="connsiteX55" fmla="*/ 1038225 w 1564481"/>
                <a:gd name="connsiteY55" fmla="*/ 1052513 h 1845467"/>
                <a:gd name="connsiteX56" fmla="*/ 1059656 w 1564481"/>
                <a:gd name="connsiteY56" fmla="*/ 1042988 h 1845467"/>
                <a:gd name="connsiteX57" fmla="*/ 1090612 w 1564481"/>
                <a:gd name="connsiteY57" fmla="*/ 1016794 h 1845467"/>
                <a:gd name="connsiteX58" fmla="*/ 1092994 w 1564481"/>
                <a:gd name="connsiteY58" fmla="*/ 990600 h 1845467"/>
                <a:gd name="connsiteX59" fmla="*/ 1092994 w 1564481"/>
                <a:gd name="connsiteY59" fmla="*/ 504825 h 1845467"/>
                <a:gd name="connsiteX60" fmla="*/ 1069181 w 1564481"/>
                <a:gd name="connsiteY60" fmla="*/ 481013 h 1845467"/>
                <a:gd name="connsiteX61" fmla="*/ 1066800 w 1564481"/>
                <a:gd name="connsiteY61" fmla="*/ 381000 h 1845467"/>
                <a:gd name="connsiteX62" fmla="*/ 1090612 w 1564481"/>
                <a:gd name="connsiteY62" fmla="*/ 397669 h 1845467"/>
                <a:gd name="connsiteX63" fmla="*/ 1116806 w 1564481"/>
                <a:gd name="connsiteY63" fmla="*/ 381000 h 1845467"/>
                <a:gd name="connsiteX64" fmla="*/ 1135856 w 1564481"/>
                <a:gd name="connsiteY64" fmla="*/ 390525 h 1845467"/>
                <a:gd name="connsiteX65" fmla="*/ 1154906 w 1564481"/>
                <a:gd name="connsiteY65" fmla="*/ 364332 h 1845467"/>
                <a:gd name="connsiteX66" fmla="*/ 1207294 w 1564481"/>
                <a:gd name="connsiteY66" fmla="*/ 369094 h 1845467"/>
                <a:gd name="connsiteX67" fmla="*/ 1209675 w 1564481"/>
                <a:gd name="connsiteY67" fmla="*/ 350044 h 1845467"/>
                <a:gd name="connsiteX68" fmla="*/ 1231106 w 1564481"/>
                <a:gd name="connsiteY68" fmla="*/ 352425 h 1845467"/>
                <a:gd name="connsiteX69" fmla="*/ 1231106 w 1564481"/>
                <a:gd name="connsiteY69" fmla="*/ 352425 h 1845467"/>
                <a:gd name="connsiteX70" fmla="*/ 1207294 w 1564481"/>
                <a:gd name="connsiteY70" fmla="*/ 304800 h 1845467"/>
                <a:gd name="connsiteX71" fmla="*/ 1233487 w 1564481"/>
                <a:gd name="connsiteY71" fmla="*/ 280988 h 1845467"/>
                <a:gd name="connsiteX72" fmla="*/ 1316831 w 1564481"/>
                <a:gd name="connsiteY72" fmla="*/ 142875 h 1845467"/>
                <a:gd name="connsiteX73" fmla="*/ 1312069 w 1564481"/>
                <a:gd name="connsiteY73" fmla="*/ 126207 h 1845467"/>
                <a:gd name="connsiteX74" fmla="*/ 1276350 w 1564481"/>
                <a:gd name="connsiteY74" fmla="*/ 126207 h 1845467"/>
                <a:gd name="connsiteX75" fmla="*/ 1245394 w 1564481"/>
                <a:gd name="connsiteY75" fmla="*/ 102394 h 1845467"/>
                <a:gd name="connsiteX76" fmla="*/ 1226344 w 1564481"/>
                <a:gd name="connsiteY76" fmla="*/ 121444 h 1845467"/>
                <a:gd name="connsiteX77" fmla="*/ 1209675 w 1564481"/>
                <a:gd name="connsiteY77" fmla="*/ 88107 h 1845467"/>
                <a:gd name="connsiteX78" fmla="*/ 1235869 w 1564481"/>
                <a:gd name="connsiteY78" fmla="*/ 64294 h 1845467"/>
                <a:gd name="connsiteX79" fmla="*/ 1223962 w 1564481"/>
                <a:gd name="connsiteY79" fmla="*/ 64294 h 1845467"/>
                <a:gd name="connsiteX80" fmla="*/ 1219200 w 1564481"/>
                <a:gd name="connsiteY80" fmla="*/ 26194 h 1845467"/>
                <a:gd name="connsiteX81" fmla="*/ 1207294 w 1564481"/>
                <a:gd name="connsiteY81" fmla="*/ 0 h 1845467"/>
                <a:gd name="connsiteX82" fmla="*/ 1173956 w 1564481"/>
                <a:gd name="connsiteY82" fmla="*/ 11907 h 1845467"/>
                <a:gd name="connsiteX83" fmla="*/ 1164431 w 1564481"/>
                <a:gd name="connsiteY83" fmla="*/ 38100 h 1845467"/>
                <a:gd name="connsiteX84" fmla="*/ 1157287 w 1564481"/>
                <a:gd name="connsiteY84" fmla="*/ 9525 h 1845467"/>
                <a:gd name="connsiteX85" fmla="*/ 807244 w 1564481"/>
                <a:gd name="connsiteY85" fmla="*/ 85725 h 1845467"/>
                <a:gd name="connsiteX86" fmla="*/ 795337 w 1564481"/>
                <a:gd name="connsiteY86" fmla="*/ 278607 h 1845467"/>
                <a:gd name="connsiteX87" fmla="*/ 690562 w 1564481"/>
                <a:gd name="connsiteY87" fmla="*/ 369094 h 1845467"/>
                <a:gd name="connsiteX88" fmla="*/ 652462 w 1564481"/>
                <a:gd name="connsiteY88" fmla="*/ 352425 h 1845467"/>
                <a:gd name="connsiteX89" fmla="*/ 578644 w 1564481"/>
                <a:gd name="connsiteY89" fmla="*/ 323850 h 1845467"/>
                <a:gd name="connsiteX90" fmla="*/ 521494 w 1564481"/>
                <a:gd name="connsiteY90" fmla="*/ 350044 h 1845467"/>
                <a:gd name="connsiteX91" fmla="*/ 483394 w 1564481"/>
                <a:gd name="connsiteY91" fmla="*/ 350044 h 1845467"/>
                <a:gd name="connsiteX92" fmla="*/ 440531 w 1564481"/>
                <a:gd name="connsiteY92" fmla="*/ 404813 h 1845467"/>
                <a:gd name="connsiteX93" fmla="*/ 388144 w 1564481"/>
                <a:gd name="connsiteY93" fmla="*/ 416719 h 1845467"/>
                <a:gd name="connsiteX94" fmla="*/ 376237 w 1564481"/>
                <a:gd name="connsiteY94" fmla="*/ 492919 h 1845467"/>
                <a:gd name="connsiteX95" fmla="*/ 14287 w 1564481"/>
                <a:gd name="connsiteY95" fmla="*/ 452438 h 1845467"/>
                <a:gd name="connsiteX96" fmla="*/ 0 w 1564481"/>
                <a:gd name="connsiteY96" fmla="*/ 483394 h 1845467"/>
                <a:gd name="connsiteX97" fmla="*/ 204787 w 1564481"/>
                <a:gd name="connsiteY97" fmla="*/ 614363 h 1845467"/>
                <a:gd name="connsiteX98" fmla="*/ 159544 w 1564481"/>
                <a:gd name="connsiteY98" fmla="*/ 754857 h 1845467"/>
                <a:gd name="connsiteX99" fmla="*/ 169069 w 1564481"/>
                <a:gd name="connsiteY99" fmla="*/ 807244 h 1845467"/>
                <a:gd name="connsiteX100" fmla="*/ 273844 w 1564481"/>
                <a:gd name="connsiteY100" fmla="*/ 876300 h 1845467"/>
                <a:gd name="connsiteX101" fmla="*/ 295275 w 1564481"/>
                <a:gd name="connsiteY101" fmla="*/ 990600 h 1845467"/>
                <a:gd name="connsiteX102" fmla="*/ 309562 w 1564481"/>
                <a:gd name="connsiteY102" fmla="*/ 1078707 h 1845467"/>
                <a:gd name="connsiteX103" fmla="*/ 326231 w 1564481"/>
                <a:gd name="connsiteY103" fmla="*/ 1128713 h 1845467"/>
                <a:gd name="connsiteX104" fmla="*/ 414337 w 1564481"/>
                <a:gd name="connsiteY104" fmla="*/ 1221582 h 1845467"/>
                <a:gd name="connsiteX105" fmla="*/ 490537 w 1564481"/>
                <a:gd name="connsiteY105" fmla="*/ 1295400 h 1845467"/>
                <a:gd name="connsiteX106" fmla="*/ 564356 w 1564481"/>
                <a:gd name="connsiteY106" fmla="*/ 1369219 h 1845467"/>
                <a:gd name="connsiteX107" fmla="*/ 590550 w 1564481"/>
                <a:gd name="connsiteY107" fmla="*/ 1452563 h 1845467"/>
                <a:gd name="connsiteX108" fmla="*/ 647700 w 1564481"/>
                <a:gd name="connsiteY108" fmla="*/ 1585913 h 1845467"/>
                <a:gd name="connsiteX109" fmla="*/ 669131 w 1564481"/>
                <a:gd name="connsiteY109" fmla="*/ 1674019 h 1845467"/>
                <a:gd name="connsiteX110" fmla="*/ 673894 w 1564481"/>
                <a:gd name="connsiteY110" fmla="*/ 1712119 h 1845467"/>
                <a:gd name="connsiteX111" fmla="*/ 650081 w 1564481"/>
                <a:gd name="connsiteY111" fmla="*/ 1804988 h 1845467"/>
                <a:gd name="connsiteX112" fmla="*/ 733425 w 1564481"/>
                <a:gd name="connsiteY112" fmla="*/ 1845467 h 1845467"/>
                <a:gd name="connsiteX113" fmla="*/ 795337 w 1564481"/>
                <a:gd name="connsiteY113" fmla="*/ 1726407 h 1845467"/>
                <a:gd name="connsiteX0" fmla="*/ 807243 w 1564481"/>
                <a:gd name="connsiteY0" fmla="*/ 1750220 h 1845467"/>
                <a:gd name="connsiteX1" fmla="*/ 842962 w 1564481"/>
                <a:gd name="connsiteY1" fmla="*/ 1659732 h 1845467"/>
                <a:gd name="connsiteX2" fmla="*/ 854869 w 1564481"/>
                <a:gd name="connsiteY2" fmla="*/ 1614488 h 1845467"/>
                <a:gd name="connsiteX3" fmla="*/ 847725 w 1564481"/>
                <a:gd name="connsiteY3" fmla="*/ 1564482 h 1845467"/>
                <a:gd name="connsiteX4" fmla="*/ 812006 w 1564481"/>
                <a:gd name="connsiteY4" fmla="*/ 1521619 h 1845467"/>
                <a:gd name="connsiteX5" fmla="*/ 833437 w 1564481"/>
                <a:gd name="connsiteY5" fmla="*/ 1478757 h 1845467"/>
                <a:gd name="connsiteX6" fmla="*/ 833437 w 1564481"/>
                <a:gd name="connsiteY6" fmla="*/ 1478757 h 1845467"/>
                <a:gd name="connsiteX7" fmla="*/ 931069 w 1564481"/>
                <a:gd name="connsiteY7" fmla="*/ 1483519 h 1845467"/>
                <a:gd name="connsiteX8" fmla="*/ 938212 w 1564481"/>
                <a:gd name="connsiteY8" fmla="*/ 1469232 h 1845467"/>
                <a:gd name="connsiteX9" fmla="*/ 1033462 w 1564481"/>
                <a:gd name="connsiteY9" fmla="*/ 1469232 h 1845467"/>
                <a:gd name="connsiteX10" fmla="*/ 1033462 w 1564481"/>
                <a:gd name="connsiteY10" fmla="*/ 1426369 h 1845467"/>
                <a:gd name="connsiteX11" fmla="*/ 1066800 w 1564481"/>
                <a:gd name="connsiteY11" fmla="*/ 1388269 h 1845467"/>
                <a:gd name="connsiteX12" fmla="*/ 1181100 w 1564481"/>
                <a:gd name="connsiteY12" fmla="*/ 1331119 h 1845467"/>
                <a:gd name="connsiteX13" fmla="*/ 1550194 w 1564481"/>
                <a:gd name="connsiteY13" fmla="*/ 1009650 h 1845467"/>
                <a:gd name="connsiteX14" fmla="*/ 1564481 w 1564481"/>
                <a:gd name="connsiteY14" fmla="*/ 954882 h 1845467"/>
                <a:gd name="connsiteX15" fmla="*/ 1528762 w 1564481"/>
                <a:gd name="connsiteY15" fmla="*/ 916782 h 1845467"/>
                <a:gd name="connsiteX16" fmla="*/ 1476375 w 1564481"/>
                <a:gd name="connsiteY16" fmla="*/ 909638 h 1845467"/>
                <a:gd name="connsiteX17" fmla="*/ 1457325 w 1564481"/>
                <a:gd name="connsiteY17" fmla="*/ 921544 h 1845467"/>
                <a:gd name="connsiteX18" fmla="*/ 1023937 w 1564481"/>
                <a:gd name="connsiteY18" fmla="*/ 1295400 h 1845467"/>
                <a:gd name="connsiteX19" fmla="*/ 978694 w 1564481"/>
                <a:gd name="connsiteY19" fmla="*/ 1352550 h 1845467"/>
                <a:gd name="connsiteX20" fmla="*/ 973931 w 1564481"/>
                <a:gd name="connsiteY20" fmla="*/ 1295400 h 1845467"/>
                <a:gd name="connsiteX21" fmla="*/ 973931 w 1564481"/>
                <a:gd name="connsiteY21" fmla="*/ 1295400 h 1845467"/>
                <a:gd name="connsiteX22" fmla="*/ 907256 w 1564481"/>
                <a:gd name="connsiteY22" fmla="*/ 1307307 h 1845467"/>
                <a:gd name="connsiteX23" fmla="*/ 890587 w 1564481"/>
                <a:gd name="connsiteY23" fmla="*/ 1266825 h 1845467"/>
                <a:gd name="connsiteX24" fmla="*/ 862012 w 1564481"/>
                <a:gd name="connsiteY24" fmla="*/ 1259682 h 1845467"/>
                <a:gd name="connsiteX25" fmla="*/ 852487 w 1564481"/>
                <a:gd name="connsiteY25" fmla="*/ 1221582 h 1845467"/>
                <a:gd name="connsiteX26" fmla="*/ 804862 w 1564481"/>
                <a:gd name="connsiteY26" fmla="*/ 1212057 h 1845467"/>
                <a:gd name="connsiteX27" fmla="*/ 752475 w 1564481"/>
                <a:gd name="connsiteY27" fmla="*/ 1228725 h 1845467"/>
                <a:gd name="connsiteX28" fmla="*/ 716756 w 1564481"/>
                <a:gd name="connsiteY28" fmla="*/ 1214438 h 1845467"/>
                <a:gd name="connsiteX29" fmla="*/ 711994 w 1564481"/>
                <a:gd name="connsiteY29" fmla="*/ 1176338 h 1845467"/>
                <a:gd name="connsiteX30" fmla="*/ 659606 w 1564481"/>
                <a:gd name="connsiteY30" fmla="*/ 1173957 h 1845467"/>
                <a:gd name="connsiteX31" fmla="*/ 623887 w 1564481"/>
                <a:gd name="connsiteY31" fmla="*/ 1150144 h 1845467"/>
                <a:gd name="connsiteX32" fmla="*/ 600075 w 1564481"/>
                <a:gd name="connsiteY32" fmla="*/ 1159669 h 1845467"/>
                <a:gd name="connsiteX33" fmla="*/ 554831 w 1564481"/>
                <a:gd name="connsiteY33" fmla="*/ 1128713 h 1845467"/>
                <a:gd name="connsiteX34" fmla="*/ 504825 w 1564481"/>
                <a:gd name="connsiteY34" fmla="*/ 1085850 h 1845467"/>
                <a:gd name="connsiteX35" fmla="*/ 492919 w 1564481"/>
                <a:gd name="connsiteY35" fmla="*/ 1028700 h 1845467"/>
                <a:gd name="connsiteX36" fmla="*/ 476250 w 1564481"/>
                <a:gd name="connsiteY36" fmla="*/ 1016794 h 1845467"/>
                <a:gd name="connsiteX37" fmla="*/ 481012 w 1564481"/>
                <a:gd name="connsiteY37" fmla="*/ 973932 h 1845467"/>
                <a:gd name="connsiteX38" fmla="*/ 473869 w 1564481"/>
                <a:gd name="connsiteY38" fmla="*/ 954882 h 1845467"/>
                <a:gd name="connsiteX39" fmla="*/ 509587 w 1564481"/>
                <a:gd name="connsiteY39" fmla="*/ 862013 h 1845467"/>
                <a:gd name="connsiteX40" fmla="*/ 433387 w 1564481"/>
                <a:gd name="connsiteY40" fmla="*/ 807244 h 1845467"/>
                <a:gd name="connsiteX41" fmla="*/ 457200 w 1564481"/>
                <a:gd name="connsiteY41" fmla="*/ 797719 h 1845467"/>
                <a:gd name="connsiteX42" fmla="*/ 454819 w 1564481"/>
                <a:gd name="connsiteY42" fmla="*/ 766763 h 1845467"/>
                <a:gd name="connsiteX43" fmla="*/ 450056 w 1564481"/>
                <a:gd name="connsiteY43" fmla="*/ 740569 h 1845467"/>
                <a:gd name="connsiteX44" fmla="*/ 554831 w 1564481"/>
                <a:gd name="connsiteY44" fmla="*/ 676275 h 1845467"/>
                <a:gd name="connsiteX45" fmla="*/ 542925 w 1564481"/>
                <a:gd name="connsiteY45" fmla="*/ 657225 h 1845467"/>
                <a:gd name="connsiteX46" fmla="*/ 595312 w 1564481"/>
                <a:gd name="connsiteY46" fmla="*/ 588169 h 1845467"/>
                <a:gd name="connsiteX47" fmla="*/ 945356 w 1564481"/>
                <a:gd name="connsiteY47" fmla="*/ 535782 h 1845467"/>
                <a:gd name="connsiteX48" fmla="*/ 940594 w 1564481"/>
                <a:gd name="connsiteY48" fmla="*/ 957263 h 1845467"/>
                <a:gd name="connsiteX49" fmla="*/ 740569 w 1564481"/>
                <a:gd name="connsiteY49" fmla="*/ 988219 h 1845467"/>
                <a:gd name="connsiteX50" fmla="*/ 745331 w 1564481"/>
                <a:gd name="connsiteY50" fmla="*/ 1023938 h 1845467"/>
                <a:gd name="connsiteX51" fmla="*/ 785812 w 1564481"/>
                <a:gd name="connsiteY51" fmla="*/ 1023938 h 1845467"/>
                <a:gd name="connsiteX52" fmla="*/ 785812 w 1564481"/>
                <a:gd name="connsiteY52" fmla="*/ 1047750 h 1845467"/>
                <a:gd name="connsiteX53" fmla="*/ 971550 w 1564481"/>
                <a:gd name="connsiteY53" fmla="*/ 1012032 h 1845467"/>
                <a:gd name="connsiteX54" fmla="*/ 1004887 w 1564481"/>
                <a:gd name="connsiteY54" fmla="*/ 1050132 h 1845467"/>
                <a:gd name="connsiteX55" fmla="*/ 1038225 w 1564481"/>
                <a:gd name="connsiteY55" fmla="*/ 1052513 h 1845467"/>
                <a:gd name="connsiteX56" fmla="*/ 1059656 w 1564481"/>
                <a:gd name="connsiteY56" fmla="*/ 1042988 h 1845467"/>
                <a:gd name="connsiteX57" fmla="*/ 1090612 w 1564481"/>
                <a:gd name="connsiteY57" fmla="*/ 1016794 h 1845467"/>
                <a:gd name="connsiteX58" fmla="*/ 1092994 w 1564481"/>
                <a:gd name="connsiteY58" fmla="*/ 990600 h 1845467"/>
                <a:gd name="connsiteX59" fmla="*/ 1092994 w 1564481"/>
                <a:gd name="connsiteY59" fmla="*/ 504825 h 1845467"/>
                <a:gd name="connsiteX60" fmla="*/ 1069181 w 1564481"/>
                <a:gd name="connsiteY60" fmla="*/ 481013 h 1845467"/>
                <a:gd name="connsiteX61" fmla="*/ 1066800 w 1564481"/>
                <a:gd name="connsiteY61" fmla="*/ 381000 h 1845467"/>
                <a:gd name="connsiteX62" fmla="*/ 1090612 w 1564481"/>
                <a:gd name="connsiteY62" fmla="*/ 397669 h 1845467"/>
                <a:gd name="connsiteX63" fmla="*/ 1116806 w 1564481"/>
                <a:gd name="connsiteY63" fmla="*/ 381000 h 1845467"/>
                <a:gd name="connsiteX64" fmla="*/ 1135856 w 1564481"/>
                <a:gd name="connsiteY64" fmla="*/ 390525 h 1845467"/>
                <a:gd name="connsiteX65" fmla="*/ 1154906 w 1564481"/>
                <a:gd name="connsiteY65" fmla="*/ 364332 h 1845467"/>
                <a:gd name="connsiteX66" fmla="*/ 1207294 w 1564481"/>
                <a:gd name="connsiteY66" fmla="*/ 369094 h 1845467"/>
                <a:gd name="connsiteX67" fmla="*/ 1209675 w 1564481"/>
                <a:gd name="connsiteY67" fmla="*/ 350044 h 1845467"/>
                <a:gd name="connsiteX68" fmla="*/ 1231106 w 1564481"/>
                <a:gd name="connsiteY68" fmla="*/ 352425 h 1845467"/>
                <a:gd name="connsiteX69" fmla="*/ 1231106 w 1564481"/>
                <a:gd name="connsiteY69" fmla="*/ 352425 h 1845467"/>
                <a:gd name="connsiteX70" fmla="*/ 1207294 w 1564481"/>
                <a:gd name="connsiteY70" fmla="*/ 304800 h 1845467"/>
                <a:gd name="connsiteX71" fmla="*/ 1233487 w 1564481"/>
                <a:gd name="connsiteY71" fmla="*/ 280988 h 1845467"/>
                <a:gd name="connsiteX72" fmla="*/ 1316831 w 1564481"/>
                <a:gd name="connsiteY72" fmla="*/ 142875 h 1845467"/>
                <a:gd name="connsiteX73" fmla="*/ 1312069 w 1564481"/>
                <a:gd name="connsiteY73" fmla="*/ 126207 h 1845467"/>
                <a:gd name="connsiteX74" fmla="*/ 1276350 w 1564481"/>
                <a:gd name="connsiteY74" fmla="*/ 126207 h 1845467"/>
                <a:gd name="connsiteX75" fmla="*/ 1245394 w 1564481"/>
                <a:gd name="connsiteY75" fmla="*/ 102394 h 1845467"/>
                <a:gd name="connsiteX76" fmla="*/ 1226344 w 1564481"/>
                <a:gd name="connsiteY76" fmla="*/ 121444 h 1845467"/>
                <a:gd name="connsiteX77" fmla="*/ 1209675 w 1564481"/>
                <a:gd name="connsiteY77" fmla="*/ 88107 h 1845467"/>
                <a:gd name="connsiteX78" fmla="*/ 1235869 w 1564481"/>
                <a:gd name="connsiteY78" fmla="*/ 64294 h 1845467"/>
                <a:gd name="connsiteX79" fmla="*/ 1223962 w 1564481"/>
                <a:gd name="connsiteY79" fmla="*/ 64294 h 1845467"/>
                <a:gd name="connsiteX80" fmla="*/ 1219200 w 1564481"/>
                <a:gd name="connsiteY80" fmla="*/ 26194 h 1845467"/>
                <a:gd name="connsiteX81" fmla="*/ 1207294 w 1564481"/>
                <a:gd name="connsiteY81" fmla="*/ 0 h 1845467"/>
                <a:gd name="connsiteX82" fmla="*/ 1173956 w 1564481"/>
                <a:gd name="connsiteY82" fmla="*/ 11907 h 1845467"/>
                <a:gd name="connsiteX83" fmla="*/ 1164431 w 1564481"/>
                <a:gd name="connsiteY83" fmla="*/ 38100 h 1845467"/>
                <a:gd name="connsiteX84" fmla="*/ 1157287 w 1564481"/>
                <a:gd name="connsiteY84" fmla="*/ 9525 h 1845467"/>
                <a:gd name="connsiteX85" fmla="*/ 807244 w 1564481"/>
                <a:gd name="connsiteY85" fmla="*/ 85725 h 1845467"/>
                <a:gd name="connsiteX86" fmla="*/ 795337 w 1564481"/>
                <a:gd name="connsiteY86" fmla="*/ 278607 h 1845467"/>
                <a:gd name="connsiteX87" fmla="*/ 690562 w 1564481"/>
                <a:gd name="connsiteY87" fmla="*/ 369094 h 1845467"/>
                <a:gd name="connsiteX88" fmla="*/ 652462 w 1564481"/>
                <a:gd name="connsiteY88" fmla="*/ 352425 h 1845467"/>
                <a:gd name="connsiteX89" fmla="*/ 578644 w 1564481"/>
                <a:gd name="connsiteY89" fmla="*/ 323850 h 1845467"/>
                <a:gd name="connsiteX90" fmla="*/ 521494 w 1564481"/>
                <a:gd name="connsiteY90" fmla="*/ 350044 h 1845467"/>
                <a:gd name="connsiteX91" fmla="*/ 483394 w 1564481"/>
                <a:gd name="connsiteY91" fmla="*/ 350044 h 1845467"/>
                <a:gd name="connsiteX92" fmla="*/ 440531 w 1564481"/>
                <a:gd name="connsiteY92" fmla="*/ 404813 h 1845467"/>
                <a:gd name="connsiteX93" fmla="*/ 388144 w 1564481"/>
                <a:gd name="connsiteY93" fmla="*/ 416719 h 1845467"/>
                <a:gd name="connsiteX94" fmla="*/ 376237 w 1564481"/>
                <a:gd name="connsiteY94" fmla="*/ 492919 h 1845467"/>
                <a:gd name="connsiteX95" fmla="*/ 14287 w 1564481"/>
                <a:gd name="connsiteY95" fmla="*/ 452438 h 1845467"/>
                <a:gd name="connsiteX96" fmla="*/ 0 w 1564481"/>
                <a:gd name="connsiteY96" fmla="*/ 483394 h 1845467"/>
                <a:gd name="connsiteX97" fmla="*/ 204787 w 1564481"/>
                <a:gd name="connsiteY97" fmla="*/ 614363 h 1845467"/>
                <a:gd name="connsiteX98" fmla="*/ 159544 w 1564481"/>
                <a:gd name="connsiteY98" fmla="*/ 754857 h 1845467"/>
                <a:gd name="connsiteX99" fmla="*/ 169069 w 1564481"/>
                <a:gd name="connsiteY99" fmla="*/ 807244 h 1845467"/>
                <a:gd name="connsiteX100" fmla="*/ 273844 w 1564481"/>
                <a:gd name="connsiteY100" fmla="*/ 876300 h 1845467"/>
                <a:gd name="connsiteX101" fmla="*/ 295275 w 1564481"/>
                <a:gd name="connsiteY101" fmla="*/ 990600 h 1845467"/>
                <a:gd name="connsiteX102" fmla="*/ 309562 w 1564481"/>
                <a:gd name="connsiteY102" fmla="*/ 1078707 h 1845467"/>
                <a:gd name="connsiteX103" fmla="*/ 326231 w 1564481"/>
                <a:gd name="connsiteY103" fmla="*/ 1128713 h 1845467"/>
                <a:gd name="connsiteX104" fmla="*/ 414337 w 1564481"/>
                <a:gd name="connsiteY104" fmla="*/ 1221582 h 1845467"/>
                <a:gd name="connsiteX105" fmla="*/ 490537 w 1564481"/>
                <a:gd name="connsiteY105" fmla="*/ 1295400 h 1845467"/>
                <a:gd name="connsiteX106" fmla="*/ 564356 w 1564481"/>
                <a:gd name="connsiteY106" fmla="*/ 1369219 h 1845467"/>
                <a:gd name="connsiteX107" fmla="*/ 590550 w 1564481"/>
                <a:gd name="connsiteY107" fmla="*/ 1452563 h 1845467"/>
                <a:gd name="connsiteX108" fmla="*/ 647700 w 1564481"/>
                <a:gd name="connsiteY108" fmla="*/ 1585913 h 1845467"/>
                <a:gd name="connsiteX109" fmla="*/ 669131 w 1564481"/>
                <a:gd name="connsiteY109" fmla="*/ 1674019 h 1845467"/>
                <a:gd name="connsiteX110" fmla="*/ 673894 w 1564481"/>
                <a:gd name="connsiteY110" fmla="*/ 1712119 h 1845467"/>
                <a:gd name="connsiteX111" fmla="*/ 650081 w 1564481"/>
                <a:gd name="connsiteY111" fmla="*/ 1804988 h 1845467"/>
                <a:gd name="connsiteX112" fmla="*/ 733425 w 1564481"/>
                <a:gd name="connsiteY112" fmla="*/ 1845467 h 1845467"/>
                <a:gd name="connsiteX113" fmla="*/ 807243 w 1564481"/>
                <a:gd name="connsiteY113" fmla="*/ 1750220 h 1845467"/>
                <a:gd name="connsiteX0" fmla="*/ 807243 w 1564481"/>
                <a:gd name="connsiteY0" fmla="*/ 1750220 h 1845467"/>
                <a:gd name="connsiteX1" fmla="*/ 842962 w 1564481"/>
                <a:gd name="connsiteY1" fmla="*/ 1659732 h 1845467"/>
                <a:gd name="connsiteX2" fmla="*/ 854869 w 1564481"/>
                <a:gd name="connsiteY2" fmla="*/ 1614488 h 1845467"/>
                <a:gd name="connsiteX3" fmla="*/ 847725 w 1564481"/>
                <a:gd name="connsiteY3" fmla="*/ 1564482 h 1845467"/>
                <a:gd name="connsiteX4" fmla="*/ 812006 w 1564481"/>
                <a:gd name="connsiteY4" fmla="*/ 1521619 h 1845467"/>
                <a:gd name="connsiteX5" fmla="*/ 833437 w 1564481"/>
                <a:gd name="connsiteY5" fmla="*/ 1478757 h 1845467"/>
                <a:gd name="connsiteX6" fmla="*/ 833437 w 1564481"/>
                <a:gd name="connsiteY6" fmla="*/ 1478757 h 1845467"/>
                <a:gd name="connsiteX7" fmla="*/ 931069 w 1564481"/>
                <a:gd name="connsiteY7" fmla="*/ 1483519 h 1845467"/>
                <a:gd name="connsiteX8" fmla="*/ 938212 w 1564481"/>
                <a:gd name="connsiteY8" fmla="*/ 1469232 h 1845467"/>
                <a:gd name="connsiteX9" fmla="*/ 1033462 w 1564481"/>
                <a:gd name="connsiteY9" fmla="*/ 1469232 h 1845467"/>
                <a:gd name="connsiteX10" fmla="*/ 1033462 w 1564481"/>
                <a:gd name="connsiteY10" fmla="*/ 1426369 h 1845467"/>
                <a:gd name="connsiteX11" fmla="*/ 1066800 w 1564481"/>
                <a:gd name="connsiteY11" fmla="*/ 1388269 h 1845467"/>
                <a:gd name="connsiteX12" fmla="*/ 1181100 w 1564481"/>
                <a:gd name="connsiteY12" fmla="*/ 1331119 h 1845467"/>
                <a:gd name="connsiteX13" fmla="*/ 1550194 w 1564481"/>
                <a:gd name="connsiteY13" fmla="*/ 1009650 h 1845467"/>
                <a:gd name="connsiteX14" fmla="*/ 1564481 w 1564481"/>
                <a:gd name="connsiteY14" fmla="*/ 954882 h 1845467"/>
                <a:gd name="connsiteX15" fmla="*/ 1528762 w 1564481"/>
                <a:gd name="connsiteY15" fmla="*/ 916782 h 1845467"/>
                <a:gd name="connsiteX16" fmla="*/ 1476375 w 1564481"/>
                <a:gd name="connsiteY16" fmla="*/ 909638 h 1845467"/>
                <a:gd name="connsiteX17" fmla="*/ 1457325 w 1564481"/>
                <a:gd name="connsiteY17" fmla="*/ 921544 h 1845467"/>
                <a:gd name="connsiteX18" fmla="*/ 1023937 w 1564481"/>
                <a:gd name="connsiteY18" fmla="*/ 1295400 h 1845467"/>
                <a:gd name="connsiteX19" fmla="*/ 978694 w 1564481"/>
                <a:gd name="connsiteY19" fmla="*/ 1352550 h 1845467"/>
                <a:gd name="connsiteX20" fmla="*/ 973931 w 1564481"/>
                <a:gd name="connsiteY20" fmla="*/ 1295400 h 1845467"/>
                <a:gd name="connsiteX21" fmla="*/ 973931 w 1564481"/>
                <a:gd name="connsiteY21" fmla="*/ 1295400 h 1845467"/>
                <a:gd name="connsiteX22" fmla="*/ 907256 w 1564481"/>
                <a:gd name="connsiteY22" fmla="*/ 1307307 h 1845467"/>
                <a:gd name="connsiteX23" fmla="*/ 890587 w 1564481"/>
                <a:gd name="connsiteY23" fmla="*/ 1266825 h 1845467"/>
                <a:gd name="connsiteX24" fmla="*/ 862012 w 1564481"/>
                <a:gd name="connsiteY24" fmla="*/ 1259682 h 1845467"/>
                <a:gd name="connsiteX25" fmla="*/ 852487 w 1564481"/>
                <a:gd name="connsiteY25" fmla="*/ 1221582 h 1845467"/>
                <a:gd name="connsiteX26" fmla="*/ 804862 w 1564481"/>
                <a:gd name="connsiteY26" fmla="*/ 1212057 h 1845467"/>
                <a:gd name="connsiteX27" fmla="*/ 752475 w 1564481"/>
                <a:gd name="connsiteY27" fmla="*/ 1228725 h 1845467"/>
                <a:gd name="connsiteX28" fmla="*/ 716756 w 1564481"/>
                <a:gd name="connsiteY28" fmla="*/ 1214438 h 1845467"/>
                <a:gd name="connsiteX29" fmla="*/ 711994 w 1564481"/>
                <a:gd name="connsiteY29" fmla="*/ 1176338 h 1845467"/>
                <a:gd name="connsiteX30" fmla="*/ 659606 w 1564481"/>
                <a:gd name="connsiteY30" fmla="*/ 1173957 h 1845467"/>
                <a:gd name="connsiteX31" fmla="*/ 623887 w 1564481"/>
                <a:gd name="connsiteY31" fmla="*/ 1150144 h 1845467"/>
                <a:gd name="connsiteX32" fmla="*/ 600075 w 1564481"/>
                <a:gd name="connsiteY32" fmla="*/ 1159669 h 1845467"/>
                <a:gd name="connsiteX33" fmla="*/ 554831 w 1564481"/>
                <a:gd name="connsiteY33" fmla="*/ 1128713 h 1845467"/>
                <a:gd name="connsiteX34" fmla="*/ 504825 w 1564481"/>
                <a:gd name="connsiteY34" fmla="*/ 1085850 h 1845467"/>
                <a:gd name="connsiteX35" fmla="*/ 492919 w 1564481"/>
                <a:gd name="connsiteY35" fmla="*/ 1028700 h 1845467"/>
                <a:gd name="connsiteX36" fmla="*/ 476250 w 1564481"/>
                <a:gd name="connsiteY36" fmla="*/ 1016794 h 1845467"/>
                <a:gd name="connsiteX37" fmla="*/ 481012 w 1564481"/>
                <a:gd name="connsiteY37" fmla="*/ 973932 h 1845467"/>
                <a:gd name="connsiteX38" fmla="*/ 473869 w 1564481"/>
                <a:gd name="connsiteY38" fmla="*/ 954882 h 1845467"/>
                <a:gd name="connsiteX39" fmla="*/ 509587 w 1564481"/>
                <a:gd name="connsiteY39" fmla="*/ 862013 h 1845467"/>
                <a:gd name="connsiteX40" fmla="*/ 433387 w 1564481"/>
                <a:gd name="connsiteY40" fmla="*/ 807244 h 1845467"/>
                <a:gd name="connsiteX41" fmla="*/ 457200 w 1564481"/>
                <a:gd name="connsiteY41" fmla="*/ 797719 h 1845467"/>
                <a:gd name="connsiteX42" fmla="*/ 454819 w 1564481"/>
                <a:gd name="connsiteY42" fmla="*/ 766763 h 1845467"/>
                <a:gd name="connsiteX43" fmla="*/ 450056 w 1564481"/>
                <a:gd name="connsiteY43" fmla="*/ 740569 h 1845467"/>
                <a:gd name="connsiteX44" fmla="*/ 554831 w 1564481"/>
                <a:gd name="connsiteY44" fmla="*/ 676275 h 1845467"/>
                <a:gd name="connsiteX45" fmla="*/ 542925 w 1564481"/>
                <a:gd name="connsiteY45" fmla="*/ 657225 h 1845467"/>
                <a:gd name="connsiteX46" fmla="*/ 595312 w 1564481"/>
                <a:gd name="connsiteY46" fmla="*/ 588169 h 1845467"/>
                <a:gd name="connsiteX47" fmla="*/ 945356 w 1564481"/>
                <a:gd name="connsiteY47" fmla="*/ 535782 h 1845467"/>
                <a:gd name="connsiteX48" fmla="*/ 940594 w 1564481"/>
                <a:gd name="connsiteY48" fmla="*/ 957263 h 1845467"/>
                <a:gd name="connsiteX49" fmla="*/ 740569 w 1564481"/>
                <a:gd name="connsiteY49" fmla="*/ 988219 h 1845467"/>
                <a:gd name="connsiteX50" fmla="*/ 745331 w 1564481"/>
                <a:gd name="connsiteY50" fmla="*/ 1023938 h 1845467"/>
                <a:gd name="connsiteX51" fmla="*/ 785812 w 1564481"/>
                <a:gd name="connsiteY51" fmla="*/ 1023938 h 1845467"/>
                <a:gd name="connsiteX52" fmla="*/ 785812 w 1564481"/>
                <a:gd name="connsiteY52" fmla="*/ 1047750 h 1845467"/>
                <a:gd name="connsiteX53" fmla="*/ 971550 w 1564481"/>
                <a:gd name="connsiteY53" fmla="*/ 1012032 h 1845467"/>
                <a:gd name="connsiteX54" fmla="*/ 1004887 w 1564481"/>
                <a:gd name="connsiteY54" fmla="*/ 1050132 h 1845467"/>
                <a:gd name="connsiteX55" fmla="*/ 1038225 w 1564481"/>
                <a:gd name="connsiteY55" fmla="*/ 1052513 h 1845467"/>
                <a:gd name="connsiteX56" fmla="*/ 1059656 w 1564481"/>
                <a:gd name="connsiteY56" fmla="*/ 1042988 h 1845467"/>
                <a:gd name="connsiteX57" fmla="*/ 1090612 w 1564481"/>
                <a:gd name="connsiteY57" fmla="*/ 1016794 h 1845467"/>
                <a:gd name="connsiteX58" fmla="*/ 1092994 w 1564481"/>
                <a:gd name="connsiteY58" fmla="*/ 990600 h 1845467"/>
                <a:gd name="connsiteX59" fmla="*/ 1092994 w 1564481"/>
                <a:gd name="connsiteY59" fmla="*/ 504825 h 1845467"/>
                <a:gd name="connsiteX60" fmla="*/ 1069181 w 1564481"/>
                <a:gd name="connsiteY60" fmla="*/ 481013 h 1845467"/>
                <a:gd name="connsiteX61" fmla="*/ 1066800 w 1564481"/>
                <a:gd name="connsiteY61" fmla="*/ 381000 h 1845467"/>
                <a:gd name="connsiteX62" fmla="*/ 1090612 w 1564481"/>
                <a:gd name="connsiteY62" fmla="*/ 397669 h 1845467"/>
                <a:gd name="connsiteX63" fmla="*/ 1116806 w 1564481"/>
                <a:gd name="connsiteY63" fmla="*/ 381000 h 1845467"/>
                <a:gd name="connsiteX64" fmla="*/ 1135856 w 1564481"/>
                <a:gd name="connsiteY64" fmla="*/ 390525 h 1845467"/>
                <a:gd name="connsiteX65" fmla="*/ 1154906 w 1564481"/>
                <a:gd name="connsiteY65" fmla="*/ 364332 h 1845467"/>
                <a:gd name="connsiteX66" fmla="*/ 1207294 w 1564481"/>
                <a:gd name="connsiteY66" fmla="*/ 369094 h 1845467"/>
                <a:gd name="connsiteX67" fmla="*/ 1209675 w 1564481"/>
                <a:gd name="connsiteY67" fmla="*/ 350044 h 1845467"/>
                <a:gd name="connsiteX68" fmla="*/ 1231106 w 1564481"/>
                <a:gd name="connsiteY68" fmla="*/ 352425 h 1845467"/>
                <a:gd name="connsiteX69" fmla="*/ 1231106 w 1564481"/>
                <a:gd name="connsiteY69" fmla="*/ 352425 h 1845467"/>
                <a:gd name="connsiteX70" fmla="*/ 1207294 w 1564481"/>
                <a:gd name="connsiteY70" fmla="*/ 304800 h 1845467"/>
                <a:gd name="connsiteX71" fmla="*/ 1233487 w 1564481"/>
                <a:gd name="connsiteY71" fmla="*/ 280988 h 1845467"/>
                <a:gd name="connsiteX72" fmla="*/ 1316831 w 1564481"/>
                <a:gd name="connsiteY72" fmla="*/ 142875 h 1845467"/>
                <a:gd name="connsiteX73" fmla="*/ 1312069 w 1564481"/>
                <a:gd name="connsiteY73" fmla="*/ 126207 h 1845467"/>
                <a:gd name="connsiteX74" fmla="*/ 1276350 w 1564481"/>
                <a:gd name="connsiteY74" fmla="*/ 126207 h 1845467"/>
                <a:gd name="connsiteX75" fmla="*/ 1245394 w 1564481"/>
                <a:gd name="connsiteY75" fmla="*/ 102394 h 1845467"/>
                <a:gd name="connsiteX76" fmla="*/ 1226344 w 1564481"/>
                <a:gd name="connsiteY76" fmla="*/ 121444 h 1845467"/>
                <a:gd name="connsiteX77" fmla="*/ 1209675 w 1564481"/>
                <a:gd name="connsiteY77" fmla="*/ 88107 h 1845467"/>
                <a:gd name="connsiteX78" fmla="*/ 1235869 w 1564481"/>
                <a:gd name="connsiteY78" fmla="*/ 64294 h 1845467"/>
                <a:gd name="connsiteX79" fmla="*/ 1223962 w 1564481"/>
                <a:gd name="connsiteY79" fmla="*/ 64294 h 1845467"/>
                <a:gd name="connsiteX80" fmla="*/ 1219200 w 1564481"/>
                <a:gd name="connsiteY80" fmla="*/ 26194 h 1845467"/>
                <a:gd name="connsiteX81" fmla="*/ 1207294 w 1564481"/>
                <a:gd name="connsiteY81" fmla="*/ 0 h 1845467"/>
                <a:gd name="connsiteX82" fmla="*/ 1173956 w 1564481"/>
                <a:gd name="connsiteY82" fmla="*/ 11907 h 1845467"/>
                <a:gd name="connsiteX83" fmla="*/ 1164431 w 1564481"/>
                <a:gd name="connsiteY83" fmla="*/ 38100 h 1845467"/>
                <a:gd name="connsiteX84" fmla="*/ 1157287 w 1564481"/>
                <a:gd name="connsiteY84" fmla="*/ 9525 h 1845467"/>
                <a:gd name="connsiteX85" fmla="*/ 807244 w 1564481"/>
                <a:gd name="connsiteY85" fmla="*/ 85725 h 1845467"/>
                <a:gd name="connsiteX86" fmla="*/ 795337 w 1564481"/>
                <a:gd name="connsiteY86" fmla="*/ 278607 h 1845467"/>
                <a:gd name="connsiteX87" fmla="*/ 690562 w 1564481"/>
                <a:gd name="connsiteY87" fmla="*/ 369094 h 1845467"/>
                <a:gd name="connsiteX88" fmla="*/ 652462 w 1564481"/>
                <a:gd name="connsiteY88" fmla="*/ 352425 h 1845467"/>
                <a:gd name="connsiteX89" fmla="*/ 578644 w 1564481"/>
                <a:gd name="connsiteY89" fmla="*/ 323850 h 1845467"/>
                <a:gd name="connsiteX90" fmla="*/ 521494 w 1564481"/>
                <a:gd name="connsiteY90" fmla="*/ 350044 h 1845467"/>
                <a:gd name="connsiteX91" fmla="*/ 483394 w 1564481"/>
                <a:gd name="connsiteY91" fmla="*/ 350044 h 1845467"/>
                <a:gd name="connsiteX92" fmla="*/ 440531 w 1564481"/>
                <a:gd name="connsiteY92" fmla="*/ 404813 h 1845467"/>
                <a:gd name="connsiteX93" fmla="*/ 388144 w 1564481"/>
                <a:gd name="connsiteY93" fmla="*/ 416719 h 1845467"/>
                <a:gd name="connsiteX94" fmla="*/ 376237 w 1564481"/>
                <a:gd name="connsiteY94" fmla="*/ 492919 h 1845467"/>
                <a:gd name="connsiteX95" fmla="*/ 14287 w 1564481"/>
                <a:gd name="connsiteY95" fmla="*/ 452438 h 1845467"/>
                <a:gd name="connsiteX96" fmla="*/ 0 w 1564481"/>
                <a:gd name="connsiteY96" fmla="*/ 483394 h 1845467"/>
                <a:gd name="connsiteX97" fmla="*/ 204787 w 1564481"/>
                <a:gd name="connsiteY97" fmla="*/ 614363 h 1845467"/>
                <a:gd name="connsiteX98" fmla="*/ 159544 w 1564481"/>
                <a:gd name="connsiteY98" fmla="*/ 754857 h 1845467"/>
                <a:gd name="connsiteX99" fmla="*/ 169069 w 1564481"/>
                <a:gd name="connsiteY99" fmla="*/ 807244 h 1845467"/>
                <a:gd name="connsiteX100" fmla="*/ 283369 w 1564481"/>
                <a:gd name="connsiteY100" fmla="*/ 933450 h 1845467"/>
                <a:gd name="connsiteX101" fmla="*/ 295275 w 1564481"/>
                <a:gd name="connsiteY101" fmla="*/ 990600 h 1845467"/>
                <a:gd name="connsiteX102" fmla="*/ 309562 w 1564481"/>
                <a:gd name="connsiteY102" fmla="*/ 1078707 h 1845467"/>
                <a:gd name="connsiteX103" fmla="*/ 326231 w 1564481"/>
                <a:gd name="connsiteY103" fmla="*/ 1128713 h 1845467"/>
                <a:gd name="connsiteX104" fmla="*/ 414337 w 1564481"/>
                <a:gd name="connsiteY104" fmla="*/ 1221582 h 1845467"/>
                <a:gd name="connsiteX105" fmla="*/ 490537 w 1564481"/>
                <a:gd name="connsiteY105" fmla="*/ 1295400 h 1845467"/>
                <a:gd name="connsiteX106" fmla="*/ 564356 w 1564481"/>
                <a:gd name="connsiteY106" fmla="*/ 1369219 h 1845467"/>
                <a:gd name="connsiteX107" fmla="*/ 590550 w 1564481"/>
                <a:gd name="connsiteY107" fmla="*/ 1452563 h 1845467"/>
                <a:gd name="connsiteX108" fmla="*/ 647700 w 1564481"/>
                <a:gd name="connsiteY108" fmla="*/ 1585913 h 1845467"/>
                <a:gd name="connsiteX109" fmla="*/ 669131 w 1564481"/>
                <a:gd name="connsiteY109" fmla="*/ 1674019 h 1845467"/>
                <a:gd name="connsiteX110" fmla="*/ 673894 w 1564481"/>
                <a:gd name="connsiteY110" fmla="*/ 1712119 h 1845467"/>
                <a:gd name="connsiteX111" fmla="*/ 650081 w 1564481"/>
                <a:gd name="connsiteY111" fmla="*/ 1804988 h 1845467"/>
                <a:gd name="connsiteX112" fmla="*/ 733425 w 1564481"/>
                <a:gd name="connsiteY112" fmla="*/ 1845467 h 1845467"/>
                <a:gd name="connsiteX113" fmla="*/ 807243 w 1564481"/>
                <a:gd name="connsiteY113" fmla="*/ 1750220 h 1845467"/>
                <a:gd name="connsiteX0" fmla="*/ 807243 w 1564481"/>
                <a:gd name="connsiteY0" fmla="*/ 1750220 h 1845467"/>
                <a:gd name="connsiteX1" fmla="*/ 842962 w 1564481"/>
                <a:gd name="connsiteY1" fmla="*/ 1659732 h 1845467"/>
                <a:gd name="connsiteX2" fmla="*/ 854869 w 1564481"/>
                <a:gd name="connsiteY2" fmla="*/ 1614488 h 1845467"/>
                <a:gd name="connsiteX3" fmla="*/ 847725 w 1564481"/>
                <a:gd name="connsiteY3" fmla="*/ 1564482 h 1845467"/>
                <a:gd name="connsiteX4" fmla="*/ 812006 w 1564481"/>
                <a:gd name="connsiteY4" fmla="*/ 1521619 h 1845467"/>
                <a:gd name="connsiteX5" fmla="*/ 833437 w 1564481"/>
                <a:gd name="connsiteY5" fmla="*/ 1478757 h 1845467"/>
                <a:gd name="connsiteX6" fmla="*/ 833437 w 1564481"/>
                <a:gd name="connsiteY6" fmla="*/ 1478757 h 1845467"/>
                <a:gd name="connsiteX7" fmla="*/ 931069 w 1564481"/>
                <a:gd name="connsiteY7" fmla="*/ 1483519 h 1845467"/>
                <a:gd name="connsiteX8" fmla="*/ 938212 w 1564481"/>
                <a:gd name="connsiteY8" fmla="*/ 1469232 h 1845467"/>
                <a:gd name="connsiteX9" fmla="*/ 1033462 w 1564481"/>
                <a:gd name="connsiteY9" fmla="*/ 1469232 h 1845467"/>
                <a:gd name="connsiteX10" fmla="*/ 1033462 w 1564481"/>
                <a:gd name="connsiteY10" fmla="*/ 1426369 h 1845467"/>
                <a:gd name="connsiteX11" fmla="*/ 1066800 w 1564481"/>
                <a:gd name="connsiteY11" fmla="*/ 1388269 h 1845467"/>
                <a:gd name="connsiteX12" fmla="*/ 1181100 w 1564481"/>
                <a:gd name="connsiteY12" fmla="*/ 1331119 h 1845467"/>
                <a:gd name="connsiteX13" fmla="*/ 1550194 w 1564481"/>
                <a:gd name="connsiteY13" fmla="*/ 1009650 h 1845467"/>
                <a:gd name="connsiteX14" fmla="*/ 1564481 w 1564481"/>
                <a:gd name="connsiteY14" fmla="*/ 954882 h 1845467"/>
                <a:gd name="connsiteX15" fmla="*/ 1528762 w 1564481"/>
                <a:gd name="connsiteY15" fmla="*/ 916782 h 1845467"/>
                <a:gd name="connsiteX16" fmla="*/ 1476375 w 1564481"/>
                <a:gd name="connsiteY16" fmla="*/ 909638 h 1845467"/>
                <a:gd name="connsiteX17" fmla="*/ 1457325 w 1564481"/>
                <a:gd name="connsiteY17" fmla="*/ 921544 h 1845467"/>
                <a:gd name="connsiteX18" fmla="*/ 1023937 w 1564481"/>
                <a:gd name="connsiteY18" fmla="*/ 1295400 h 1845467"/>
                <a:gd name="connsiteX19" fmla="*/ 978694 w 1564481"/>
                <a:gd name="connsiteY19" fmla="*/ 1352550 h 1845467"/>
                <a:gd name="connsiteX20" fmla="*/ 973931 w 1564481"/>
                <a:gd name="connsiteY20" fmla="*/ 1295400 h 1845467"/>
                <a:gd name="connsiteX21" fmla="*/ 973931 w 1564481"/>
                <a:gd name="connsiteY21" fmla="*/ 1295400 h 1845467"/>
                <a:gd name="connsiteX22" fmla="*/ 907256 w 1564481"/>
                <a:gd name="connsiteY22" fmla="*/ 1307307 h 1845467"/>
                <a:gd name="connsiteX23" fmla="*/ 890587 w 1564481"/>
                <a:gd name="connsiteY23" fmla="*/ 1266825 h 1845467"/>
                <a:gd name="connsiteX24" fmla="*/ 862012 w 1564481"/>
                <a:gd name="connsiteY24" fmla="*/ 1259682 h 1845467"/>
                <a:gd name="connsiteX25" fmla="*/ 852487 w 1564481"/>
                <a:gd name="connsiteY25" fmla="*/ 1221582 h 1845467"/>
                <a:gd name="connsiteX26" fmla="*/ 804862 w 1564481"/>
                <a:gd name="connsiteY26" fmla="*/ 1212057 h 1845467"/>
                <a:gd name="connsiteX27" fmla="*/ 752475 w 1564481"/>
                <a:gd name="connsiteY27" fmla="*/ 1228725 h 1845467"/>
                <a:gd name="connsiteX28" fmla="*/ 716756 w 1564481"/>
                <a:gd name="connsiteY28" fmla="*/ 1214438 h 1845467"/>
                <a:gd name="connsiteX29" fmla="*/ 711994 w 1564481"/>
                <a:gd name="connsiteY29" fmla="*/ 1176338 h 1845467"/>
                <a:gd name="connsiteX30" fmla="*/ 659606 w 1564481"/>
                <a:gd name="connsiteY30" fmla="*/ 1173957 h 1845467"/>
                <a:gd name="connsiteX31" fmla="*/ 623887 w 1564481"/>
                <a:gd name="connsiteY31" fmla="*/ 1150144 h 1845467"/>
                <a:gd name="connsiteX32" fmla="*/ 600075 w 1564481"/>
                <a:gd name="connsiteY32" fmla="*/ 1159669 h 1845467"/>
                <a:gd name="connsiteX33" fmla="*/ 554831 w 1564481"/>
                <a:gd name="connsiteY33" fmla="*/ 1128713 h 1845467"/>
                <a:gd name="connsiteX34" fmla="*/ 504825 w 1564481"/>
                <a:gd name="connsiteY34" fmla="*/ 1085850 h 1845467"/>
                <a:gd name="connsiteX35" fmla="*/ 492919 w 1564481"/>
                <a:gd name="connsiteY35" fmla="*/ 1028700 h 1845467"/>
                <a:gd name="connsiteX36" fmla="*/ 476250 w 1564481"/>
                <a:gd name="connsiteY36" fmla="*/ 1016794 h 1845467"/>
                <a:gd name="connsiteX37" fmla="*/ 481012 w 1564481"/>
                <a:gd name="connsiteY37" fmla="*/ 973932 h 1845467"/>
                <a:gd name="connsiteX38" fmla="*/ 473869 w 1564481"/>
                <a:gd name="connsiteY38" fmla="*/ 954882 h 1845467"/>
                <a:gd name="connsiteX39" fmla="*/ 509587 w 1564481"/>
                <a:gd name="connsiteY39" fmla="*/ 862013 h 1845467"/>
                <a:gd name="connsiteX40" fmla="*/ 433387 w 1564481"/>
                <a:gd name="connsiteY40" fmla="*/ 807244 h 1845467"/>
                <a:gd name="connsiteX41" fmla="*/ 457200 w 1564481"/>
                <a:gd name="connsiteY41" fmla="*/ 797719 h 1845467"/>
                <a:gd name="connsiteX42" fmla="*/ 454819 w 1564481"/>
                <a:gd name="connsiteY42" fmla="*/ 766763 h 1845467"/>
                <a:gd name="connsiteX43" fmla="*/ 450056 w 1564481"/>
                <a:gd name="connsiteY43" fmla="*/ 740569 h 1845467"/>
                <a:gd name="connsiteX44" fmla="*/ 554831 w 1564481"/>
                <a:gd name="connsiteY44" fmla="*/ 676275 h 1845467"/>
                <a:gd name="connsiteX45" fmla="*/ 542925 w 1564481"/>
                <a:gd name="connsiteY45" fmla="*/ 657225 h 1845467"/>
                <a:gd name="connsiteX46" fmla="*/ 595312 w 1564481"/>
                <a:gd name="connsiteY46" fmla="*/ 588169 h 1845467"/>
                <a:gd name="connsiteX47" fmla="*/ 945356 w 1564481"/>
                <a:gd name="connsiteY47" fmla="*/ 535782 h 1845467"/>
                <a:gd name="connsiteX48" fmla="*/ 940594 w 1564481"/>
                <a:gd name="connsiteY48" fmla="*/ 957263 h 1845467"/>
                <a:gd name="connsiteX49" fmla="*/ 740569 w 1564481"/>
                <a:gd name="connsiteY49" fmla="*/ 988219 h 1845467"/>
                <a:gd name="connsiteX50" fmla="*/ 745331 w 1564481"/>
                <a:gd name="connsiteY50" fmla="*/ 1023938 h 1845467"/>
                <a:gd name="connsiteX51" fmla="*/ 785812 w 1564481"/>
                <a:gd name="connsiteY51" fmla="*/ 1023938 h 1845467"/>
                <a:gd name="connsiteX52" fmla="*/ 785812 w 1564481"/>
                <a:gd name="connsiteY52" fmla="*/ 1047750 h 1845467"/>
                <a:gd name="connsiteX53" fmla="*/ 971550 w 1564481"/>
                <a:gd name="connsiteY53" fmla="*/ 1012032 h 1845467"/>
                <a:gd name="connsiteX54" fmla="*/ 1004887 w 1564481"/>
                <a:gd name="connsiteY54" fmla="*/ 1050132 h 1845467"/>
                <a:gd name="connsiteX55" fmla="*/ 1038225 w 1564481"/>
                <a:gd name="connsiteY55" fmla="*/ 1052513 h 1845467"/>
                <a:gd name="connsiteX56" fmla="*/ 1059656 w 1564481"/>
                <a:gd name="connsiteY56" fmla="*/ 1042988 h 1845467"/>
                <a:gd name="connsiteX57" fmla="*/ 1090612 w 1564481"/>
                <a:gd name="connsiteY57" fmla="*/ 1016794 h 1845467"/>
                <a:gd name="connsiteX58" fmla="*/ 1092994 w 1564481"/>
                <a:gd name="connsiteY58" fmla="*/ 990600 h 1845467"/>
                <a:gd name="connsiteX59" fmla="*/ 1092994 w 1564481"/>
                <a:gd name="connsiteY59" fmla="*/ 504825 h 1845467"/>
                <a:gd name="connsiteX60" fmla="*/ 1069181 w 1564481"/>
                <a:gd name="connsiteY60" fmla="*/ 481013 h 1845467"/>
                <a:gd name="connsiteX61" fmla="*/ 1066800 w 1564481"/>
                <a:gd name="connsiteY61" fmla="*/ 381000 h 1845467"/>
                <a:gd name="connsiteX62" fmla="*/ 1090612 w 1564481"/>
                <a:gd name="connsiteY62" fmla="*/ 397669 h 1845467"/>
                <a:gd name="connsiteX63" fmla="*/ 1116806 w 1564481"/>
                <a:gd name="connsiteY63" fmla="*/ 381000 h 1845467"/>
                <a:gd name="connsiteX64" fmla="*/ 1135856 w 1564481"/>
                <a:gd name="connsiteY64" fmla="*/ 390525 h 1845467"/>
                <a:gd name="connsiteX65" fmla="*/ 1154906 w 1564481"/>
                <a:gd name="connsiteY65" fmla="*/ 364332 h 1845467"/>
                <a:gd name="connsiteX66" fmla="*/ 1207294 w 1564481"/>
                <a:gd name="connsiteY66" fmla="*/ 369094 h 1845467"/>
                <a:gd name="connsiteX67" fmla="*/ 1209675 w 1564481"/>
                <a:gd name="connsiteY67" fmla="*/ 350044 h 1845467"/>
                <a:gd name="connsiteX68" fmla="*/ 1231106 w 1564481"/>
                <a:gd name="connsiteY68" fmla="*/ 352425 h 1845467"/>
                <a:gd name="connsiteX69" fmla="*/ 1231106 w 1564481"/>
                <a:gd name="connsiteY69" fmla="*/ 352425 h 1845467"/>
                <a:gd name="connsiteX70" fmla="*/ 1207294 w 1564481"/>
                <a:gd name="connsiteY70" fmla="*/ 304800 h 1845467"/>
                <a:gd name="connsiteX71" fmla="*/ 1233487 w 1564481"/>
                <a:gd name="connsiteY71" fmla="*/ 280988 h 1845467"/>
                <a:gd name="connsiteX72" fmla="*/ 1316831 w 1564481"/>
                <a:gd name="connsiteY72" fmla="*/ 142875 h 1845467"/>
                <a:gd name="connsiteX73" fmla="*/ 1312069 w 1564481"/>
                <a:gd name="connsiteY73" fmla="*/ 126207 h 1845467"/>
                <a:gd name="connsiteX74" fmla="*/ 1276350 w 1564481"/>
                <a:gd name="connsiteY74" fmla="*/ 126207 h 1845467"/>
                <a:gd name="connsiteX75" fmla="*/ 1245394 w 1564481"/>
                <a:gd name="connsiteY75" fmla="*/ 102394 h 1845467"/>
                <a:gd name="connsiteX76" fmla="*/ 1226344 w 1564481"/>
                <a:gd name="connsiteY76" fmla="*/ 121444 h 1845467"/>
                <a:gd name="connsiteX77" fmla="*/ 1209675 w 1564481"/>
                <a:gd name="connsiteY77" fmla="*/ 88107 h 1845467"/>
                <a:gd name="connsiteX78" fmla="*/ 1235869 w 1564481"/>
                <a:gd name="connsiteY78" fmla="*/ 64294 h 1845467"/>
                <a:gd name="connsiteX79" fmla="*/ 1223962 w 1564481"/>
                <a:gd name="connsiteY79" fmla="*/ 64294 h 1845467"/>
                <a:gd name="connsiteX80" fmla="*/ 1219200 w 1564481"/>
                <a:gd name="connsiteY80" fmla="*/ 26194 h 1845467"/>
                <a:gd name="connsiteX81" fmla="*/ 1207294 w 1564481"/>
                <a:gd name="connsiteY81" fmla="*/ 0 h 1845467"/>
                <a:gd name="connsiteX82" fmla="*/ 1173956 w 1564481"/>
                <a:gd name="connsiteY82" fmla="*/ 11907 h 1845467"/>
                <a:gd name="connsiteX83" fmla="*/ 1164431 w 1564481"/>
                <a:gd name="connsiteY83" fmla="*/ 38100 h 1845467"/>
                <a:gd name="connsiteX84" fmla="*/ 1157287 w 1564481"/>
                <a:gd name="connsiteY84" fmla="*/ 9525 h 1845467"/>
                <a:gd name="connsiteX85" fmla="*/ 807244 w 1564481"/>
                <a:gd name="connsiteY85" fmla="*/ 85725 h 1845467"/>
                <a:gd name="connsiteX86" fmla="*/ 795337 w 1564481"/>
                <a:gd name="connsiteY86" fmla="*/ 278607 h 1845467"/>
                <a:gd name="connsiteX87" fmla="*/ 690562 w 1564481"/>
                <a:gd name="connsiteY87" fmla="*/ 369094 h 1845467"/>
                <a:gd name="connsiteX88" fmla="*/ 652462 w 1564481"/>
                <a:gd name="connsiteY88" fmla="*/ 352425 h 1845467"/>
                <a:gd name="connsiteX89" fmla="*/ 578644 w 1564481"/>
                <a:gd name="connsiteY89" fmla="*/ 323850 h 1845467"/>
                <a:gd name="connsiteX90" fmla="*/ 521494 w 1564481"/>
                <a:gd name="connsiteY90" fmla="*/ 350044 h 1845467"/>
                <a:gd name="connsiteX91" fmla="*/ 483394 w 1564481"/>
                <a:gd name="connsiteY91" fmla="*/ 350044 h 1845467"/>
                <a:gd name="connsiteX92" fmla="*/ 440531 w 1564481"/>
                <a:gd name="connsiteY92" fmla="*/ 404813 h 1845467"/>
                <a:gd name="connsiteX93" fmla="*/ 388144 w 1564481"/>
                <a:gd name="connsiteY93" fmla="*/ 416719 h 1845467"/>
                <a:gd name="connsiteX94" fmla="*/ 376237 w 1564481"/>
                <a:gd name="connsiteY94" fmla="*/ 492919 h 1845467"/>
                <a:gd name="connsiteX95" fmla="*/ 14287 w 1564481"/>
                <a:gd name="connsiteY95" fmla="*/ 452438 h 1845467"/>
                <a:gd name="connsiteX96" fmla="*/ 0 w 1564481"/>
                <a:gd name="connsiteY96" fmla="*/ 483394 h 1845467"/>
                <a:gd name="connsiteX97" fmla="*/ 204787 w 1564481"/>
                <a:gd name="connsiteY97" fmla="*/ 614363 h 1845467"/>
                <a:gd name="connsiteX98" fmla="*/ 159544 w 1564481"/>
                <a:gd name="connsiteY98" fmla="*/ 754857 h 1845467"/>
                <a:gd name="connsiteX99" fmla="*/ 154781 w 1564481"/>
                <a:gd name="connsiteY99" fmla="*/ 897731 h 1845467"/>
                <a:gd name="connsiteX100" fmla="*/ 283369 w 1564481"/>
                <a:gd name="connsiteY100" fmla="*/ 933450 h 1845467"/>
                <a:gd name="connsiteX101" fmla="*/ 295275 w 1564481"/>
                <a:gd name="connsiteY101" fmla="*/ 990600 h 1845467"/>
                <a:gd name="connsiteX102" fmla="*/ 309562 w 1564481"/>
                <a:gd name="connsiteY102" fmla="*/ 1078707 h 1845467"/>
                <a:gd name="connsiteX103" fmla="*/ 326231 w 1564481"/>
                <a:gd name="connsiteY103" fmla="*/ 1128713 h 1845467"/>
                <a:gd name="connsiteX104" fmla="*/ 414337 w 1564481"/>
                <a:gd name="connsiteY104" fmla="*/ 1221582 h 1845467"/>
                <a:gd name="connsiteX105" fmla="*/ 490537 w 1564481"/>
                <a:gd name="connsiteY105" fmla="*/ 1295400 h 1845467"/>
                <a:gd name="connsiteX106" fmla="*/ 564356 w 1564481"/>
                <a:gd name="connsiteY106" fmla="*/ 1369219 h 1845467"/>
                <a:gd name="connsiteX107" fmla="*/ 590550 w 1564481"/>
                <a:gd name="connsiteY107" fmla="*/ 1452563 h 1845467"/>
                <a:gd name="connsiteX108" fmla="*/ 647700 w 1564481"/>
                <a:gd name="connsiteY108" fmla="*/ 1585913 h 1845467"/>
                <a:gd name="connsiteX109" fmla="*/ 669131 w 1564481"/>
                <a:gd name="connsiteY109" fmla="*/ 1674019 h 1845467"/>
                <a:gd name="connsiteX110" fmla="*/ 673894 w 1564481"/>
                <a:gd name="connsiteY110" fmla="*/ 1712119 h 1845467"/>
                <a:gd name="connsiteX111" fmla="*/ 650081 w 1564481"/>
                <a:gd name="connsiteY111" fmla="*/ 1804988 h 1845467"/>
                <a:gd name="connsiteX112" fmla="*/ 733425 w 1564481"/>
                <a:gd name="connsiteY112" fmla="*/ 1845467 h 1845467"/>
                <a:gd name="connsiteX113" fmla="*/ 807243 w 1564481"/>
                <a:gd name="connsiteY113" fmla="*/ 1750220 h 1845467"/>
                <a:gd name="connsiteX0" fmla="*/ 807243 w 1564481"/>
                <a:gd name="connsiteY0" fmla="*/ 1750220 h 1845467"/>
                <a:gd name="connsiteX1" fmla="*/ 842962 w 1564481"/>
                <a:gd name="connsiteY1" fmla="*/ 1659732 h 1845467"/>
                <a:gd name="connsiteX2" fmla="*/ 854869 w 1564481"/>
                <a:gd name="connsiteY2" fmla="*/ 1614488 h 1845467"/>
                <a:gd name="connsiteX3" fmla="*/ 847725 w 1564481"/>
                <a:gd name="connsiteY3" fmla="*/ 1564482 h 1845467"/>
                <a:gd name="connsiteX4" fmla="*/ 812006 w 1564481"/>
                <a:gd name="connsiteY4" fmla="*/ 1521619 h 1845467"/>
                <a:gd name="connsiteX5" fmla="*/ 833437 w 1564481"/>
                <a:gd name="connsiteY5" fmla="*/ 1478757 h 1845467"/>
                <a:gd name="connsiteX6" fmla="*/ 833437 w 1564481"/>
                <a:gd name="connsiteY6" fmla="*/ 1478757 h 1845467"/>
                <a:gd name="connsiteX7" fmla="*/ 931069 w 1564481"/>
                <a:gd name="connsiteY7" fmla="*/ 1483519 h 1845467"/>
                <a:gd name="connsiteX8" fmla="*/ 938212 w 1564481"/>
                <a:gd name="connsiteY8" fmla="*/ 1469232 h 1845467"/>
                <a:gd name="connsiteX9" fmla="*/ 1033462 w 1564481"/>
                <a:gd name="connsiteY9" fmla="*/ 1469232 h 1845467"/>
                <a:gd name="connsiteX10" fmla="*/ 1033462 w 1564481"/>
                <a:gd name="connsiteY10" fmla="*/ 1426369 h 1845467"/>
                <a:gd name="connsiteX11" fmla="*/ 1066800 w 1564481"/>
                <a:gd name="connsiteY11" fmla="*/ 1388269 h 1845467"/>
                <a:gd name="connsiteX12" fmla="*/ 1181100 w 1564481"/>
                <a:gd name="connsiteY12" fmla="*/ 1331119 h 1845467"/>
                <a:gd name="connsiteX13" fmla="*/ 1550194 w 1564481"/>
                <a:gd name="connsiteY13" fmla="*/ 1009650 h 1845467"/>
                <a:gd name="connsiteX14" fmla="*/ 1564481 w 1564481"/>
                <a:gd name="connsiteY14" fmla="*/ 954882 h 1845467"/>
                <a:gd name="connsiteX15" fmla="*/ 1528762 w 1564481"/>
                <a:gd name="connsiteY15" fmla="*/ 916782 h 1845467"/>
                <a:gd name="connsiteX16" fmla="*/ 1476375 w 1564481"/>
                <a:gd name="connsiteY16" fmla="*/ 909638 h 1845467"/>
                <a:gd name="connsiteX17" fmla="*/ 1457325 w 1564481"/>
                <a:gd name="connsiteY17" fmla="*/ 921544 h 1845467"/>
                <a:gd name="connsiteX18" fmla="*/ 1023937 w 1564481"/>
                <a:gd name="connsiteY18" fmla="*/ 1295400 h 1845467"/>
                <a:gd name="connsiteX19" fmla="*/ 978694 w 1564481"/>
                <a:gd name="connsiteY19" fmla="*/ 1352550 h 1845467"/>
                <a:gd name="connsiteX20" fmla="*/ 973931 w 1564481"/>
                <a:gd name="connsiteY20" fmla="*/ 1295400 h 1845467"/>
                <a:gd name="connsiteX21" fmla="*/ 973931 w 1564481"/>
                <a:gd name="connsiteY21" fmla="*/ 1295400 h 1845467"/>
                <a:gd name="connsiteX22" fmla="*/ 907256 w 1564481"/>
                <a:gd name="connsiteY22" fmla="*/ 1307307 h 1845467"/>
                <a:gd name="connsiteX23" fmla="*/ 890587 w 1564481"/>
                <a:gd name="connsiteY23" fmla="*/ 1266825 h 1845467"/>
                <a:gd name="connsiteX24" fmla="*/ 862012 w 1564481"/>
                <a:gd name="connsiteY24" fmla="*/ 1259682 h 1845467"/>
                <a:gd name="connsiteX25" fmla="*/ 852487 w 1564481"/>
                <a:gd name="connsiteY25" fmla="*/ 1221582 h 1845467"/>
                <a:gd name="connsiteX26" fmla="*/ 804862 w 1564481"/>
                <a:gd name="connsiteY26" fmla="*/ 1212057 h 1845467"/>
                <a:gd name="connsiteX27" fmla="*/ 752475 w 1564481"/>
                <a:gd name="connsiteY27" fmla="*/ 1228725 h 1845467"/>
                <a:gd name="connsiteX28" fmla="*/ 716756 w 1564481"/>
                <a:gd name="connsiteY28" fmla="*/ 1214438 h 1845467"/>
                <a:gd name="connsiteX29" fmla="*/ 711994 w 1564481"/>
                <a:gd name="connsiteY29" fmla="*/ 1176338 h 1845467"/>
                <a:gd name="connsiteX30" fmla="*/ 659606 w 1564481"/>
                <a:gd name="connsiteY30" fmla="*/ 1173957 h 1845467"/>
                <a:gd name="connsiteX31" fmla="*/ 623887 w 1564481"/>
                <a:gd name="connsiteY31" fmla="*/ 1150144 h 1845467"/>
                <a:gd name="connsiteX32" fmla="*/ 600075 w 1564481"/>
                <a:gd name="connsiteY32" fmla="*/ 1159669 h 1845467"/>
                <a:gd name="connsiteX33" fmla="*/ 554831 w 1564481"/>
                <a:gd name="connsiteY33" fmla="*/ 1128713 h 1845467"/>
                <a:gd name="connsiteX34" fmla="*/ 504825 w 1564481"/>
                <a:gd name="connsiteY34" fmla="*/ 1085850 h 1845467"/>
                <a:gd name="connsiteX35" fmla="*/ 492919 w 1564481"/>
                <a:gd name="connsiteY35" fmla="*/ 1028700 h 1845467"/>
                <a:gd name="connsiteX36" fmla="*/ 476250 w 1564481"/>
                <a:gd name="connsiteY36" fmla="*/ 1016794 h 1845467"/>
                <a:gd name="connsiteX37" fmla="*/ 481012 w 1564481"/>
                <a:gd name="connsiteY37" fmla="*/ 973932 h 1845467"/>
                <a:gd name="connsiteX38" fmla="*/ 473869 w 1564481"/>
                <a:gd name="connsiteY38" fmla="*/ 954882 h 1845467"/>
                <a:gd name="connsiteX39" fmla="*/ 509587 w 1564481"/>
                <a:gd name="connsiteY39" fmla="*/ 862013 h 1845467"/>
                <a:gd name="connsiteX40" fmla="*/ 433387 w 1564481"/>
                <a:gd name="connsiteY40" fmla="*/ 807244 h 1845467"/>
                <a:gd name="connsiteX41" fmla="*/ 457200 w 1564481"/>
                <a:gd name="connsiteY41" fmla="*/ 797719 h 1845467"/>
                <a:gd name="connsiteX42" fmla="*/ 454819 w 1564481"/>
                <a:gd name="connsiteY42" fmla="*/ 766763 h 1845467"/>
                <a:gd name="connsiteX43" fmla="*/ 450056 w 1564481"/>
                <a:gd name="connsiteY43" fmla="*/ 740569 h 1845467"/>
                <a:gd name="connsiteX44" fmla="*/ 554831 w 1564481"/>
                <a:gd name="connsiteY44" fmla="*/ 676275 h 1845467"/>
                <a:gd name="connsiteX45" fmla="*/ 542925 w 1564481"/>
                <a:gd name="connsiteY45" fmla="*/ 657225 h 1845467"/>
                <a:gd name="connsiteX46" fmla="*/ 595312 w 1564481"/>
                <a:gd name="connsiteY46" fmla="*/ 588169 h 1845467"/>
                <a:gd name="connsiteX47" fmla="*/ 945356 w 1564481"/>
                <a:gd name="connsiteY47" fmla="*/ 535782 h 1845467"/>
                <a:gd name="connsiteX48" fmla="*/ 940594 w 1564481"/>
                <a:gd name="connsiteY48" fmla="*/ 957263 h 1845467"/>
                <a:gd name="connsiteX49" fmla="*/ 740569 w 1564481"/>
                <a:gd name="connsiteY49" fmla="*/ 988219 h 1845467"/>
                <a:gd name="connsiteX50" fmla="*/ 745331 w 1564481"/>
                <a:gd name="connsiteY50" fmla="*/ 1023938 h 1845467"/>
                <a:gd name="connsiteX51" fmla="*/ 785812 w 1564481"/>
                <a:gd name="connsiteY51" fmla="*/ 1023938 h 1845467"/>
                <a:gd name="connsiteX52" fmla="*/ 785812 w 1564481"/>
                <a:gd name="connsiteY52" fmla="*/ 1047750 h 1845467"/>
                <a:gd name="connsiteX53" fmla="*/ 971550 w 1564481"/>
                <a:gd name="connsiteY53" fmla="*/ 1012032 h 1845467"/>
                <a:gd name="connsiteX54" fmla="*/ 1004887 w 1564481"/>
                <a:gd name="connsiteY54" fmla="*/ 1050132 h 1845467"/>
                <a:gd name="connsiteX55" fmla="*/ 1038225 w 1564481"/>
                <a:gd name="connsiteY55" fmla="*/ 1052513 h 1845467"/>
                <a:gd name="connsiteX56" fmla="*/ 1059656 w 1564481"/>
                <a:gd name="connsiteY56" fmla="*/ 1042988 h 1845467"/>
                <a:gd name="connsiteX57" fmla="*/ 1090612 w 1564481"/>
                <a:gd name="connsiteY57" fmla="*/ 1016794 h 1845467"/>
                <a:gd name="connsiteX58" fmla="*/ 1092994 w 1564481"/>
                <a:gd name="connsiteY58" fmla="*/ 990600 h 1845467"/>
                <a:gd name="connsiteX59" fmla="*/ 1092994 w 1564481"/>
                <a:gd name="connsiteY59" fmla="*/ 504825 h 1845467"/>
                <a:gd name="connsiteX60" fmla="*/ 1069181 w 1564481"/>
                <a:gd name="connsiteY60" fmla="*/ 481013 h 1845467"/>
                <a:gd name="connsiteX61" fmla="*/ 1066800 w 1564481"/>
                <a:gd name="connsiteY61" fmla="*/ 381000 h 1845467"/>
                <a:gd name="connsiteX62" fmla="*/ 1090612 w 1564481"/>
                <a:gd name="connsiteY62" fmla="*/ 397669 h 1845467"/>
                <a:gd name="connsiteX63" fmla="*/ 1116806 w 1564481"/>
                <a:gd name="connsiteY63" fmla="*/ 381000 h 1845467"/>
                <a:gd name="connsiteX64" fmla="*/ 1135856 w 1564481"/>
                <a:gd name="connsiteY64" fmla="*/ 390525 h 1845467"/>
                <a:gd name="connsiteX65" fmla="*/ 1154906 w 1564481"/>
                <a:gd name="connsiteY65" fmla="*/ 364332 h 1845467"/>
                <a:gd name="connsiteX66" fmla="*/ 1207294 w 1564481"/>
                <a:gd name="connsiteY66" fmla="*/ 369094 h 1845467"/>
                <a:gd name="connsiteX67" fmla="*/ 1209675 w 1564481"/>
                <a:gd name="connsiteY67" fmla="*/ 350044 h 1845467"/>
                <a:gd name="connsiteX68" fmla="*/ 1231106 w 1564481"/>
                <a:gd name="connsiteY68" fmla="*/ 352425 h 1845467"/>
                <a:gd name="connsiteX69" fmla="*/ 1231106 w 1564481"/>
                <a:gd name="connsiteY69" fmla="*/ 352425 h 1845467"/>
                <a:gd name="connsiteX70" fmla="*/ 1207294 w 1564481"/>
                <a:gd name="connsiteY70" fmla="*/ 304800 h 1845467"/>
                <a:gd name="connsiteX71" fmla="*/ 1233487 w 1564481"/>
                <a:gd name="connsiteY71" fmla="*/ 280988 h 1845467"/>
                <a:gd name="connsiteX72" fmla="*/ 1316831 w 1564481"/>
                <a:gd name="connsiteY72" fmla="*/ 142875 h 1845467"/>
                <a:gd name="connsiteX73" fmla="*/ 1312069 w 1564481"/>
                <a:gd name="connsiteY73" fmla="*/ 126207 h 1845467"/>
                <a:gd name="connsiteX74" fmla="*/ 1276350 w 1564481"/>
                <a:gd name="connsiteY74" fmla="*/ 126207 h 1845467"/>
                <a:gd name="connsiteX75" fmla="*/ 1245394 w 1564481"/>
                <a:gd name="connsiteY75" fmla="*/ 102394 h 1845467"/>
                <a:gd name="connsiteX76" fmla="*/ 1226344 w 1564481"/>
                <a:gd name="connsiteY76" fmla="*/ 121444 h 1845467"/>
                <a:gd name="connsiteX77" fmla="*/ 1209675 w 1564481"/>
                <a:gd name="connsiteY77" fmla="*/ 88107 h 1845467"/>
                <a:gd name="connsiteX78" fmla="*/ 1235869 w 1564481"/>
                <a:gd name="connsiteY78" fmla="*/ 64294 h 1845467"/>
                <a:gd name="connsiteX79" fmla="*/ 1223962 w 1564481"/>
                <a:gd name="connsiteY79" fmla="*/ 64294 h 1845467"/>
                <a:gd name="connsiteX80" fmla="*/ 1219200 w 1564481"/>
                <a:gd name="connsiteY80" fmla="*/ 26194 h 1845467"/>
                <a:gd name="connsiteX81" fmla="*/ 1207294 w 1564481"/>
                <a:gd name="connsiteY81" fmla="*/ 0 h 1845467"/>
                <a:gd name="connsiteX82" fmla="*/ 1173956 w 1564481"/>
                <a:gd name="connsiteY82" fmla="*/ 11907 h 1845467"/>
                <a:gd name="connsiteX83" fmla="*/ 1164431 w 1564481"/>
                <a:gd name="connsiteY83" fmla="*/ 38100 h 1845467"/>
                <a:gd name="connsiteX84" fmla="*/ 1157287 w 1564481"/>
                <a:gd name="connsiteY84" fmla="*/ 9525 h 1845467"/>
                <a:gd name="connsiteX85" fmla="*/ 807244 w 1564481"/>
                <a:gd name="connsiteY85" fmla="*/ 85725 h 1845467"/>
                <a:gd name="connsiteX86" fmla="*/ 795337 w 1564481"/>
                <a:gd name="connsiteY86" fmla="*/ 278607 h 1845467"/>
                <a:gd name="connsiteX87" fmla="*/ 690562 w 1564481"/>
                <a:gd name="connsiteY87" fmla="*/ 369094 h 1845467"/>
                <a:gd name="connsiteX88" fmla="*/ 652462 w 1564481"/>
                <a:gd name="connsiteY88" fmla="*/ 352425 h 1845467"/>
                <a:gd name="connsiteX89" fmla="*/ 578644 w 1564481"/>
                <a:gd name="connsiteY89" fmla="*/ 323850 h 1845467"/>
                <a:gd name="connsiteX90" fmla="*/ 521494 w 1564481"/>
                <a:gd name="connsiteY90" fmla="*/ 350044 h 1845467"/>
                <a:gd name="connsiteX91" fmla="*/ 483394 w 1564481"/>
                <a:gd name="connsiteY91" fmla="*/ 350044 h 1845467"/>
                <a:gd name="connsiteX92" fmla="*/ 440531 w 1564481"/>
                <a:gd name="connsiteY92" fmla="*/ 404813 h 1845467"/>
                <a:gd name="connsiteX93" fmla="*/ 388144 w 1564481"/>
                <a:gd name="connsiteY93" fmla="*/ 416719 h 1845467"/>
                <a:gd name="connsiteX94" fmla="*/ 376237 w 1564481"/>
                <a:gd name="connsiteY94" fmla="*/ 492919 h 1845467"/>
                <a:gd name="connsiteX95" fmla="*/ 14287 w 1564481"/>
                <a:gd name="connsiteY95" fmla="*/ 452438 h 1845467"/>
                <a:gd name="connsiteX96" fmla="*/ 0 w 1564481"/>
                <a:gd name="connsiteY96" fmla="*/ 483394 h 1845467"/>
                <a:gd name="connsiteX97" fmla="*/ 204787 w 1564481"/>
                <a:gd name="connsiteY97" fmla="*/ 614363 h 1845467"/>
                <a:gd name="connsiteX98" fmla="*/ 45244 w 1564481"/>
                <a:gd name="connsiteY98" fmla="*/ 850107 h 1845467"/>
                <a:gd name="connsiteX99" fmla="*/ 154781 w 1564481"/>
                <a:gd name="connsiteY99" fmla="*/ 897731 h 1845467"/>
                <a:gd name="connsiteX100" fmla="*/ 283369 w 1564481"/>
                <a:gd name="connsiteY100" fmla="*/ 933450 h 1845467"/>
                <a:gd name="connsiteX101" fmla="*/ 295275 w 1564481"/>
                <a:gd name="connsiteY101" fmla="*/ 990600 h 1845467"/>
                <a:gd name="connsiteX102" fmla="*/ 309562 w 1564481"/>
                <a:gd name="connsiteY102" fmla="*/ 1078707 h 1845467"/>
                <a:gd name="connsiteX103" fmla="*/ 326231 w 1564481"/>
                <a:gd name="connsiteY103" fmla="*/ 1128713 h 1845467"/>
                <a:gd name="connsiteX104" fmla="*/ 414337 w 1564481"/>
                <a:gd name="connsiteY104" fmla="*/ 1221582 h 1845467"/>
                <a:gd name="connsiteX105" fmla="*/ 490537 w 1564481"/>
                <a:gd name="connsiteY105" fmla="*/ 1295400 h 1845467"/>
                <a:gd name="connsiteX106" fmla="*/ 564356 w 1564481"/>
                <a:gd name="connsiteY106" fmla="*/ 1369219 h 1845467"/>
                <a:gd name="connsiteX107" fmla="*/ 590550 w 1564481"/>
                <a:gd name="connsiteY107" fmla="*/ 1452563 h 1845467"/>
                <a:gd name="connsiteX108" fmla="*/ 647700 w 1564481"/>
                <a:gd name="connsiteY108" fmla="*/ 1585913 h 1845467"/>
                <a:gd name="connsiteX109" fmla="*/ 669131 w 1564481"/>
                <a:gd name="connsiteY109" fmla="*/ 1674019 h 1845467"/>
                <a:gd name="connsiteX110" fmla="*/ 673894 w 1564481"/>
                <a:gd name="connsiteY110" fmla="*/ 1712119 h 1845467"/>
                <a:gd name="connsiteX111" fmla="*/ 650081 w 1564481"/>
                <a:gd name="connsiteY111" fmla="*/ 1804988 h 1845467"/>
                <a:gd name="connsiteX112" fmla="*/ 733425 w 1564481"/>
                <a:gd name="connsiteY112" fmla="*/ 1845467 h 1845467"/>
                <a:gd name="connsiteX113" fmla="*/ 807243 w 1564481"/>
                <a:gd name="connsiteY113" fmla="*/ 1750220 h 1845467"/>
                <a:gd name="connsiteX0" fmla="*/ 807243 w 1564481"/>
                <a:gd name="connsiteY0" fmla="*/ 1750220 h 1845467"/>
                <a:gd name="connsiteX1" fmla="*/ 842962 w 1564481"/>
                <a:gd name="connsiteY1" fmla="*/ 1659732 h 1845467"/>
                <a:gd name="connsiteX2" fmla="*/ 854869 w 1564481"/>
                <a:gd name="connsiteY2" fmla="*/ 1614488 h 1845467"/>
                <a:gd name="connsiteX3" fmla="*/ 847725 w 1564481"/>
                <a:gd name="connsiteY3" fmla="*/ 1564482 h 1845467"/>
                <a:gd name="connsiteX4" fmla="*/ 812006 w 1564481"/>
                <a:gd name="connsiteY4" fmla="*/ 1521619 h 1845467"/>
                <a:gd name="connsiteX5" fmla="*/ 833437 w 1564481"/>
                <a:gd name="connsiteY5" fmla="*/ 1478757 h 1845467"/>
                <a:gd name="connsiteX6" fmla="*/ 833437 w 1564481"/>
                <a:gd name="connsiteY6" fmla="*/ 1478757 h 1845467"/>
                <a:gd name="connsiteX7" fmla="*/ 931069 w 1564481"/>
                <a:gd name="connsiteY7" fmla="*/ 1483519 h 1845467"/>
                <a:gd name="connsiteX8" fmla="*/ 938212 w 1564481"/>
                <a:gd name="connsiteY8" fmla="*/ 1469232 h 1845467"/>
                <a:gd name="connsiteX9" fmla="*/ 1033462 w 1564481"/>
                <a:gd name="connsiteY9" fmla="*/ 1469232 h 1845467"/>
                <a:gd name="connsiteX10" fmla="*/ 1033462 w 1564481"/>
                <a:gd name="connsiteY10" fmla="*/ 1426369 h 1845467"/>
                <a:gd name="connsiteX11" fmla="*/ 1066800 w 1564481"/>
                <a:gd name="connsiteY11" fmla="*/ 1388269 h 1845467"/>
                <a:gd name="connsiteX12" fmla="*/ 1181100 w 1564481"/>
                <a:gd name="connsiteY12" fmla="*/ 1331119 h 1845467"/>
                <a:gd name="connsiteX13" fmla="*/ 1550194 w 1564481"/>
                <a:gd name="connsiteY13" fmla="*/ 1009650 h 1845467"/>
                <a:gd name="connsiteX14" fmla="*/ 1564481 w 1564481"/>
                <a:gd name="connsiteY14" fmla="*/ 954882 h 1845467"/>
                <a:gd name="connsiteX15" fmla="*/ 1528762 w 1564481"/>
                <a:gd name="connsiteY15" fmla="*/ 916782 h 1845467"/>
                <a:gd name="connsiteX16" fmla="*/ 1476375 w 1564481"/>
                <a:gd name="connsiteY16" fmla="*/ 909638 h 1845467"/>
                <a:gd name="connsiteX17" fmla="*/ 1457325 w 1564481"/>
                <a:gd name="connsiteY17" fmla="*/ 921544 h 1845467"/>
                <a:gd name="connsiteX18" fmla="*/ 1023937 w 1564481"/>
                <a:gd name="connsiteY18" fmla="*/ 1295400 h 1845467"/>
                <a:gd name="connsiteX19" fmla="*/ 978694 w 1564481"/>
                <a:gd name="connsiteY19" fmla="*/ 1352550 h 1845467"/>
                <a:gd name="connsiteX20" fmla="*/ 973931 w 1564481"/>
                <a:gd name="connsiteY20" fmla="*/ 1295400 h 1845467"/>
                <a:gd name="connsiteX21" fmla="*/ 973931 w 1564481"/>
                <a:gd name="connsiteY21" fmla="*/ 1295400 h 1845467"/>
                <a:gd name="connsiteX22" fmla="*/ 907256 w 1564481"/>
                <a:gd name="connsiteY22" fmla="*/ 1307307 h 1845467"/>
                <a:gd name="connsiteX23" fmla="*/ 890587 w 1564481"/>
                <a:gd name="connsiteY23" fmla="*/ 1266825 h 1845467"/>
                <a:gd name="connsiteX24" fmla="*/ 862012 w 1564481"/>
                <a:gd name="connsiteY24" fmla="*/ 1259682 h 1845467"/>
                <a:gd name="connsiteX25" fmla="*/ 852487 w 1564481"/>
                <a:gd name="connsiteY25" fmla="*/ 1221582 h 1845467"/>
                <a:gd name="connsiteX26" fmla="*/ 804862 w 1564481"/>
                <a:gd name="connsiteY26" fmla="*/ 1212057 h 1845467"/>
                <a:gd name="connsiteX27" fmla="*/ 752475 w 1564481"/>
                <a:gd name="connsiteY27" fmla="*/ 1228725 h 1845467"/>
                <a:gd name="connsiteX28" fmla="*/ 716756 w 1564481"/>
                <a:gd name="connsiteY28" fmla="*/ 1214438 h 1845467"/>
                <a:gd name="connsiteX29" fmla="*/ 711994 w 1564481"/>
                <a:gd name="connsiteY29" fmla="*/ 1176338 h 1845467"/>
                <a:gd name="connsiteX30" fmla="*/ 659606 w 1564481"/>
                <a:gd name="connsiteY30" fmla="*/ 1173957 h 1845467"/>
                <a:gd name="connsiteX31" fmla="*/ 623887 w 1564481"/>
                <a:gd name="connsiteY31" fmla="*/ 1150144 h 1845467"/>
                <a:gd name="connsiteX32" fmla="*/ 600075 w 1564481"/>
                <a:gd name="connsiteY32" fmla="*/ 1159669 h 1845467"/>
                <a:gd name="connsiteX33" fmla="*/ 554831 w 1564481"/>
                <a:gd name="connsiteY33" fmla="*/ 1128713 h 1845467"/>
                <a:gd name="connsiteX34" fmla="*/ 504825 w 1564481"/>
                <a:gd name="connsiteY34" fmla="*/ 1085850 h 1845467"/>
                <a:gd name="connsiteX35" fmla="*/ 492919 w 1564481"/>
                <a:gd name="connsiteY35" fmla="*/ 1028700 h 1845467"/>
                <a:gd name="connsiteX36" fmla="*/ 476250 w 1564481"/>
                <a:gd name="connsiteY36" fmla="*/ 1016794 h 1845467"/>
                <a:gd name="connsiteX37" fmla="*/ 481012 w 1564481"/>
                <a:gd name="connsiteY37" fmla="*/ 973932 h 1845467"/>
                <a:gd name="connsiteX38" fmla="*/ 473869 w 1564481"/>
                <a:gd name="connsiteY38" fmla="*/ 954882 h 1845467"/>
                <a:gd name="connsiteX39" fmla="*/ 509587 w 1564481"/>
                <a:gd name="connsiteY39" fmla="*/ 862013 h 1845467"/>
                <a:gd name="connsiteX40" fmla="*/ 433387 w 1564481"/>
                <a:gd name="connsiteY40" fmla="*/ 807244 h 1845467"/>
                <a:gd name="connsiteX41" fmla="*/ 457200 w 1564481"/>
                <a:gd name="connsiteY41" fmla="*/ 797719 h 1845467"/>
                <a:gd name="connsiteX42" fmla="*/ 454819 w 1564481"/>
                <a:gd name="connsiteY42" fmla="*/ 766763 h 1845467"/>
                <a:gd name="connsiteX43" fmla="*/ 450056 w 1564481"/>
                <a:gd name="connsiteY43" fmla="*/ 740569 h 1845467"/>
                <a:gd name="connsiteX44" fmla="*/ 554831 w 1564481"/>
                <a:gd name="connsiteY44" fmla="*/ 676275 h 1845467"/>
                <a:gd name="connsiteX45" fmla="*/ 542925 w 1564481"/>
                <a:gd name="connsiteY45" fmla="*/ 657225 h 1845467"/>
                <a:gd name="connsiteX46" fmla="*/ 595312 w 1564481"/>
                <a:gd name="connsiteY46" fmla="*/ 588169 h 1845467"/>
                <a:gd name="connsiteX47" fmla="*/ 945356 w 1564481"/>
                <a:gd name="connsiteY47" fmla="*/ 535782 h 1845467"/>
                <a:gd name="connsiteX48" fmla="*/ 940594 w 1564481"/>
                <a:gd name="connsiteY48" fmla="*/ 957263 h 1845467"/>
                <a:gd name="connsiteX49" fmla="*/ 740569 w 1564481"/>
                <a:gd name="connsiteY49" fmla="*/ 988219 h 1845467"/>
                <a:gd name="connsiteX50" fmla="*/ 745331 w 1564481"/>
                <a:gd name="connsiteY50" fmla="*/ 1023938 h 1845467"/>
                <a:gd name="connsiteX51" fmla="*/ 785812 w 1564481"/>
                <a:gd name="connsiteY51" fmla="*/ 1023938 h 1845467"/>
                <a:gd name="connsiteX52" fmla="*/ 785812 w 1564481"/>
                <a:gd name="connsiteY52" fmla="*/ 1047750 h 1845467"/>
                <a:gd name="connsiteX53" fmla="*/ 971550 w 1564481"/>
                <a:gd name="connsiteY53" fmla="*/ 1012032 h 1845467"/>
                <a:gd name="connsiteX54" fmla="*/ 1004887 w 1564481"/>
                <a:gd name="connsiteY54" fmla="*/ 1050132 h 1845467"/>
                <a:gd name="connsiteX55" fmla="*/ 1038225 w 1564481"/>
                <a:gd name="connsiteY55" fmla="*/ 1052513 h 1845467"/>
                <a:gd name="connsiteX56" fmla="*/ 1059656 w 1564481"/>
                <a:gd name="connsiteY56" fmla="*/ 1042988 h 1845467"/>
                <a:gd name="connsiteX57" fmla="*/ 1090612 w 1564481"/>
                <a:gd name="connsiteY57" fmla="*/ 1016794 h 1845467"/>
                <a:gd name="connsiteX58" fmla="*/ 1092994 w 1564481"/>
                <a:gd name="connsiteY58" fmla="*/ 990600 h 1845467"/>
                <a:gd name="connsiteX59" fmla="*/ 1092994 w 1564481"/>
                <a:gd name="connsiteY59" fmla="*/ 504825 h 1845467"/>
                <a:gd name="connsiteX60" fmla="*/ 1069181 w 1564481"/>
                <a:gd name="connsiteY60" fmla="*/ 481013 h 1845467"/>
                <a:gd name="connsiteX61" fmla="*/ 1066800 w 1564481"/>
                <a:gd name="connsiteY61" fmla="*/ 381000 h 1845467"/>
                <a:gd name="connsiteX62" fmla="*/ 1090612 w 1564481"/>
                <a:gd name="connsiteY62" fmla="*/ 397669 h 1845467"/>
                <a:gd name="connsiteX63" fmla="*/ 1116806 w 1564481"/>
                <a:gd name="connsiteY63" fmla="*/ 381000 h 1845467"/>
                <a:gd name="connsiteX64" fmla="*/ 1135856 w 1564481"/>
                <a:gd name="connsiteY64" fmla="*/ 390525 h 1845467"/>
                <a:gd name="connsiteX65" fmla="*/ 1154906 w 1564481"/>
                <a:gd name="connsiteY65" fmla="*/ 364332 h 1845467"/>
                <a:gd name="connsiteX66" fmla="*/ 1207294 w 1564481"/>
                <a:gd name="connsiteY66" fmla="*/ 369094 h 1845467"/>
                <a:gd name="connsiteX67" fmla="*/ 1209675 w 1564481"/>
                <a:gd name="connsiteY67" fmla="*/ 350044 h 1845467"/>
                <a:gd name="connsiteX68" fmla="*/ 1231106 w 1564481"/>
                <a:gd name="connsiteY68" fmla="*/ 352425 h 1845467"/>
                <a:gd name="connsiteX69" fmla="*/ 1231106 w 1564481"/>
                <a:gd name="connsiteY69" fmla="*/ 352425 h 1845467"/>
                <a:gd name="connsiteX70" fmla="*/ 1207294 w 1564481"/>
                <a:gd name="connsiteY70" fmla="*/ 304800 h 1845467"/>
                <a:gd name="connsiteX71" fmla="*/ 1233487 w 1564481"/>
                <a:gd name="connsiteY71" fmla="*/ 280988 h 1845467"/>
                <a:gd name="connsiteX72" fmla="*/ 1316831 w 1564481"/>
                <a:gd name="connsiteY72" fmla="*/ 142875 h 1845467"/>
                <a:gd name="connsiteX73" fmla="*/ 1312069 w 1564481"/>
                <a:gd name="connsiteY73" fmla="*/ 126207 h 1845467"/>
                <a:gd name="connsiteX74" fmla="*/ 1276350 w 1564481"/>
                <a:gd name="connsiteY74" fmla="*/ 126207 h 1845467"/>
                <a:gd name="connsiteX75" fmla="*/ 1245394 w 1564481"/>
                <a:gd name="connsiteY75" fmla="*/ 102394 h 1845467"/>
                <a:gd name="connsiteX76" fmla="*/ 1226344 w 1564481"/>
                <a:gd name="connsiteY76" fmla="*/ 121444 h 1845467"/>
                <a:gd name="connsiteX77" fmla="*/ 1209675 w 1564481"/>
                <a:gd name="connsiteY77" fmla="*/ 88107 h 1845467"/>
                <a:gd name="connsiteX78" fmla="*/ 1235869 w 1564481"/>
                <a:gd name="connsiteY78" fmla="*/ 64294 h 1845467"/>
                <a:gd name="connsiteX79" fmla="*/ 1223962 w 1564481"/>
                <a:gd name="connsiteY79" fmla="*/ 64294 h 1845467"/>
                <a:gd name="connsiteX80" fmla="*/ 1219200 w 1564481"/>
                <a:gd name="connsiteY80" fmla="*/ 26194 h 1845467"/>
                <a:gd name="connsiteX81" fmla="*/ 1207294 w 1564481"/>
                <a:gd name="connsiteY81" fmla="*/ 0 h 1845467"/>
                <a:gd name="connsiteX82" fmla="*/ 1173956 w 1564481"/>
                <a:gd name="connsiteY82" fmla="*/ 11907 h 1845467"/>
                <a:gd name="connsiteX83" fmla="*/ 1164431 w 1564481"/>
                <a:gd name="connsiteY83" fmla="*/ 38100 h 1845467"/>
                <a:gd name="connsiteX84" fmla="*/ 1157287 w 1564481"/>
                <a:gd name="connsiteY84" fmla="*/ 9525 h 1845467"/>
                <a:gd name="connsiteX85" fmla="*/ 807244 w 1564481"/>
                <a:gd name="connsiteY85" fmla="*/ 85725 h 1845467"/>
                <a:gd name="connsiteX86" fmla="*/ 795337 w 1564481"/>
                <a:gd name="connsiteY86" fmla="*/ 278607 h 1845467"/>
                <a:gd name="connsiteX87" fmla="*/ 690562 w 1564481"/>
                <a:gd name="connsiteY87" fmla="*/ 369094 h 1845467"/>
                <a:gd name="connsiteX88" fmla="*/ 652462 w 1564481"/>
                <a:gd name="connsiteY88" fmla="*/ 352425 h 1845467"/>
                <a:gd name="connsiteX89" fmla="*/ 578644 w 1564481"/>
                <a:gd name="connsiteY89" fmla="*/ 323850 h 1845467"/>
                <a:gd name="connsiteX90" fmla="*/ 521494 w 1564481"/>
                <a:gd name="connsiteY90" fmla="*/ 350044 h 1845467"/>
                <a:gd name="connsiteX91" fmla="*/ 483394 w 1564481"/>
                <a:gd name="connsiteY91" fmla="*/ 350044 h 1845467"/>
                <a:gd name="connsiteX92" fmla="*/ 440531 w 1564481"/>
                <a:gd name="connsiteY92" fmla="*/ 404813 h 1845467"/>
                <a:gd name="connsiteX93" fmla="*/ 388144 w 1564481"/>
                <a:gd name="connsiteY93" fmla="*/ 416719 h 1845467"/>
                <a:gd name="connsiteX94" fmla="*/ 376237 w 1564481"/>
                <a:gd name="connsiteY94" fmla="*/ 492919 h 1845467"/>
                <a:gd name="connsiteX95" fmla="*/ 14287 w 1564481"/>
                <a:gd name="connsiteY95" fmla="*/ 452438 h 1845467"/>
                <a:gd name="connsiteX96" fmla="*/ 0 w 1564481"/>
                <a:gd name="connsiteY96" fmla="*/ 483394 h 1845467"/>
                <a:gd name="connsiteX97" fmla="*/ 114300 w 1564481"/>
                <a:gd name="connsiteY97" fmla="*/ 547688 h 1845467"/>
                <a:gd name="connsiteX98" fmla="*/ 45244 w 1564481"/>
                <a:gd name="connsiteY98" fmla="*/ 850107 h 1845467"/>
                <a:gd name="connsiteX99" fmla="*/ 154781 w 1564481"/>
                <a:gd name="connsiteY99" fmla="*/ 897731 h 1845467"/>
                <a:gd name="connsiteX100" fmla="*/ 283369 w 1564481"/>
                <a:gd name="connsiteY100" fmla="*/ 933450 h 1845467"/>
                <a:gd name="connsiteX101" fmla="*/ 295275 w 1564481"/>
                <a:gd name="connsiteY101" fmla="*/ 990600 h 1845467"/>
                <a:gd name="connsiteX102" fmla="*/ 309562 w 1564481"/>
                <a:gd name="connsiteY102" fmla="*/ 1078707 h 1845467"/>
                <a:gd name="connsiteX103" fmla="*/ 326231 w 1564481"/>
                <a:gd name="connsiteY103" fmla="*/ 1128713 h 1845467"/>
                <a:gd name="connsiteX104" fmla="*/ 414337 w 1564481"/>
                <a:gd name="connsiteY104" fmla="*/ 1221582 h 1845467"/>
                <a:gd name="connsiteX105" fmla="*/ 490537 w 1564481"/>
                <a:gd name="connsiteY105" fmla="*/ 1295400 h 1845467"/>
                <a:gd name="connsiteX106" fmla="*/ 564356 w 1564481"/>
                <a:gd name="connsiteY106" fmla="*/ 1369219 h 1845467"/>
                <a:gd name="connsiteX107" fmla="*/ 590550 w 1564481"/>
                <a:gd name="connsiteY107" fmla="*/ 1452563 h 1845467"/>
                <a:gd name="connsiteX108" fmla="*/ 647700 w 1564481"/>
                <a:gd name="connsiteY108" fmla="*/ 1585913 h 1845467"/>
                <a:gd name="connsiteX109" fmla="*/ 669131 w 1564481"/>
                <a:gd name="connsiteY109" fmla="*/ 1674019 h 1845467"/>
                <a:gd name="connsiteX110" fmla="*/ 673894 w 1564481"/>
                <a:gd name="connsiteY110" fmla="*/ 1712119 h 1845467"/>
                <a:gd name="connsiteX111" fmla="*/ 650081 w 1564481"/>
                <a:gd name="connsiteY111" fmla="*/ 1804988 h 1845467"/>
                <a:gd name="connsiteX112" fmla="*/ 733425 w 1564481"/>
                <a:gd name="connsiteY112" fmla="*/ 1845467 h 1845467"/>
                <a:gd name="connsiteX113" fmla="*/ 807243 w 1564481"/>
                <a:gd name="connsiteY113" fmla="*/ 1750220 h 1845467"/>
                <a:gd name="connsiteX0" fmla="*/ 807243 w 1564481"/>
                <a:gd name="connsiteY0" fmla="*/ 1750220 h 1845467"/>
                <a:gd name="connsiteX1" fmla="*/ 842962 w 1564481"/>
                <a:gd name="connsiteY1" fmla="*/ 1659732 h 1845467"/>
                <a:gd name="connsiteX2" fmla="*/ 854869 w 1564481"/>
                <a:gd name="connsiteY2" fmla="*/ 1614488 h 1845467"/>
                <a:gd name="connsiteX3" fmla="*/ 847725 w 1564481"/>
                <a:gd name="connsiteY3" fmla="*/ 1564482 h 1845467"/>
                <a:gd name="connsiteX4" fmla="*/ 812006 w 1564481"/>
                <a:gd name="connsiteY4" fmla="*/ 1521619 h 1845467"/>
                <a:gd name="connsiteX5" fmla="*/ 833437 w 1564481"/>
                <a:gd name="connsiteY5" fmla="*/ 1478757 h 1845467"/>
                <a:gd name="connsiteX6" fmla="*/ 833437 w 1564481"/>
                <a:gd name="connsiteY6" fmla="*/ 1478757 h 1845467"/>
                <a:gd name="connsiteX7" fmla="*/ 931069 w 1564481"/>
                <a:gd name="connsiteY7" fmla="*/ 1483519 h 1845467"/>
                <a:gd name="connsiteX8" fmla="*/ 938212 w 1564481"/>
                <a:gd name="connsiteY8" fmla="*/ 1469232 h 1845467"/>
                <a:gd name="connsiteX9" fmla="*/ 1033462 w 1564481"/>
                <a:gd name="connsiteY9" fmla="*/ 1469232 h 1845467"/>
                <a:gd name="connsiteX10" fmla="*/ 1033462 w 1564481"/>
                <a:gd name="connsiteY10" fmla="*/ 1426369 h 1845467"/>
                <a:gd name="connsiteX11" fmla="*/ 1066800 w 1564481"/>
                <a:gd name="connsiteY11" fmla="*/ 1388269 h 1845467"/>
                <a:gd name="connsiteX12" fmla="*/ 1181100 w 1564481"/>
                <a:gd name="connsiteY12" fmla="*/ 1331119 h 1845467"/>
                <a:gd name="connsiteX13" fmla="*/ 1550194 w 1564481"/>
                <a:gd name="connsiteY13" fmla="*/ 1009650 h 1845467"/>
                <a:gd name="connsiteX14" fmla="*/ 1564481 w 1564481"/>
                <a:gd name="connsiteY14" fmla="*/ 954882 h 1845467"/>
                <a:gd name="connsiteX15" fmla="*/ 1528762 w 1564481"/>
                <a:gd name="connsiteY15" fmla="*/ 916782 h 1845467"/>
                <a:gd name="connsiteX16" fmla="*/ 1476375 w 1564481"/>
                <a:gd name="connsiteY16" fmla="*/ 909638 h 1845467"/>
                <a:gd name="connsiteX17" fmla="*/ 1457325 w 1564481"/>
                <a:gd name="connsiteY17" fmla="*/ 921544 h 1845467"/>
                <a:gd name="connsiteX18" fmla="*/ 1023937 w 1564481"/>
                <a:gd name="connsiteY18" fmla="*/ 1295400 h 1845467"/>
                <a:gd name="connsiteX19" fmla="*/ 978694 w 1564481"/>
                <a:gd name="connsiteY19" fmla="*/ 1352550 h 1845467"/>
                <a:gd name="connsiteX20" fmla="*/ 973931 w 1564481"/>
                <a:gd name="connsiteY20" fmla="*/ 1295400 h 1845467"/>
                <a:gd name="connsiteX21" fmla="*/ 973931 w 1564481"/>
                <a:gd name="connsiteY21" fmla="*/ 1295400 h 1845467"/>
                <a:gd name="connsiteX22" fmla="*/ 907256 w 1564481"/>
                <a:gd name="connsiteY22" fmla="*/ 1307307 h 1845467"/>
                <a:gd name="connsiteX23" fmla="*/ 890587 w 1564481"/>
                <a:gd name="connsiteY23" fmla="*/ 1266825 h 1845467"/>
                <a:gd name="connsiteX24" fmla="*/ 862012 w 1564481"/>
                <a:gd name="connsiteY24" fmla="*/ 1259682 h 1845467"/>
                <a:gd name="connsiteX25" fmla="*/ 852487 w 1564481"/>
                <a:gd name="connsiteY25" fmla="*/ 1221582 h 1845467"/>
                <a:gd name="connsiteX26" fmla="*/ 804862 w 1564481"/>
                <a:gd name="connsiteY26" fmla="*/ 1212057 h 1845467"/>
                <a:gd name="connsiteX27" fmla="*/ 752475 w 1564481"/>
                <a:gd name="connsiteY27" fmla="*/ 1228725 h 1845467"/>
                <a:gd name="connsiteX28" fmla="*/ 716756 w 1564481"/>
                <a:gd name="connsiteY28" fmla="*/ 1214438 h 1845467"/>
                <a:gd name="connsiteX29" fmla="*/ 711994 w 1564481"/>
                <a:gd name="connsiteY29" fmla="*/ 1176338 h 1845467"/>
                <a:gd name="connsiteX30" fmla="*/ 659606 w 1564481"/>
                <a:gd name="connsiteY30" fmla="*/ 1173957 h 1845467"/>
                <a:gd name="connsiteX31" fmla="*/ 623887 w 1564481"/>
                <a:gd name="connsiteY31" fmla="*/ 1150144 h 1845467"/>
                <a:gd name="connsiteX32" fmla="*/ 600075 w 1564481"/>
                <a:gd name="connsiteY32" fmla="*/ 1159669 h 1845467"/>
                <a:gd name="connsiteX33" fmla="*/ 554831 w 1564481"/>
                <a:gd name="connsiteY33" fmla="*/ 1128713 h 1845467"/>
                <a:gd name="connsiteX34" fmla="*/ 504825 w 1564481"/>
                <a:gd name="connsiteY34" fmla="*/ 1085850 h 1845467"/>
                <a:gd name="connsiteX35" fmla="*/ 492919 w 1564481"/>
                <a:gd name="connsiteY35" fmla="*/ 1028700 h 1845467"/>
                <a:gd name="connsiteX36" fmla="*/ 476250 w 1564481"/>
                <a:gd name="connsiteY36" fmla="*/ 1016794 h 1845467"/>
                <a:gd name="connsiteX37" fmla="*/ 481012 w 1564481"/>
                <a:gd name="connsiteY37" fmla="*/ 973932 h 1845467"/>
                <a:gd name="connsiteX38" fmla="*/ 473869 w 1564481"/>
                <a:gd name="connsiteY38" fmla="*/ 954882 h 1845467"/>
                <a:gd name="connsiteX39" fmla="*/ 509587 w 1564481"/>
                <a:gd name="connsiteY39" fmla="*/ 862013 h 1845467"/>
                <a:gd name="connsiteX40" fmla="*/ 433387 w 1564481"/>
                <a:gd name="connsiteY40" fmla="*/ 807244 h 1845467"/>
                <a:gd name="connsiteX41" fmla="*/ 457200 w 1564481"/>
                <a:gd name="connsiteY41" fmla="*/ 797719 h 1845467"/>
                <a:gd name="connsiteX42" fmla="*/ 454819 w 1564481"/>
                <a:gd name="connsiteY42" fmla="*/ 766763 h 1845467"/>
                <a:gd name="connsiteX43" fmla="*/ 450056 w 1564481"/>
                <a:gd name="connsiteY43" fmla="*/ 740569 h 1845467"/>
                <a:gd name="connsiteX44" fmla="*/ 554831 w 1564481"/>
                <a:gd name="connsiteY44" fmla="*/ 676275 h 1845467"/>
                <a:gd name="connsiteX45" fmla="*/ 542925 w 1564481"/>
                <a:gd name="connsiteY45" fmla="*/ 657225 h 1845467"/>
                <a:gd name="connsiteX46" fmla="*/ 595312 w 1564481"/>
                <a:gd name="connsiteY46" fmla="*/ 588169 h 1845467"/>
                <a:gd name="connsiteX47" fmla="*/ 945356 w 1564481"/>
                <a:gd name="connsiteY47" fmla="*/ 535782 h 1845467"/>
                <a:gd name="connsiteX48" fmla="*/ 940594 w 1564481"/>
                <a:gd name="connsiteY48" fmla="*/ 957263 h 1845467"/>
                <a:gd name="connsiteX49" fmla="*/ 740569 w 1564481"/>
                <a:gd name="connsiteY49" fmla="*/ 988219 h 1845467"/>
                <a:gd name="connsiteX50" fmla="*/ 745331 w 1564481"/>
                <a:gd name="connsiteY50" fmla="*/ 1023938 h 1845467"/>
                <a:gd name="connsiteX51" fmla="*/ 785812 w 1564481"/>
                <a:gd name="connsiteY51" fmla="*/ 1023938 h 1845467"/>
                <a:gd name="connsiteX52" fmla="*/ 785812 w 1564481"/>
                <a:gd name="connsiteY52" fmla="*/ 1047750 h 1845467"/>
                <a:gd name="connsiteX53" fmla="*/ 971550 w 1564481"/>
                <a:gd name="connsiteY53" fmla="*/ 1012032 h 1845467"/>
                <a:gd name="connsiteX54" fmla="*/ 1004887 w 1564481"/>
                <a:gd name="connsiteY54" fmla="*/ 1050132 h 1845467"/>
                <a:gd name="connsiteX55" fmla="*/ 1038225 w 1564481"/>
                <a:gd name="connsiteY55" fmla="*/ 1052513 h 1845467"/>
                <a:gd name="connsiteX56" fmla="*/ 1059656 w 1564481"/>
                <a:gd name="connsiteY56" fmla="*/ 1042988 h 1845467"/>
                <a:gd name="connsiteX57" fmla="*/ 1090612 w 1564481"/>
                <a:gd name="connsiteY57" fmla="*/ 1016794 h 1845467"/>
                <a:gd name="connsiteX58" fmla="*/ 1092994 w 1564481"/>
                <a:gd name="connsiteY58" fmla="*/ 990600 h 1845467"/>
                <a:gd name="connsiteX59" fmla="*/ 1092994 w 1564481"/>
                <a:gd name="connsiteY59" fmla="*/ 504825 h 1845467"/>
                <a:gd name="connsiteX60" fmla="*/ 1069181 w 1564481"/>
                <a:gd name="connsiteY60" fmla="*/ 481013 h 1845467"/>
                <a:gd name="connsiteX61" fmla="*/ 1066800 w 1564481"/>
                <a:gd name="connsiteY61" fmla="*/ 381000 h 1845467"/>
                <a:gd name="connsiteX62" fmla="*/ 1090612 w 1564481"/>
                <a:gd name="connsiteY62" fmla="*/ 397669 h 1845467"/>
                <a:gd name="connsiteX63" fmla="*/ 1116806 w 1564481"/>
                <a:gd name="connsiteY63" fmla="*/ 381000 h 1845467"/>
                <a:gd name="connsiteX64" fmla="*/ 1135856 w 1564481"/>
                <a:gd name="connsiteY64" fmla="*/ 390525 h 1845467"/>
                <a:gd name="connsiteX65" fmla="*/ 1154906 w 1564481"/>
                <a:gd name="connsiteY65" fmla="*/ 364332 h 1845467"/>
                <a:gd name="connsiteX66" fmla="*/ 1207294 w 1564481"/>
                <a:gd name="connsiteY66" fmla="*/ 369094 h 1845467"/>
                <a:gd name="connsiteX67" fmla="*/ 1209675 w 1564481"/>
                <a:gd name="connsiteY67" fmla="*/ 350044 h 1845467"/>
                <a:gd name="connsiteX68" fmla="*/ 1231106 w 1564481"/>
                <a:gd name="connsiteY68" fmla="*/ 352425 h 1845467"/>
                <a:gd name="connsiteX69" fmla="*/ 1231106 w 1564481"/>
                <a:gd name="connsiteY69" fmla="*/ 352425 h 1845467"/>
                <a:gd name="connsiteX70" fmla="*/ 1207294 w 1564481"/>
                <a:gd name="connsiteY70" fmla="*/ 304800 h 1845467"/>
                <a:gd name="connsiteX71" fmla="*/ 1233487 w 1564481"/>
                <a:gd name="connsiteY71" fmla="*/ 280988 h 1845467"/>
                <a:gd name="connsiteX72" fmla="*/ 1316831 w 1564481"/>
                <a:gd name="connsiteY72" fmla="*/ 142875 h 1845467"/>
                <a:gd name="connsiteX73" fmla="*/ 1312069 w 1564481"/>
                <a:gd name="connsiteY73" fmla="*/ 126207 h 1845467"/>
                <a:gd name="connsiteX74" fmla="*/ 1276350 w 1564481"/>
                <a:gd name="connsiteY74" fmla="*/ 126207 h 1845467"/>
                <a:gd name="connsiteX75" fmla="*/ 1245394 w 1564481"/>
                <a:gd name="connsiteY75" fmla="*/ 102394 h 1845467"/>
                <a:gd name="connsiteX76" fmla="*/ 1226344 w 1564481"/>
                <a:gd name="connsiteY76" fmla="*/ 121444 h 1845467"/>
                <a:gd name="connsiteX77" fmla="*/ 1209675 w 1564481"/>
                <a:gd name="connsiteY77" fmla="*/ 88107 h 1845467"/>
                <a:gd name="connsiteX78" fmla="*/ 1235869 w 1564481"/>
                <a:gd name="connsiteY78" fmla="*/ 64294 h 1845467"/>
                <a:gd name="connsiteX79" fmla="*/ 1223962 w 1564481"/>
                <a:gd name="connsiteY79" fmla="*/ 64294 h 1845467"/>
                <a:gd name="connsiteX80" fmla="*/ 1219200 w 1564481"/>
                <a:gd name="connsiteY80" fmla="*/ 26194 h 1845467"/>
                <a:gd name="connsiteX81" fmla="*/ 1207294 w 1564481"/>
                <a:gd name="connsiteY81" fmla="*/ 0 h 1845467"/>
                <a:gd name="connsiteX82" fmla="*/ 1173956 w 1564481"/>
                <a:gd name="connsiteY82" fmla="*/ 11907 h 1845467"/>
                <a:gd name="connsiteX83" fmla="*/ 1164431 w 1564481"/>
                <a:gd name="connsiteY83" fmla="*/ 38100 h 1845467"/>
                <a:gd name="connsiteX84" fmla="*/ 1157287 w 1564481"/>
                <a:gd name="connsiteY84" fmla="*/ 9525 h 1845467"/>
                <a:gd name="connsiteX85" fmla="*/ 807244 w 1564481"/>
                <a:gd name="connsiteY85" fmla="*/ 85725 h 1845467"/>
                <a:gd name="connsiteX86" fmla="*/ 795337 w 1564481"/>
                <a:gd name="connsiteY86" fmla="*/ 278607 h 1845467"/>
                <a:gd name="connsiteX87" fmla="*/ 690562 w 1564481"/>
                <a:gd name="connsiteY87" fmla="*/ 369094 h 1845467"/>
                <a:gd name="connsiteX88" fmla="*/ 652462 w 1564481"/>
                <a:gd name="connsiteY88" fmla="*/ 352425 h 1845467"/>
                <a:gd name="connsiteX89" fmla="*/ 578644 w 1564481"/>
                <a:gd name="connsiteY89" fmla="*/ 323850 h 1845467"/>
                <a:gd name="connsiteX90" fmla="*/ 521494 w 1564481"/>
                <a:gd name="connsiteY90" fmla="*/ 350044 h 1845467"/>
                <a:gd name="connsiteX91" fmla="*/ 483394 w 1564481"/>
                <a:gd name="connsiteY91" fmla="*/ 350044 h 1845467"/>
                <a:gd name="connsiteX92" fmla="*/ 440531 w 1564481"/>
                <a:gd name="connsiteY92" fmla="*/ 404813 h 1845467"/>
                <a:gd name="connsiteX93" fmla="*/ 388144 w 1564481"/>
                <a:gd name="connsiteY93" fmla="*/ 416719 h 1845467"/>
                <a:gd name="connsiteX94" fmla="*/ 376237 w 1564481"/>
                <a:gd name="connsiteY94" fmla="*/ 492919 h 1845467"/>
                <a:gd name="connsiteX95" fmla="*/ 14287 w 1564481"/>
                <a:gd name="connsiteY95" fmla="*/ 452438 h 1845467"/>
                <a:gd name="connsiteX96" fmla="*/ 0 w 1564481"/>
                <a:gd name="connsiteY96" fmla="*/ 483394 h 1845467"/>
                <a:gd name="connsiteX97" fmla="*/ 114300 w 1564481"/>
                <a:gd name="connsiteY97" fmla="*/ 547688 h 1845467"/>
                <a:gd name="connsiteX98" fmla="*/ 45244 w 1564481"/>
                <a:gd name="connsiteY98" fmla="*/ 850107 h 1845467"/>
                <a:gd name="connsiteX99" fmla="*/ 154781 w 1564481"/>
                <a:gd name="connsiteY99" fmla="*/ 878681 h 1845467"/>
                <a:gd name="connsiteX100" fmla="*/ 283369 w 1564481"/>
                <a:gd name="connsiteY100" fmla="*/ 933450 h 1845467"/>
                <a:gd name="connsiteX101" fmla="*/ 295275 w 1564481"/>
                <a:gd name="connsiteY101" fmla="*/ 990600 h 1845467"/>
                <a:gd name="connsiteX102" fmla="*/ 309562 w 1564481"/>
                <a:gd name="connsiteY102" fmla="*/ 1078707 h 1845467"/>
                <a:gd name="connsiteX103" fmla="*/ 326231 w 1564481"/>
                <a:gd name="connsiteY103" fmla="*/ 1128713 h 1845467"/>
                <a:gd name="connsiteX104" fmla="*/ 414337 w 1564481"/>
                <a:gd name="connsiteY104" fmla="*/ 1221582 h 1845467"/>
                <a:gd name="connsiteX105" fmla="*/ 490537 w 1564481"/>
                <a:gd name="connsiteY105" fmla="*/ 1295400 h 1845467"/>
                <a:gd name="connsiteX106" fmla="*/ 564356 w 1564481"/>
                <a:gd name="connsiteY106" fmla="*/ 1369219 h 1845467"/>
                <a:gd name="connsiteX107" fmla="*/ 590550 w 1564481"/>
                <a:gd name="connsiteY107" fmla="*/ 1452563 h 1845467"/>
                <a:gd name="connsiteX108" fmla="*/ 647700 w 1564481"/>
                <a:gd name="connsiteY108" fmla="*/ 1585913 h 1845467"/>
                <a:gd name="connsiteX109" fmla="*/ 669131 w 1564481"/>
                <a:gd name="connsiteY109" fmla="*/ 1674019 h 1845467"/>
                <a:gd name="connsiteX110" fmla="*/ 673894 w 1564481"/>
                <a:gd name="connsiteY110" fmla="*/ 1712119 h 1845467"/>
                <a:gd name="connsiteX111" fmla="*/ 650081 w 1564481"/>
                <a:gd name="connsiteY111" fmla="*/ 1804988 h 1845467"/>
                <a:gd name="connsiteX112" fmla="*/ 733425 w 1564481"/>
                <a:gd name="connsiteY112" fmla="*/ 1845467 h 1845467"/>
                <a:gd name="connsiteX113" fmla="*/ 807243 w 1564481"/>
                <a:gd name="connsiteY113" fmla="*/ 1750220 h 1845467"/>
                <a:gd name="connsiteX0" fmla="*/ 807243 w 1564481"/>
                <a:gd name="connsiteY0" fmla="*/ 1750220 h 1845467"/>
                <a:gd name="connsiteX1" fmla="*/ 842962 w 1564481"/>
                <a:gd name="connsiteY1" fmla="*/ 1659732 h 1845467"/>
                <a:gd name="connsiteX2" fmla="*/ 854869 w 1564481"/>
                <a:gd name="connsiteY2" fmla="*/ 1614488 h 1845467"/>
                <a:gd name="connsiteX3" fmla="*/ 847725 w 1564481"/>
                <a:gd name="connsiteY3" fmla="*/ 1564482 h 1845467"/>
                <a:gd name="connsiteX4" fmla="*/ 812006 w 1564481"/>
                <a:gd name="connsiteY4" fmla="*/ 1521619 h 1845467"/>
                <a:gd name="connsiteX5" fmla="*/ 833437 w 1564481"/>
                <a:gd name="connsiteY5" fmla="*/ 1478757 h 1845467"/>
                <a:gd name="connsiteX6" fmla="*/ 833437 w 1564481"/>
                <a:gd name="connsiteY6" fmla="*/ 1478757 h 1845467"/>
                <a:gd name="connsiteX7" fmla="*/ 931069 w 1564481"/>
                <a:gd name="connsiteY7" fmla="*/ 1483519 h 1845467"/>
                <a:gd name="connsiteX8" fmla="*/ 938212 w 1564481"/>
                <a:gd name="connsiteY8" fmla="*/ 1469232 h 1845467"/>
                <a:gd name="connsiteX9" fmla="*/ 1033462 w 1564481"/>
                <a:gd name="connsiteY9" fmla="*/ 1469232 h 1845467"/>
                <a:gd name="connsiteX10" fmla="*/ 1033462 w 1564481"/>
                <a:gd name="connsiteY10" fmla="*/ 1426369 h 1845467"/>
                <a:gd name="connsiteX11" fmla="*/ 1066800 w 1564481"/>
                <a:gd name="connsiteY11" fmla="*/ 1388269 h 1845467"/>
                <a:gd name="connsiteX12" fmla="*/ 1181100 w 1564481"/>
                <a:gd name="connsiteY12" fmla="*/ 1331119 h 1845467"/>
                <a:gd name="connsiteX13" fmla="*/ 1550194 w 1564481"/>
                <a:gd name="connsiteY13" fmla="*/ 1009650 h 1845467"/>
                <a:gd name="connsiteX14" fmla="*/ 1564481 w 1564481"/>
                <a:gd name="connsiteY14" fmla="*/ 954882 h 1845467"/>
                <a:gd name="connsiteX15" fmla="*/ 1528762 w 1564481"/>
                <a:gd name="connsiteY15" fmla="*/ 916782 h 1845467"/>
                <a:gd name="connsiteX16" fmla="*/ 1476375 w 1564481"/>
                <a:gd name="connsiteY16" fmla="*/ 909638 h 1845467"/>
                <a:gd name="connsiteX17" fmla="*/ 1457325 w 1564481"/>
                <a:gd name="connsiteY17" fmla="*/ 921544 h 1845467"/>
                <a:gd name="connsiteX18" fmla="*/ 1023937 w 1564481"/>
                <a:gd name="connsiteY18" fmla="*/ 1295400 h 1845467"/>
                <a:gd name="connsiteX19" fmla="*/ 978694 w 1564481"/>
                <a:gd name="connsiteY19" fmla="*/ 1352550 h 1845467"/>
                <a:gd name="connsiteX20" fmla="*/ 973931 w 1564481"/>
                <a:gd name="connsiteY20" fmla="*/ 1295400 h 1845467"/>
                <a:gd name="connsiteX21" fmla="*/ 973931 w 1564481"/>
                <a:gd name="connsiteY21" fmla="*/ 1295400 h 1845467"/>
                <a:gd name="connsiteX22" fmla="*/ 907256 w 1564481"/>
                <a:gd name="connsiteY22" fmla="*/ 1307307 h 1845467"/>
                <a:gd name="connsiteX23" fmla="*/ 890587 w 1564481"/>
                <a:gd name="connsiteY23" fmla="*/ 1266825 h 1845467"/>
                <a:gd name="connsiteX24" fmla="*/ 862012 w 1564481"/>
                <a:gd name="connsiteY24" fmla="*/ 1259682 h 1845467"/>
                <a:gd name="connsiteX25" fmla="*/ 852487 w 1564481"/>
                <a:gd name="connsiteY25" fmla="*/ 1221582 h 1845467"/>
                <a:gd name="connsiteX26" fmla="*/ 804862 w 1564481"/>
                <a:gd name="connsiteY26" fmla="*/ 1212057 h 1845467"/>
                <a:gd name="connsiteX27" fmla="*/ 752475 w 1564481"/>
                <a:gd name="connsiteY27" fmla="*/ 1228725 h 1845467"/>
                <a:gd name="connsiteX28" fmla="*/ 716756 w 1564481"/>
                <a:gd name="connsiteY28" fmla="*/ 1214438 h 1845467"/>
                <a:gd name="connsiteX29" fmla="*/ 711994 w 1564481"/>
                <a:gd name="connsiteY29" fmla="*/ 1176338 h 1845467"/>
                <a:gd name="connsiteX30" fmla="*/ 659606 w 1564481"/>
                <a:gd name="connsiteY30" fmla="*/ 1173957 h 1845467"/>
                <a:gd name="connsiteX31" fmla="*/ 623887 w 1564481"/>
                <a:gd name="connsiteY31" fmla="*/ 1150144 h 1845467"/>
                <a:gd name="connsiteX32" fmla="*/ 600075 w 1564481"/>
                <a:gd name="connsiteY32" fmla="*/ 1159669 h 1845467"/>
                <a:gd name="connsiteX33" fmla="*/ 554831 w 1564481"/>
                <a:gd name="connsiteY33" fmla="*/ 1128713 h 1845467"/>
                <a:gd name="connsiteX34" fmla="*/ 504825 w 1564481"/>
                <a:gd name="connsiteY34" fmla="*/ 1085850 h 1845467"/>
                <a:gd name="connsiteX35" fmla="*/ 492919 w 1564481"/>
                <a:gd name="connsiteY35" fmla="*/ 1028700 h 1845467"/>
                <a:gd name="connsiteX36" fmla="*/ 476250 w 1564481"/>
                <a:gd name="connsiteY36" fmla="*/ 1016794 h 1845467"/>
                <a:gd name="connsiteX37" fmla="*/ 481012 w 1564481"/>
                <a:gd name="connsiteY37" fmla="*/ 973932 h 1845467"/>
                <a:gd name="connsiteX38" fmla="*/ 473869 w 1564481"/>
                <a:gd name="connsiteY38" fmla="*/ 954882 h 1845467"/>
                <a:gd name="connsiteX39" fmla="*/ 509587 w 1564481"/>
                <a:gd name="connsiteY39" fmla="*/ 862013 h 1845467"/>
                <a:gd name="connsiteX40" fmla="*/ 433387 w 1564481"/>
                <a:gd name="connsiteY40" fmla="*/ 807244 h 1845467"/>
                <a:gd name="connsiteX41" fmla="*/ 457200 w 1564481"/>
                <a:gd name="connsiteY41" fmla="*/ 797719 h 1845467"/>
                <a:gd name="connsiteX42" fmla="*/ 454819 w 1564481"/>
                <a:gd name="connsiteY42" fmla="*/ 766763 h 1845467"/>
                <a:gd name="connsiteX43" fmla="*/ 450056 w 1564481"/>
                <a:gd name="connsiteY43" fmla="*/ 740569 h 1845467"/>
                <a:gd name="connsiteX44" fmla="*/ 554831 w 1564481"/>
                <a:gd name="connsiteY44" fmla="*/ 676275 h 1845467"/>
                <a:gd name="connsiteX45" fmla="*/ 542925 w 1564481"/>
                <a:gd name="connsiteY45" fmla="*/ 657225 h 1845467"/>
                <a:gd name="connsiteX46" fmla="*/ 595312 w 1564481"/>
                <a:gd name="connsiteY46" fmla="*/ 588169 h 1845467"/>
                <a:gd name="connsiteX47" fmla="*/ 945356 w 1564481"/>
                <a:gd name="connsiteY47" fmla="*/ 535782 h 1845467"/>
                <a:gd name="connsiteX48" fmla="*/ 940594 w 1564481"/>
                <a:gd name="connsiteY48" fmla="*/ 957263 h 1845467"/>
                <a:gd name="connsiteX49" fmla="*/ 740569 w 1564481"/>
                <a:gd name="connsiteY49" fmla="*/ 988219 h 1845467"/>
                <a:gd name="connsiteX50" fmla="*/ 745331 w 1564481"/>
                <a:gd name="connsiteY50" fmla="*/ 1023938 h 1845467"/>
                <a:gd name="connsiteX51" fmla="*/ 785812 w 1564481"/>
                <a:gd name="connsiteY51" fmla="*/ 1023938 h 1845467"/>
                <a:gd name="connsiteX52" fmla="*/ 785812 w 1564481"/>
                <a:gd name="connsiteY52" fmla="*/ 1047750 h 1845467"/>
                <a:gd name="connsiteX53" fmla="*/ 971550 w 1564481"/>
                <a:gd name="connsiteY53" fmla="*/ 1012032 h 1845467"/>
                <a:gd name="connsiteX54" fmla="*/ 1004887 w 1564481"/>
                <a:gd name="connsiteY54" fmla="*/ 1050132 h 1845467"/>
                <a:gd name="connsiteX55" fmla="*/ 1038225 w 1564481"/>
                <a:gd name="connsiteY55" fmla="*/ 1052513 h 1845467"/>
                <a:gd name="connsiteX56" fmla="*/ 1059656 w 1564481"/>
                <a:gd name="connsiteY56" fmla="*/ 1042988 h 1845467"/>
                <a:gd name="connsiteX57" fmla="*/ 1090612 w 1564481"/>
                <a:gd name="connsiteY57" fmla="*/ 1016794 h 1845467"/>
                <a:gd name="connsiteX58" fmla="*/ 1092994 w 1564481"/>
                <a:gd name="connsiteY58" fmla="*/ 990600 h 1845467"/>
                <a:gd name="connsiteX59" fmla="*/ 1092994 w 1564481"/>
                <a:gd name="connsiteY59" fmla="*/ 504825 h 1845467"/>
                <a:gd name="connsiteX60" fmla="*/ 1069181 w 1564481"/>
                <a:gd name="connsiteY60" fmla="*/ 481013 h 1845467"/>
                <a:gd name="connsiteX61" fmla="*/ 1066800 w 1564481"/>
                <a:gd name="connsiteY61" fmla="*/ 381000 h 1845467"/>
                <a:gd name="connsiteX62" fmla="*/ 1090612 w 1564481"/>
                <a:gd name="connsiteY62" fmla="*/ 397669 h 1845467"/>
                <a:gd name="connsiteX63" fmla="*/ 1116806 w 1564481"/>
                <a:gd name="connsiteY63" fmla="*/ 381000 h 1845467"/>
                <a:gd name="connsiteX64" fmla="*/ 1135856 w 1564481"/>
                <a:gd name="connsiteY64" fmla="*/ 390525 h 1845467"/>
                <a:gd name="connsiteX65" fmla="*/ 1154906 w 1564481"/>
                <a:gd name="connsiteY65" fmla="*/ 364332 h 1845467"/>
                <a:gd name="connsiteX66" fmla="*/ 1207294 w 1564481"/>
                <a:gd name="connsiteY66" fmla="*/ 369094 h 1845467"/>
                <a:gd name="connsiteX67" fmla="*/ 1209675 w 1564481"/>
                <a:gd name="connsiteY67" fmla="*/ 350044 h 1845467"/>
                <a:gd name="connsiteX68" fmla="*/ 1231106 w 1564481"/>
                <a:gd name="connsiteY68" fmla="*/ 352425 h 1845467"/>
                <a:gd name="connsiteX69" fmla="*/ 1231106 w 1564481"/>
                <a:gd name="connsiteY69" fmla="*/ 352425 h 1845467"/>
                <a:gd name="connsiteX70" fmla="*/ 1207294 w 1564481"/>
                <a:gd name="connsiteY70" fmla="*/ 304800 h 1845467"/>
                <a:gd name="connsiteX71" fmla="*/ 1233487 w 1564481"/>
                <a:gd name="connsiteY71" fmla="*/ 280988 h 1845467"/>
                <a:gd name="connsiteX72" fmla="*/ 1316831 w 1564481"/>
                <a:gd name="connsiteY72" fmla="*/ 142875 h 1845467"/>
                <a:gd name="connsiteX73" fmla="*/ 1312069 w 1564481"/>
                <a:gd name="connsiteY73" fmla="*/ 126207 h 1845467"/>
                <a:gd name="connsiteX74" fmla="*/ 1276350 w 1564481"/>
                <a:gd name="connsiteY74" fmla="*/ 126207 h 1845467"/>
                <a:gd name="connsiteX75" fmla="*/ 1245394 w 1564481"/>
                <a:gd name="connsiteY75" fmla="*/ 102394 h 1845467"/>
                <a:gd name="connsiteX76" fmla="*/ 1226344 w 1564481"/>
                <a:gd name="connsiteY76" fmla="*/ 121444 h 1845467"/>
                <a:gd name="connsiteX77" fmla="*/ 1209675 w 1564481"/>
                <a:gd name="connsiteY77" fmla="*/ 88107 h 1845467"/>
                <a:gd name="connsiteX78" fmla="*/ 1235869 w 1564481"/>
                <a:gd name="connsiteY78" fmla="*/ 64294 h 1845467"/>
                <a:gd name="connsiteX79" fmla="*/ 1223962 w 1564481"/>
                <a:gd name="connsiteY79" fmla="*/ 64294 h 1845467"/>
                <a:gd name="connsiteX80" fmla="*/ 1219200 w 1564481"/>
                <a:gd name="connsiteY80" fmla="*/ 26194 h 1845467"/>
                <a:gd name="connsiteX81" fmla="*/ 1207294 w 1564481"/>
                <a:gd name="connsiteY81" fmla="*/ 0 h 1845467"/>
                <a:gd name="connsiteX82" fmla="*/ 1173956 w 1564481"/>
                <a:gd name="connsiteY82" fmla="*/ 11907 h 1845467"/>
                <a:gd name="connsiteX83" fmla="*/ 1164431 w 1564481"/>
                <a:gd name="connsiteY83" fmla="*/ 38100 h 1845467"/>
                <a:gd name="connsiteX84" fmla="*/ 1157287 w 1564481"/>
                <a:gd name="connsiteY84" fmla="*/ 9525 h 1845467"/>
                <a:gd name="connsiteX85" fmla="*/ 807244 w 1564481"/>
                <a:gd name="connsiteY85" fmla="*/ 85725 h 1845467"/>
                <a:gd name="connsiteX86" fmla="*/ 795337 w 1564481"/>
                <a:gd name="connsiteY86" fmla="*/ 278607 h 1845467"/>
                <a:gd name="connsiteX87" fmla="*/ 690562 w 1564481"/>
                <a:gd name="connsiteY87" fmla="*/ 369094 h 1845467"/>
                <a:gd name="connsiteX88" fmla="*/ 652462 w 1564481"/>
                <a:gd name="connsiteY88" fmla="*/ 352425 h 1845467"/>
                <a:gd name="connsiteX89" fmla="*/ 578644 w 1564481"/>
                <a:gd name="connsiteY89" fmla="*/ 323850 h 1845467"/>
                <a:gd name="connsiteX90" fmla="*/ 521494 w 1564481"/>
                <a:gd name="connsiteY90" fmla="*/ 350044 h 1845467"/>
                <a:gd name="connsiteX91" fmla="*/ 483394 w 1564481"/>
                <a:gd name="connsiteY91" fmla="*/ 350044 h 1845467"/>
                <a:gd name="connsiteX92" fmla="*/ 440531 w 1564481"/>
                <a:gd name="connsiteY92" fmla="*/ 404813 h 1845467"/>
                <a:gd name="connsiteX93" fmla="*/ 388144 w 1564481"/>
                <a:gd name="connsiteY93" fmla="*/ 416719 h 1845467"/>
                <a:gd name="connsiteX94" fmla="*/ 376237 w 1564481"/>
                <a:gd name="connsiteY94" fmla="*/ 492919 h 1845467"/>
                <a:gd name="connsiteX95" fmla="*/ 14287 w 1564481"/>
                <a:gd name="connsiteY95" fmla="*/ 452438 h 1845467"/>
                <a:gd name="connsiteX96" fmla="*/ 0 w 1564481"/>
                <a:gd name="connsiteY96" fmla="*/ 483394 h 1845467"/>
                <a:gd name="connsiteX97" fmla="*/ 114300 w 1564481"/>
                <a:gd name="connsiteY97" fmla="*/ 547688 h 1845467"/>
                <a:gd name="connsiteX98" fmla="*/ 150019 w 1564481"/>
                <a:gd name="connsiteY98" fmla="*/ 771526 h 1845467"/>
                <a:gd name="connsiteX99" fmla="*/ 154781 w 1564481"/>
                <a:gd name="connsiteY99" fmla="*/ 878681 h 1845467"/>
                <a:gd name="connsiteX100" fmla="*/ 283369 w 1564481"/>
                <a:gd name="connsiteY100" fmla="*/ 933450 h 1845467"/>
                <a:gd name="connsiteX101" fmla="*/ 295275 w 1564481"/>
                <a:gd name="connsiteY101" fmla="*/ 990600 h 1845467"/>
                <a:gd name="connsiteX102" fmla="*/ 309562 w 1564481"/>
                <a:gd name="connsiteY102" fmla="*/ 1078707 h 1845467"/>
                <a:gd name="connsiteX103" fmla="*/ 326231 w 1564481"/>
                <a:gd name="connsiteY103" fmla="*/ 1128713 h 1845467"/>
                <a:gd name="connsiteX104" fmla="*/ 414337 w 1564481"/>
                <a:gd name="connsiteY104" fmla="*/ 1221582 h 1845467"/>
                <a:gd name="connsiteX105" fmla="*/ 490537 w 1564481"/>
                <a:gd name="connsiteY105" fmla="*/ 1295400 h 1845467"/>
                <a:gd name="connsiteX106" fmla="*/ 564356 w 1564481"/>
                <a:gd name="connsiteY106" fmla="*/ 1369219 h 1845467"/>
                <a:gd name="connsiteX107" fmla="*/ 590550 w 1564481"/>
                <a:gd name="connsiteY107" fmla="*/ 1452563 h 1845467"/>
                <a:gd name="connsiteX108" fmla="*/ 647700 w 1564481"/>
                <a:gd name="connsiteY108" fmla="*/ 1585913 h 1845467"/>
                <a:gd name="connsiteX109" fmla="*/ 669131 w 1564481"/>
                <a:gd name="connsiteY109" fmla="*/ 1674019 h 1845467"/>
                <a:gd name="connsiteX110" fmla="*/ 673894 w 1564481"/>
                <a:gd name="connsiteY110" fmla="*/ 1712119 h 1845467"/>
                <a:gd name="connsiteX111" fmla="*/ 650081 w 1564481"/>
                <a:gd name="connsiteY111" fmla="*/ 1804988 h 1845467"/>
                <a:gd name="connsiteX112" fmla="*/ 733425 w 1564481"/>
                <a:gd name="connsiteY112" fmla="*/ 1845467 h 1845467"/>
                <a:gd name="connsiteX113" fmla="*/ 807243 w 1564481"/>
                <a:gd name="connsiteY113" fmla="*/ 1750220 h 1845467"/>
                <a:gd name="connsiteX0" fmla="*/ 807243 w 1564481"/>
                <a:gd name="connsiteY0" fmla="*/ 1750220 h 1845467"/>
                <a:gd name="connsiteX1" fmla="*/ 842962 w 1564481"/>
                <a:gd name="connsiteY1" fmla="*/ 1659732 h 1845467"/>
                <a:gd name="connsiteX2" fmla="*/ 854869 w 1564481"/>
                <a:gd name="connsiteY2" fmla="*/ 1614488 h 1845467"/>
                <a:gd name="connsiteX3" fmla="*/ 847725 w 1564481"/>
                <a:gd name="connsiteY3" fmla="*/ 1564482 h 1845467"/>
                <a:gd name="connsiteX4" fmla="*/ 812006 w 1564481"/>
                <a:gd name="connsiteY4" fmla="*/ 1521619 h 1845467"/>
                <a:gd name="connsiteX5" fmla="*/ 833437 w 1564481"/>
                <a:gd name="connsiteY5" fmla="*/ 1478757 h 1845467"/>
                <a:gd name="connsiteX6" fmla="*/ 833437 w 1564481"/>
                <a:gd name="connsiteY6" fmla="*/ 1478757 h 1845467"/>
                <a:gd name="connsiteX7" fmla="*/ 931069 w 1564481"/>
                <a:gd name="connsiteY7" fmla="*/ 1483519 h 1845467"/>
                <a:gd name="connsiteX8" fmla="*/ 938212 w 1564481"/>
                <a:gd name="connsiteY8" fmla="*/ 1469232 h 1845467"/>
                <a:gd name="connsiteX9" fmla="*/ 1033462 w 1564481"/>
                <a:gd name="connsiteY9" fmla="*/ 1469232 h 1845467"/>
                <a:gd name="connsiteX10" fmla="*/ 1033462 w 1564481"/>
                <a:gd name="connsiteY10" fmla="*/ 1426369 h 1845467"/>
                <a:gd name="connsiteX11" fmla="*/ 1066800 w 1564481"/>
                <a:gd name="connsiteY11" fmla="*/ 1388269 h 1845467"/>
                <a:gd name="connsiteX12" fmla="*/ 1181100 w 1564481"/>
                <a:gd name="connsiteY12" fmla="*/ 1331119 h 1845467"/>
                <a:gd name="connsiteX13" fmla="*/ 1550194 w 1564481"/>
                <a:gd name="connsiteY13" fmla="*/ 1009650 h 1845467"/>
                <a:gd name="connsiteX14" fmla="*/ 1564481 w 1564481"/>
                <a:gd name="connsiteY14" fmla="*/ 954882 h 1845467"/>
                <a:gd name="connsiteX15" fmla="*/ 1528762 w 1564481"/>
                <a:gd name="connsiteY15" fmla="*/ 916782 h 1845467"/>
                <a:gd name="connsiteX16" fmla="*/ 1476375 w 1564481"/>
                <a:gd name="connsiteY16" fmla="*/ 909638 h 1845467"/>
                <a:gd name="connsiteX17" fmla="*/ 1457325 w 1564481"/>
                <a:gd name="connsiteY17" fmla="*/ 921544 h 1845467"/>
                <a:gd name="connsiteX18" fmla="*/ 1023937 w 1564481"/>
                <a:gd name="connsiteY18" fmla="*/ 1295400 h 1845467"/>
                <a:gd name="connsiteX19" fmla="*/ 978694 w 1564481"/>
                <a:gd name="connsiteY19" fmla="*/ 1352550 h 1845467"/>
                <a:gd name="connsiteX20" fmla="*/ 973931 w 1564481"/>
                <a:gd name="connsiteY20" fmla="*/ 1295400 h 1845467"/>
                <a:gd name="connsiteX21" fmla="*/ 973931 w 1564481"/>
                <a:gd name="connsiteY21" fmla="*/ 1295400 h 1845467"/>
                <a:gd name="connsiteX22" fmla="*/ 907256 w 1564481"/>
                <a:gd name="connsiteY22" fmla="*/ 1307307 h 1845467"/>
                <a:gd name="connsiteX23" fmla="*/ 890587 w 1564481"/>
                <a:gd name="connsiteY23" fmla="*/ 1266825 h 1845467"/>
                <a:gd name="connsiteX24" fmla="*/ 862012 w 1564481"/>
                <a:gd name="connsiteY24" fmla="*/ 1259682 h 1845467"/>
                <a:gd name="connsiteX25" fmla="*/ 852487 w 1564481"/>
                <a:gd name="connsiteY25" fmla="*/ 1221582 h 1845467"/>
                <a:gd name="connsiteX26" fmla="*/ 804862 w 1564481"/>
                <a:gd name="connsiteY26" fmla="*/ 1212057 h 1845467"/>
                <a:gd name="connsiteX27" fmla="*/ 752475 w 1564481"/>
                <a:gd name="connsiteY27" fmla="*/ 1228725 h 1845467"/>
                <a:gd name="connsiteX28" fmla="*/ 716756 w 1564481"/>
                <a:gd name="connsiteY28" fmla="*/ 1214438 h 1845467"/>
                <a:gd name="connsiteX29" fmla="*/ 711994 w 1564481"/>
                <a:gd name="connsiteY29" fmla="*/ 1176338 h 1845467"/>
                <a:gd name="connsiteX30" fmla="*/ 659606 w 1564481"/>
                <a:gd name="connsiteY30" fmla="*/ 1173957 h 1845467"/>
                <a:gd name="connsiteX31" fmla="*/ 623887 w 1564481"/>
                <a:gd name="connsiteY31" fmla="*/ 1150144 h 1845467"/>
                <a:gd name="connsiteX32" fmla="*/ 600075 w 1564481"/>
                <a:gd name="connsiteY32" fmla="*/ 1159669 h 1845467"/>
                <a:gd name="connsiteX33" fmla="*/ 554831 w 1564481"/>
                <a:gd name="connsiteY33" fmla="*/ 1128713 h 1845467"/>
                <a:gd name="connsiteX34" fmla="*/ 504825 w 1564481"/>
                <a:gd name="connsiteY34" fmla="*/ 1085850 h 1845467"/>
                <a:gd name="connsiteX35" fmla="*/ 492919 w 1564481"/>
                <a:gd name="connsiteY35" fmla="*/ 1028700 h 1845467"/>
                <a:gd name="connsiteX36" fmla="*/ 476250 w 1564481"/>
                <a:gd name="connsiteY36" fmla="*/ 1016794 h 1845467"/>
                <a:gd name="connsiteX37" fmla="*/ 481012 w 1564481"/>
                <a:gd name="connsiteY37" fmla="*/ 973932 h 1845467"/>
                <a:gd name="connsiteX38" fmla="*/ 473869 w 1564481"/>
                <a:gd name="connsiteY38" fmla="*/ 954882 h 1845467"/>
                <a:gd name="connsiteX39" fmla="*/ 509587 w 1564481"/>
                <a:gd name="connsiteY39" fmla="*/ 862013 h 1845467"/>
                <a:gd name="connsiteX40" fmla="*/ 433387 w 1564481"/>
                <a:gd name="connsiteY40" fmla="*/ 807244 h 1845467"/>
                <a:gd name="connsiteX41" fmla="*/ 457200 w 1564481"/>
                <a:gd name="connsiteY41" fmla="*/ 797719 h 1845467"/>
                <a:gd name="connsiteX42" fmla="*/ 454819 w 1564481"/>
                <a:gd name="connsiteY42" fmla="*/ 766763 h 1845467"/>
                <a:gd name="connsiteX43" fmla="*/ 450056 w 1564481"/>
                <a:gd name="connsiteY43" fmla="*/ 740569 h 1845467"/>
                <a:gd name="connsiteX44" fmla="*/ 554831 w 1564481"/>
                <a:gd name="connsiteY44" fmla="*/ 676275 h 1845467"/>
                <a:gd name="connsiteX45" fmla="*/ 542925 w 1564481"/>
                <a:gd name="connsiteY45" fmla="*/ 657225 h 1845467"/>
                <a:gd name="connsiteX46" fmla="*/ 595312 w 1564481"/>
                <a:gd name="connsiteY46" fmla="*/ 588169 h 1845467"/>
                <a:gd name="connsiteX47" fmla="*/ 945356 w 1564481"/>
                <a:gd name="connsiteY47" fmla="*/ 535782 h 1845467"/>
                <a:gd name="connsiteX48" fmla="*/ 940594 w 1564481"/>
                <a:gd name="connsiteY48" fmla="*/ 957263 h 1845467"/>
                <a:gd name="connsiteX49" fmla="*/ 740569 w 1564481"/>
                <a:gd name="connsiteY49" fmla="*/ 988219 h 1845467"/>
                <a:gd name="connsiteX50" fmla="*/ 745331 w 1564481"/>
                <a:gd name="connsiteY50" fmla="*/ 1023938 h 1845467"/>
                <a:gd name="connsiteX51" fmla="*/ 785812 w 1564481"/>
                <a:gd name="connsiteY51" fmla="*/ 1023938 h 1845467"/>
                <a:gd name="connsiteX52" fmla="*/ 785812 w 1564481"/>
                <a:gd name="connsiteY52" fmla="*/ 1047750 h 1845467"/>
                <a:gd name="connsiteX53" fmla="*/ 971550 w 1564481"/>
                <a:gd name="connsiteY53" fmla="*/ 1012032 h 1845467"/>
                <a:gd name="connsiteX54" fmla="*/ 1004887 w 1564481"/>
                <a:gd name="connsiteY54" fmla="*/ 1050132 h 1845467"/>
                <a:gd name="connsiteX55" fmla="*/ 1038225 w 1564481"/>
                <a:gd name="connsiteY55" fmla="*/ 1052513 h 1845467"/>
                <a:gd name="connsiteX56" fmla="*/ 1059656 w 1564481"/>
                <a:gd name="connsiteY56" fmla="*/ 1042988 h 1845467"/>
                <a:gd name="connsiteX57" fmla="*/ 1090612 w 1564481"/>
                <a:gd name="connsiteY57" fmla="*/ 1016794 h 1845467"/>
                <a:gd name="connsiteX58" fmla="*/ 1092994 w 1564481"/>
                <a:gd name="connsiteY58" fmla="*/ 990600 h 1845467"/>
                <a:gd name="connsiteX59" fmla="*/ 1092994 w 1564481"/>
                <a:gd name="connsiteY59" fmla="*/ 504825 h 1845467"/>
                <a:gd name="connsiteX60" fmla="*/ 1069181 w 1564481"/>
                <a:gd name="connsiteY60" fmla="*/ 481013 h 1845467"/>
                <a:gd name="connsiteX61" fmla="*/ 1066800 w 1564481"/>
                <a:gd name="connsiteY61" fmla="*/ 381000 h 1845467"/>
                <a:gd name="connsiteX62" fmla="*/ 1090612 w 1564481"/>
                <a:gd name="connsiteY62" fmla="*/ 397669 h 1845467"/>
                <a:gd name="connsiteX63" fmla="*/ 1116806 w 1564481"/>
                <a:gd name="connsiteY63" fmla="*/ 381000 h 1845467"/>
                <a:gd name="connsiteX64" fmla="*/ 1135856 w 1564481"/>
                <a:gd name="connsiteY64" fmla="*/ 390525 h 1845467"/>
                <a:gd name="connsiteX65" fmla="*/ 1154906 w 1564481"/>
                <a:gd name="connsiteY65" fmla="*/ 364332 h 1845467"/>
                <a:gd name="connsiteX66" fmla="*/ 1207294 w 1564481"/>
                <a:gd name="connsiteY66" fmla="*/ 369094 h 1845467"/>
                <a:gd name="connsiteX67" fmla="*/ 1209675 w 1564481"/>
                <a:gd name="connsiteY67" fmla="*/ 350044 h 1845467"/>
                <a:gd name="connsiteX68" fmla="*/ 1231106 w 1564481"/>
                <a:gd name="connsiteY68" fmla="*/ 352425 h 1845467"/>
                <a:gd name="connsiteX69" fmla="*/ 1231106 w 1564481"/>
                <a:gd name="connsiteY69" fmla="*/ 352425 h 1845467"/>
                <a:gd name="connsiteX70" fmla="*/ 1207294 w 1564481"/>
                <a:gd name="connsiteY70" fmla="*/ 304800 h 1845467"/>
                <a:gd name="connsiteX71" fmla="*/ 1233487 w 1564481"/>
                <a:gd name="connsiteY71" fmla="*/ 280988 h 1845467"/>
                <a:gd name="connsiteX72" fmla="*/ 1316831 w 1564481"/>
                <a:gd name="connsiteY72" fmla="*/ 142875 h 1845467"/>
                <a:gd name="connsiteX73" fmla="*/ 1312069 w 1564481"/>
                <a:gd name="connsiteY73" fmla="*/ 126207 h 1845467"/>
                <a:gd name="connsiteX74" fmla="*/ 1276350 w 1564481"/>
                <a:gd name="connsiteY74" fmla="*/ 126207 h 1845467"/>
                <a:gd name="connsiteX75" fmla="*/ 1245394 w 1564481"/>
                <a:gd name="connsiteY75" fmla="*/ 102394 h 1845467"/>
                <a:gd name="connsiteX76" fmla="*/ 1226344 w 1564481"/>
                <a:gd name="connsiteY76" fmla="*/ 121444 h 1845467"/>
                <a:gd name="connsiteX77" fmla="*/ 1209675 w 1564481"/>
                <a:gd name="connsiteY77" fmla="*/ 88107 h 1845467"/>
                <a:gd name="connsiteX78" fmla="*/ 1235869 w 1564481"/>
                <a:gd name="connsiteY78" fmla="*/ 64294 h 1845467"/>
                <a:gd name="connsiteX79" fmla="*/ 1223962 w 1564481"/>
                <a:gd name="connsiteY79" fmla="*/ 64294 h 1845467"/>
                <a:gd name="connsiteX80" fmla="*/ 1219200 w 1564481"/>
                <a:gd name="connsiteY80" fmla="*/ 26194 h 1845467"/>
                <a:gd name="connsiteX81" fmla="*/ 1207294 w 1564481"/>
                <a:gd name="connsiteY81" fmla="*/ 0 h 1845467"/>
                <a:gd name="connsiteX82" fmla="*/ 1173956 w 1564481"/>
                <a:gd name="connsiteY82" fmla="*/ 11907 h 1845467"/>
                <a:gd name="connsiteX83" fmla="*/ 1164431 w 1564481"/>
                <a:gd name="connsiteY83" fmla="*/ 38100 h 1845467"/>
                <a:gd name="connsiteX84" fmla="*/ 1157287 w 1564481"/>
                <a:gd name="connsiteY84" fmla="*/ 9525 h 1845467"/>
                <a:gd name="connsiteX85" fmla="*/ 807244 w 1564481"/>
                <a:gd name="connsiteY85" fmla="*/ 85725 h 1845467"/>
                <a:gd name="connsiteX86" fmla="*/ 795337 w 1564481"/>
                <a:gd name="connsiteY86" fmla="*/ 278607 h 1845467"/>
                <a:gd name="connsiteX87" fmla="*/ 690562 w 1564481"/>
                <a:gd name="connsiteY87" fmla="*/ 369094 h 1845467"/>
                <a:gd name="connsiteX88" fmla="*/ 652462 w 1564481"/>
                <a:gd name="connsiteY88" fmla="*/ 352425 h 1845467"/>
                <a:gd name="connsiteX89" fmla="*/ 578644 w 1564481"/>
                <a:gd name="connsiteY89" fmla="*/ 323850 h 1845467"/>
                <a:gd name="connsiteX90" fmla="*/ 521494 w 1564481"/>
                <a:gd name="connsiteY90" fmla="*/ 350044 h 1845467"/>
                <a:gd name="connsiteX91" fmla="*/ 483394 w 1564481"/>
                <a:gd name="connsiteY91" fmla="*/ 350044 h 1845467"/>
                <a:gd name="connsiteX92" fmla="*/ 440531 w 1564481"/>
                <a:gd name="connsiteY92" fmla="*/ 404813 h 1845467"/>
                <a:gd name="connsiteX93" fmla="*/ 388144 w 1564481"/>
                <a:gd name="connsiteY93" fmla="*/ 416719 h 1845467"/>
                <a:gd name="connsiteX94" fmla="*/ 376237 w 1564481"/>
                <a:gd name="connsiteY94" fmla="*/ 492919 h 1845467"/>
                <a:gd name="connsiteX95" fmla="*/ 14287 w 1564481"/>
                <a:gd name="connsiteY95" fmla="*/ 452438 h 1845467"/>
                <a:gd name="connsiteX96" fmla="*/ 0 w 1564481"/>
                <a:gd name="connsiteY96" fmla="*/ 483394 h 1845467"/>
                <a:gd name="connsiteX97" fmla="*/ 114300 w 1564481"/>
                <a:gd name="connsiteY97" fmla="*/ 547688 h 1845467"/>
                <a:gd name="connsiteX98" fmla="*/ 40481 w 1564481"/>
                <a:gd name="connsiteY98" fmla="*/ 838201 h 1845467"/>
                <a:gd name="connsiteX99" fmla="*/ 154781 w 1564481"/>
                <a:gd name="connsiteY99" fmla="*/ 878681 h 1845467"/>
                <a:gd name="connsiteX100" fmla="*/ 283369 w 1564481"/>
                <a:gd name="connsiteY100" fmla="*/ 933450 h 1845467"/>
                <a:gd name="connsiteX101" fmla="*/ 295275 w 1564481"/>
                <a:gd name="connsiteY101" fmla="*/ 990600 h 1845467"/>
                <a:gd name="connsiteX102" fmla="*/ 309562 w 1564481"/>
                <a:gd name="connsiteY102" fmla="*/ 1078707 h 1845467"/>
                <a:gd name="connsiteX103" fmla="*/ 326231 w 1564481"/>
                <a:gd name="connsiteY103" fmla="*/ 1128713 h 1845467"/>
                <a:gd name="connsiteX104" fmla="*/ 414337 w 1564481"/>
                <a:gd name="connsiteY104" fmla="*/ 1221582 h 1845467"/>
                <a:gd name="connsiteX105" fmla="*/ 490537 w 1564481"/>
                <a:gd name="connsiteY105" fmla="*/ 1295400 h 1845467"/>
                <a:gd name="connsiteX106" fmla="*/ 564356 w 1564481"/>
                <a:gd name="connsiteY106" fmla="*/ 1369219 h 1845467"/>
                <a:gd name="connsiteX107" fmla="*/ 590550 w 1564481"/>
                <a:gd name="connsiteY107" fmla="*/ 1452563 h 1845467"/>
                <a:gd name="connsiteX108" fmla="*/ 647700 w 1564481"/>
                <a:gd name="connsiteY108" fmla="*/ 1585913 h 1845467"/>
                <a:gd name="connsiteX109" fmla="*/ 669131 w 1564481"/>
                <a:gd name="connsiteY109" fmla="*/ 1674019 h 1845467"/>
                <a:gd name="connsiteX110" fmla="*/ 673894 w 1564481"/>
                <a:gd name="connsiteY110" fmla="*/ 1712119 h 1845467"/>
                <a:gd name="connsiteX111" fmla="*/ 650081 w 1564481"/>
                <a:gd name="connsiteY111" fmla="*/ 1804988 h 1845467"/>
                <a:gd name="connsiteX112" fmla="*/ 733425 w 1564481"/>
                <a:gd name="connsiteY112" fmla="*/ 1845467 h 1845467"/>
                <a:gd name="connsiteX113" fmla="*/ 807243 w 1564481"/>
                <a:gd name="connsiteY113" fmla="*/ 1750220 h 1845467"/>
                <a:gd name="connsiteX0" fmla="*/ 807243 w 1564481"/>
                <a:gd name="connsiteY0" fmla="*/ 1750220 h 1845467"/>
                <a:gd name="connsiteX1" fmla="*/ 842962 w 1564481"/>
                <a:gd name="connsiteY1" fmla="*/ 1659732 h 1845467"/>
                <a:gd name="connsiteX2" fmla="*/ 854869 w 1564481"/>
                <a:gd name="connsiteY2" fmla="*/ 1614488 h 1845467"/>
                <a:gd name="connsiteX3" fmla="*/ 847725 w 1564481"/>
                <a:gd name="connsiteY3" fmla="*/ 1564482 h 1845467"/>
                <a:gd name="connsiteX4" fmla="*/ 812006 w 1564481"/>
                <a:gd name="connsiteY4" fmla="*/ 1521619 h 1845467"/>
                <a:gd name="connsiteX5" fmla="*/ 833437 w 1564481"/>
                <a:gd name="connsiteY5" fmla="*/ 1478757 h 1845467"/>
                <a:gd name="connsiteX6" fmla="*/ 833437 w 1564481"/>
                <a:gd name="connsiteY6" fmla="*/ 1478757 h 1845467"/>
                <a:gd name="connsiteX7" fmla="*/ 931069 w 1564481"/>
                <a:gd name="connsiteY7" fmla="*/ 1483519 h 1845467"/>
                <a:gd name="connsiteX8" fmla="*/ 938212 w 1564481"/>
                <a:gd name="connsiteY8" fmla="*/ 1469232 h 1845467"/>
                <a:gd name="connsiteX9" fmla="*/ 1033462 w 1564481"/>
                <a:gd name="connsiteY9" fmla="*/ 1469232 h 1845467"/>
                <a:gd name="connsiteX10" fmla="*/ 1033462 w 1564481"/>
                <a:gd name="connsiteY10" fmla="*/ 1426369 h 1845467"/>
                <a:gd name="connsiteX11" fmla="*/ 1066800 w 1564481"/>
                <a:gd name="connsiteY11" fmla="*/ 1388269 h 1845467"/>
                <a:gd name="connsiteX12" fmla="*/ 1181100 w 1564481"/>
                <a:gd name="connsiteY12" fmla="*/ 1331119 h 1845467"/>
                <a:gd name="connsiteX13" fmla="*/ 1550194 w 1564481"/>
                <a:gd name="connsiteY13" fmla="*/ 1009650 h 1845467"/>
                <a:gd name="connsiteX14" fmla="*/ 1564481 w 1564481"/>
                <a:gd name="connsiteY14" fmla="*/ 954882 h 1845467"/>
                <a:gd name="connsiteX15" fmla="*/ 1528762 w 1564481"/>
                <a:gd name="connsiteY15" fmla="*/ 916782 h 1845467"/>
                <a:gd name="connsiteX16" fmla="*/ 1476375 w 1564481"/>
                <a:gd name="connsiteY16" fmla="*/ 909638 h 1845467"/>
                <a:gd name="connsiteX17" fmla="*/ 1457325 w 1564481"/>
                <a:gd name="connsiteY17" fmla="*/ 921544 h 1845467"/>
                <a:gd name="connsiteX18" fmla="*/ 1023937 w 1564481"/>
                <a:gd name="connsiteY18" fmla="*/ 1295400 h 1845467"/>
                <a:gd name="connsiteX19" fmla="*/ 978694 w 1564481"/>
                <a:gd name="connsiteY19" fmla="*/ 1352550 h 1845467"/>
                <a:gd name="connsiteX20" fmla="*/ 973931 w 1564481"/>
                <a:gd name="connsiteY20" fmla="*/ 1295400 h 1845467"/>
                <a:gd name="connsiteX21" fmla="*/ 973931 w 1564481"/>
                <a:gd name="connsiteY21" fmla="*/ 1295400 h 1845467"/>
                <a:gd name="connsiteX22" fmla="*/ 907256 w 1564481"/>
                <a:gd name="connsiteY22" fmla="*/ 1307307 h 1845467"/>
                <a:gd name="connsiteX23" fmla="*/ 890587 w 1564481"/>
                <a:gd name="connsiteY23" fmla="*/ 1266825 h 1845467"/>
                <a:gd name="connsiteX24" fmla="*/ 862012 w 1564481"/>
                <a:gd name="connsiteY24" fmla="*/ 1259682 h 1845467"/>
                <a:gd name="connsiteX25" fmla="*/ 852487 w 1564481"/>
                <a:gd name="connsiteY25" fmla="*/ 1221582 h 1845467"/>
                <a:gd name="connsiteX26" fmla="*/ 804862 w 1564481"/>
                <a:gd name="connsiteY26" fmla="*/ 1212057 h 1845467"/>
                <a:gd name="connsiteX27" fmla="*/ 752475 w 1564481"/>
                <a:gd name="connsiteY27" fmla="*/ 1228725 h 1845467"/>
                <a:gd name="connsiteX28" fmla="*/ 716756 w 1564481"/>
                <a:gd name="connsiteY28" fmla="*/ 1214438 h 1845467"/>
                <a:gd name="connsiteX29" fmla="*/ 711994 w 1564481"/>
                <a:gd name="connsiteY29" fmla="*/ 1176338 h 1845467"/>
                <a:gd name="connsiteX30" fmla="*/ 659606 w 1564481"/>
                <a:gd name="connsiteY30" fmla="*/ 1173957 h 1845467"/>
                <a:gd name="connsiteX31" fmla="*/ 623887 w 1564481"/>
                <a:gd name="connsiteY31" fmla="*/ 1150144 h 1845467"/>
                <a:gd name="connsiteX32" fmla="*/ 600075 w 1564481"/>
                <a:gd name="connsiteY32" fmla="*/ 1159669 h 1845467"/>
                <a:gd name="connsiteX33" fmla="*/ 554831 w 1564481"/>
                <a:gd name="connsiteY33" fmla="*/ 1128713 h 1845467"/>
                <a:gd name="connsiteX34" fmla="*/ 504825 w 1564481"/>
                <a:gd name="connsiteY34" fmla="*/ 1085850 h 1845467"/>
                <a:gd name="connsiteX35" fmla="*/ 492919 w 1564481"/>
                <a:gd name="connsiteY35" fmla="*/ 1028700 h 1845467"/>
                <a:gd name="connsiteX36" fmla="*/ 476250 w 1564481"/>
                <a:gd name="connsiteY36" fmla="*/ 1016794 h 1845467"/>
                <a:gd name="connsiteX37" fmla="*/ 481012 w 1564481"/>
                <a:gd name="connsiteY37" fmla="*/ 973932 h 1845467"/>
                <a:gd name="connsiteX38" fmla="*/ 473869 w 1564481"/>
                <a:gd name="connsiteY38" fmla="*/ 954882 h 1845467"/>
                <a:gd name="connsiteX39" fmla="*/ 509587 w 1564481"/>
                <a:gd name="connsiteY39" fmla="*/ 862013 h 1845467"/>
                <a:gd name="connsiteX40" fmla="*/ 433387 w 1564481"/>
                <a:gd name="connsiteY40" fmla="*/ 807244 h 1845467"/>
                <a:gd name="connsiteX41" fmla="*/ 457200 w 1564481"/>
                <a:gd name="connsiteY41" fmla="*/ 797719 h 1845467"/>
                <a:gd name="connsiteX42" fmla="*/ 454819 w 1564481"/>
                <a:gd name="connsiteY42" fmla="*/ 766763 h 1845467"/>
                <a:gd name="connsiteX43" fmla="*/ 450056 w 1564481"/>
                <a:gd name="connsiteY43" fmla="*/ 740569 h 1845467"/>
                <a:gd name="connsiteX44" fmla="*/ 554831 w 1564481"/>
                <a:gd name="connsiteY44" fmla="*/ 676275 h 1845467"/>
                <a:gd name="connsiteX45" fmla="*/ 542925 w 1564481"/>
                <a:gd name="connsiteY45" fmla="*/ 657225 h 1845467"/>
                <a:gd name="connsiteX46" fmla="*/ 595312 w 1564481"/>
                <a:gd name="connsiteY46" fmla="*/ 588169 h 1845467"/>
                <a:gd name="connsiteX47" fmla="*/ 945356 w 1564481"/>
                <a:gd name="connsiteY47" fmla="*/ 535782 h 1845467"/>
                <a:gd name="connsiteX48" fmla="*/ 940594 w 1564481"/>
                <a:gd name="connsiteY48" fmla="*/ 957263 h 1845467"/>
                <a:gd name="connsiteX49" fmla="*/ 740569 w 1564481"/>
                <a:gd name="connsiteY49" fmla="*/ 988219 h 1845467"/>
                <a:gd name="connsiteX50" fmla="*/ 745331 w 1564481"/>
                <a:gd name="connsiteY50" fmla="*/ 1023938 h 1845467"/>
                <a:gd name="connsiteX51" fmla="*/ 785812 w 1564481"/>
                <a:gd name="connsiteY51" fmla="*/ 1023938 h 1845467"/>
                <a:gd name="connsiteX52" fmla="*/ 785812 w 1564481"/>
                <a:gd name="connsiteY52" fmla="*/ 1047750 h 1845467"/>
                <a:gd name="connsiteX53" fmla="*/ 971550 w 1564481"/>
                <a:gd name="connsiteY53" fmla="*/ 1012032 h 1845467"/>
                <a:gd name="connsiteX54" fmla="*/ 1004887 w 1564481"/>
                <a:gd name="connsiteY54" fmla="*/ 1050132 h 1845467"/>
                <a:gd name="connsiteX55" fmla="*/ 1038225 w 1564481"/>
                <a:gd name="connsiteY55" fmla="*/ 1052513 h 1845467"/>
                <a:gd name="connsiteX56" fmla="*/ 1059656 w 1564481"/>
                <a:gd name="connsiteY56" fmla="*/ 1042988 h 1845467"/>
                <a:gd name="connsiteX57" fmla="*/ 1090612 w 1564481"/>
                <a:gd name="connsiteY57" fmla="*/ 1016794 h 1845467"/>
                <a:gd name="connsiteX58" fmla="*/ 1092994 w 1564481"/>
                <a:gd name="connsiteY58" fmla="*/ 990600 h 1845467"/>
                <a:gd name="connsiteX59" fmla="*/ 1092994 w 1564481"/>
                <a:gd name="connsiteY59" fmla="*/ 504825 h 1845467"/>
                <a:gd name="connsiteX60" fmla="*/ 1069181 w 1564481"/>
                <a:gd name="connsiteY60" fmla="*/ 481013 h 1845467"/>
                <a:gd name="connsiteX61" fmla="*/ 1066800 w 1564481"/>
                <a:gd name="connsiteY61" fmla="*/ 381000 h 1845467"/>
                <a:gd name="connsiteX62" fmla="*/ 1090612 w 1564481"/>
                <a:gd name="connsiteY62" fmla="*/ 397669 h 1845467"/>
                <a:gd name="connsiteX63" fmla="*/ 1116806 w 1564481"/>
                <a:gd name="connsiteY63" fmla="*/ 381000 h 1845467"/>
                <a:gd name="connsiteX64" fmla="*/ 1135856 w 1564481"/>
                <a:gd name="connsiteY64" fmla="*/ 390525 h 1845467"/>
                <a:gd name="connsiteX65" fmla="*/ 1154906 w 1564481"/>
                <a:gd name="connsiteY65" fmla="*/ 364332 h 1845467"/>
                <a:gd name="connsiteX66" fmla="*/ 1207294 w 1564481"/>
                <a:gd name="connsiteY66" fmla="*/ 369094 h 1845467"/>
                <a:gd name="connsiteX67" fmla="*/ 1209675 w 1564481"/>
                <a:gd name="connsiteY67" fmla="*/ 350044 h 1845467"/>
                <a:gd name="connsiteX68" fmla="*/ 1231106 w 1564481"/>
                <a:gd name="connsiteY68" fmla="*/ 352425 h 1845467"/>
                <a:gd name="connsiteX69" fmla="*/ 1231106 w 1564481"/>
                <a:gd name="connsiteY69" fmla="*/ 352425 h 1845467"/>
                <a:gd name="connsiteX70" fmla="*/ 1207294 w 1564481"/>
                <a:gd name="connsiteY70" fmla="*/ 304800 h 1845467"/>
                <a:gd name="connsiteX71" fmla="*/ 1233487 w 1564481"/>
                <a:gd name="connsiteY71" fmla="*/ 280988 h 1845467"/>
                <a:gd name="connsiteX72" fmla="*/ 1316831 w 1564481"/>
                <a:gd name="connsiteY72" fmla="*/ 142875 h 1845467"/>
                <a:gd name="connsiteX73" fmla="*/ 1312069 w 1564481"/>
                <a:gd name="connsiteY73" fmla="*/ 126207 h 1845467"/>
                <a:gd name="connsiteX74" fmla="*/ 1276350 w 1564481"/>
                <a:gd name="connsiteY74" fmla="*/ 126207 h 1845467"/>
                <a:gd name="connsiteX75" fmla="*/ 1245394 w 1564481"/>
                <a:gd name="connsiteY75" fmla="*/ 102394 h 1845467"/>
                <a:gd name="connsiteX76" fmla="*/ 1226344 w 1564481"/>
                <a:gd name="connsiteY76" fmla="*/ 121444 h 1845467"/>
                <a:gd name="connsiteX77" fmla="*/ 1209675 w 1564481"/>
                <a:gd name="connsiteY77" fmla="*/ 88107 h 1845467"/>
                <a:gd name="connsiteX78" fmla="*/ 1235869 w 1564481"/>
                <a:gd name="connsiteY78" fmla="*/ 64294 h 1845467"/>
                <a:gd name="connsiteX79" fmla="*/ 1223962 w 1564481"/>
                <a:gd name="connsiteY79" fmla="*/ 64294 h 1845467"/>
                <a:gd name="connsiteX80" fmla="*/ 1219200 w 1564481"/>
                <a:gd name="connsiteY80" fmla="*/ 26194 h 1845467"/>
                <a:gd name="connsiteX81" fmla="*/ 1207294 w 1564481"/>
                <a:gd name="connsiteY81" fmla="*/ 0 h 1845467"/>
                <a:gd name="connsiteX82" fmla="*/ 1173956 w 1564481"/>
                <a:gd name="connsiteY82" fmla="*/ 11907 h 1845467"/>
                <a:gd name="connsiteX83" fmla="*/ 1164431 w 1564481"/>
                <a:gd name="connsiteY83" fmla="*/ 38100 h 1845467"/>
                <a:gd name="connsiteX84" fmla="*/ 1157287 w 1564481"/>
                <a:gd name="connsiteY84" fmla="*/ 9525 h 1845467"/>
                <a:gd name="connsiteX85" fmla="*/ 807244 w 1564481"/>
                <a:gd name="connsiteY85" fmla="*/ 85725 h 1845467"/>
                <a:gd name="connsiteX86" fmla="*/ 795337 w 1564481"/>
                <a:gd name="connsiteY86" fmla="*/ 278607 h 1845467"/>
                <a:gd name="connsiteX87" fmla="*/ 690562 w 1564481"/>
                <a:gd name="connsiteY87" fmla="*/ 369094 h 1845467"/>
                <a:gd name="connsiteX88" fmla="*/ 652462 w 1564481"/>
                <a:gd name="connsiteY88" fmla="*/ 352425 h 1845467"/>
                <a:gd name="connsiteX89" fmla="*/ 578644 w 1564481"/>
                <a:gd name="connsiteY89" fmla="*/ 323850 h 1845467"/>
                <a:gd name="connsiteX90" fmla="*/ 521494 w 1564481"/>
                <a:gd name="connsiteY90" fmla="*/ 350044 h 1845467"/>
                <a:gd name="connsiteX91" fmla="*/ 483394 w 1564481"/>
                <a:gd name="connsiteY91" fmla="*/ 350044 h 1845467"/>
                <a:gd name="connsiteX92" fmla="*/ 440531 w 1564481"/>
                <a:gd name="connsiteY92" fmla="*/ 404813 h 1845467"/>
                <a:gd name="connsiteX93" fmla="*/ 388144 w 1564481"/>
                <a:gd name="connsiteY93" fmla="*/ 416719 h 1845467"/>
                <a:gd name="connsiteX94" fmla="*/ 376237 w 1564481"/>
                <a:gd name="connsiteY94" fmla="*/ 492919 h 1845467"/>
                <a:gd name="connsiteX95" fmla="*/ 14287 w 1564481"/>
                <a:gd name="connsiteY95" fmla="*/ 452438 h 1845467"/>
                <a:gd name="connsiteX96" fmla="*/ 0 w 1564481"/>
                <a:gd name="connsiteY96" fmla="*/ 483394 h 1845467"/>
                <a:gd name="connsiteX97" fmla="*/ 114300 w 1564481"/>
                <a:gd name="connsiteY97" fmla="*/ 547688 h 1845467"/>
                <a:gd name="connsiteX98" fmla="*/ 40481 w 1564481"/>
                <a:gd name="connsiteY98" fmla="*/ 838201 h 1845467"/>
                <a:gd name="connsiteX99" fmla="*/ 147638 w 1564481"/>
                <a:gd name="connsiteY99" fmla="*/ 864393 h 1845467"/>
                <a:gd name="connsiteX100" fmla="*/ 283369 w 1564481"/>
                <a:gd name="connsiteY100" fmla="*/ 933450 h 1845467"/>
                <a:gd name="connsiteX101" fmla="*/ 295275 w 1564481"/>
                <a:gd name="connsiteY101" fmla="*/ 990600 h 1845467"/>
                <a:gd name="connsiteX102" fmla="*/ 309562 w 1564481"/>
                <a:gd name="connsiteY102" fmla="*/ 1078707 h 1845467"/>
                <a:gd name="connsiteX103" fmla="*/ 326231 w 1564481"/>
                <a:gd name="connsiteY103" fmla="*/ 1128713 h 1845467"/>
                <a:gd name="connsiteX104" fmla="*/ 414337 w 1564481"/>
                <a:gd name="connsiteY104" fmla="*/ 1221582 h 1845467"/>
                <a:gd name="connsiteX105" fmla="*/ 490537 w 1564481"/>
                <a:gd name="connsiteY105" fmla="*/ 1295400 h 1845467"/>
                <a:gd name="connsiteX106" fmla="*/ 564356 w 1564481"/>
                <a:gd name="connsiteY106" fmla="*/ 1369219 h 1845467"/>
                <a:gd name="connsiteX107" fmla="*/ 590550 w 1564481"/>
                <a:gd name="connsiteY107" fmla="*/ 1452563 h 1845467"/>
                <a:gd name="connsiteX108" fmla="*/ 647700 w 1564481"/>
                <a:gd name="connsiteY108" fmla="*/ 1585913 h 1845467"/>
                <a:gd name="connsiteX109" fmla="*/ 669131 w 1564481"/>
                <a:gd name="connsiteY109" fmla="*/ 1674019 h 1845467"/>
                <a:gd name="connsiteX110" fmla="*/ 673894 w 1564481"/>
                <a:gd name="connsiteY110" fmla="*/ 1712119 h 1845467"/>
                <a:gd name="connsiteX111" fmla="*/ 650081 w 1564481"/>
                <a:gd name="connsiteY111" fmla="*/ 1804988 h 1845467"/>
                <a:gd name="connsiteX112" fmla="*/ 733425 w 1564481"/>
                <a:gd name="connsiteY112" fmla="*/ 1845467 h 1845467"/>
                <a:gd name="connsiteX113" fmla="*/ 807243 w 1564481"/>
                <a:gd name="connsiteY113" fmla="*/ 1750220 h 1845467"/>
                <a:gd name="connsiteX0" fmla="*/ 807243 w 1564481"/>
                <a:gd name="connsiteY0" fmla="*/ 1750220 h 1845467"/>
                <a:gd name="connsiteX1" fmla="*/ 842962 w 1564481"/>
                <a:gd name="connsiteY1" fmla="*/ 1659732 h 1845467"/>
                <a:gd name="connsiteX2" fmla="*/ 854869 w 1564481"/>
                <a:gd name="connsiteY2" fmla="*/ 1614488 h 1845467"/>
                <a:gd name="connsiteX3" fmla="*/ 847725 w 1564481"/>
                <a:gd name="connsiteY3" fmla="*/ 1564482 h 1845467"/>
                <a:gd name="connsiteX4" fmla="*/ 812006 w 1564481"/>
                <a:gd name="connsiteY4" fmla="*/ 1521619 h 1845467"/>
                <a:gd name="connsiteX5" fmla="*/ 833437 w 1564481"/>
                <a:gd name="connsiteY5" fmla="*/ 1478757 h 1845467"/>
                <a:gd name="connsiteX6" fmla="*/ 833437 w 1564481"/>
                <a:gd name="connsiteY6" fmla="*/ 1478757 h 1845467"/>
                <a:gd name="connsiteX7" fmla="*/ 931069 w 1564481"/>
                <a:gd name="connsiteY7" fmla="*/ 1483519 h 1845467"/>
                <a:gd name="connsiteX8" fmla="*/ 938212 w 1564481"/>
                <a:gd name="connsiteY8" fmla="*/ 1469232 h 1845467"/>
                <a:gd name="connsiteX9" fmla="*/ 1033462 w 1564481"/>
                <a:gd name="connsiteY9" fmla="*/ 1469232 h 1845467"/>
                <a:gd name="connsiteX10" fmla="*/ 1033462 w 1564481"/>
                <a:gd name="connsiteY10" fmla="*/ 1426369 h 1845467"/>
                <a:gd name="connsiteX11" fmla="*/ 1066800 w 1564481"/>
                <a:gd name="connsiteY11" fmla="*/ 1388269 h 1845467"/>
                <a:gd name="connsiteX12" fmla="*/ 1181100 w 1564481"/>
                <a:gd name="connsiteY12" fmla="*/ 1331119 h 1845467"/>
                <a:gd name="connsiteX13" fmla="*/ 1550194 w 1564481"/>
                <a:gd name="connsiteY13" fmla="*/ 1009650 h 1845467"/>
                <a:gd name="connsiteX14" fmla="*/ 1564481 w 1564481"/>
                <a:gd name="connsiteY14" fmla="*/ 954882 h 1845467"/>
                <a:gd name="connsiteX15" fmla="*/ 1528762 w 1564481"/>
                <a:gd name="connsiteY15" fmla="*/ 916782 h 1845467"/>
                <a:gd name="connsiteX16" fmla="*/ 1476375 w 1564481"/>
                <a:gd name="connsiteY16" fmla="*/ 909638 h 1845467"/>
                <a:gd name="connsiteX17" fmla="*/ 1457325 w 1564481"/>
                <a:gd name="connsiteY17" fmla="*/ 921544 h 1845467"/>
                <a:gd name="connsiteX18" fmla="*/ 1023937 w 1564481"/>
                <a:gd name="connsiteY18" fmla="*/ 1295400 h 1845467"/>
                <a:gd name="connsiteX19" fmla="*/ 978694 w 1564481"/>
                <a:gd name="connsiteY19" fmla="*/ 1352550 h 1845467"/>
                <a:gd name="connsiteX20" fmla="*/ 973931 w 1564481"/>
                <a:gd name="connsiteY20" fmla="*/ 1295400 h 1845467"/>
                <a:gd name="connsiteX21" fmla="*/ 973931 w 1564481"/>
                <a:gd name="connsiteY21" fmla="*/ 1295400 h 1845467"/>
                <a:gd name="connsiteX22" fmla="*/ 907256 w 1564481"/>
                <a:gd name="connsiteY22" fmla="*/ 1307307 h 1845467"/>
                <a:gd name="connsiteX23" fmla="*/ 890587 w 1564481"/>
                <a:gd name="connsiteY23" fmla="*/ 1266825 h 1845467"/>
                <a:gd name="connsiteX24" fmla="*/ 862012 w 1564481"/>
                <a:gd name="connsiteY24" fmla="*/ 1259682 h 1845467"/>
                <a:gd name="connsiteX25" fmla="*/ 852487 w 1564481"/>
                <a:gd name="connsiteY25" fmla="*/ 1221582 h 1845467"/>
                <a:gd name="connsiteX26" fmla="*/ 804862 w 1564481"/>
                <a:gd name="connsiteY26" fmla="*/ 1212057 h 1845467"/>
                <a:gd name="connsiteX27" fmla="*/ 752475 w 1564481"/>
                <a:gd name="connsiteY27" fmla="*/ 1228725 h 1845467"/>
                <a:gd name="connsiteX28" fmla="*/ 716756 w 1564481"/>
                <a:gd name="connsiteY28" fmla="*/ 1214438 h 1845467"/>
                <a:gd name="connsiteX29" fmla="*/ 711994 w 1564481"/>
                <a:gd name="connsiteY29" fmla="*/ 1176338 h 1845467"/>
                <a:gd name="connsiteX30" fmla="*/ 659606 w 1564481"/>
                <a:gd name="connsiteY30" fmla="*/ 1173957 h 1845467"/>
                <a:gd name="connsiteX31" fmla="*/ 623887 w 1564481"/>
                <a:gd name="connsiteY31" fmla="*/ 1150144 h 1845467"/>
                <a:gd name="connsiteX32" fmla="*/ 600075 w 1564481"/>
                <a:gd name="connsiteY32" fmla="*/ 1159669 h 1845467"/>
                <a:gd name="connsiteX33" fmla="*/ 554831 w 1564481"/>
                <a:gd name="connsiteY33" fmla="*/ 1128713 h 1845467"/>
                <a:gd name="connsiteX34" fmla="*/ 504825 w 1564481"/>
                <a:gd name="connsiteY34" fmla="*/ 1085850 h 1845467"/>
                <a:gd name="connsiteX35" fmla="*/ 492919 w 1564481"/>
                <a:gd name="connsiteY35" fmla="*/ 1028700 h 1845467"/>
                <a:gd name="connsiteX36" fmla="*/ 476250 w 1564481"/>
                <a:gd name="connsiteY36" fmla="*/ 1016794 h 1845467"/>
                <a:gd name="connsiteX37" fmla="*/ 481012 w 1564481"/>
                <a:gd name="connsiteY37" fmla="*/ 973932 h 1845467"/>
                <a:gd name="connsiteX38" fmla="*/ 473869 w 1564481"/>
                <a:gd name="connsiteY38" fmla="*/ 954882 h 1845467"/>
                <a:gd name="connsiteX39" fmla="*/ 509587 w 1564481"/>
                <a:gd name="connsiteY39" fmla="*/ 862013 h 1845467"/>
                <a:gd name="connsiteX40" fmla="*/ 433387 w 1564481"/>
                <a:gd name="connsiteY40" fmla="*/ 807244 h 1845467"/>
                <a:gd name="connsiteX41" fmla="*/ 457200 w 1564481"/>
                <a:gd name="connsiteY41" fmla="*/ 797719 h 1845467"/>
                <a:gd name="connsiteX42" fmla="*/ 454819 w 1564481"/>
                <a:gd name="connsiteY42" fmla="*/ 766763 h 1845467"/>
                <a:gd name="connsiteX43" fmla="*/ 450056 w 1564481"/>
                <a:gd name="connsiteY43" fmla="*/ 740569 h 1845467"/>
                <a:gd name="connsiteX44" fmla="*/ 554831 w 1564481"/>
                <a:gd name="connsiteY44" fmla="*/ 676275 h 1845467"/>
                <a:gd name="connsiteX45" fmla="*/ 542925 w 1564481"/>
                <a:gd name="connsiteY45" fmla="*/ 657225 h 1845467"/>
                <a:gd name="connsiteX46" fmla="*/ 595312 w 1564481"/>
                <a:gd name="connsiteY46" fmla="*/ 588169 h 1845467"/>
                <a:gd name="connsiteX47" fmla="*/ 945356 w 1564481"/>
                <a:gd name="connsiteY47" fmla="*/ 535782 h 1845467"/>
                <a:gd name="connsiteX48" fmla="*/ 940594 w 1564481"/>
                <a:gd name="connsiteY48" fmla="*/ 957263 h 1845467"/>
                <a:gd name="connsiteX49" fmla="*/ 740569 w 1564481"/>
                <a:gd name="connsiteY49" fmla="*/ 988219 h 1845467"/>
                <a:gd name="connsiteX50" fmla="*/ 745331 w 1564481"/>
                <a:gd name="connsiteY50" fmla="*/ 1023938 h 1845467"/>
                <a:gd name="connsiteX51" fmla="*/ 785812 w 1564481"/>
                <a:gd name="connsiteY51" fmla="*/ 1023938 h 1845467"/>
                <a:gd name="connsiteX52" fmla="*/ 785812 w 1564481"/>
                <a:gd name="connsiteY52" fmla="*/ 1047750 h 1845467"/>
                <a:gd name="connsiteX53" fmla="*/ 971550 w 1564481"/>
                <a:gd name="connsiteY53" fmla="*/ 1012032 h 1845467"/>
                <a:gd name="connsiteX54" fmla="*/ 1004887 w 1564481"/>
                <a:gd name="connsiteY54" fmla="*/ 1050132 h 1845467"/>
                <a:gd name="connsiteX55" fmla="*/ 1038225 w 1564481"/>
                <a:gd name="connsiteY55" fmla="*/ 1052513 h 1845467"/>
                <a:gd name="connsiteX56" fmla="*/ 1059656 w 1564481"/>
                <a:gd name="connsiteY56" fmla="*/ 1042988 h 1845467"/>
                <a:gd name="connsiteX57" fmla="*/ 1090612 w 1564481"/>
                <a:gd name="connsiteY57" fmla="*/ 1016794 h 1845467"/>
                <a:gd name="connsiteX58" fmla="*/ 1092994 w 1564481"/>
                <a:gd name="connsiteY58" fmla="*/ 990600 h 1845467"/>
                <a:gd name="connsiteX59" fmla="*/ 1092994 w 1564481"/>
                <a:gd name="connsiteY59" fmla="*/ 504825 h 1845467"/>
                <a:gd name="connsiteX60" fmla="*/ 1069181 w 1564481"/>
                <a:gd name="connsiteY60" fmla="*/ 481013 h 1845467"/>
                <a:gd name="connsiteX61" fmla="*/ 1066800 w 1564481"/>
                <a:gd name="connsiteY61" fmla="*/ 381000 h 1845467"/>
                <a:gd name="connsiteX62" fmla="*/ 1090612 w 1564481"/>
                <a:gd name="connsiteY62" fmla="*/ 397669 h 1845467"/>
                <a:gd name="connsiteX63" fmla="*/ 1116806 w 1564481"/>
                <a:gd name="connsiteY63" fmla="*/ 381000 h 1845467"/>
                <a:gd name="connsiteX64" fmla="*/ 1135856 w 1564481"/>
                <a:gd name="connsiteY64" fmla="*/ 390525 h 1845467"/>
                <a:gd name="connsiteX65" fmla="*/ 1154906 w 1564481"/>
                <a:gd name="connsiteY65" fmla="*/ 364332 h 1845467"/>
                <a:gd name="connsiteX66" fmla="*/ 1207294 w 1564481"/>
                <a:gd name="connsiteY66" fmla="*/ 369094 h 1845467"/>
                <a:gd name="connsiteX67" fmla="*/ 1209675 w 1564481"/>
                <a:gd name="connsiteY67" fmla="*/ 350044 h 1845467"/>
                <a:gd name="connsiteX68" fmla="*/ 1231106 w 1564481"/>
                <a:gd name="connsiteY68" fmla="*/ 352425 h 1845467"/>
                <a:gd name="connsiteX69" fmla="*/ 1231106 w 1564481"/>
                <a:gd name="connsiteY69" fmla="*/ 352425 h 1845467"/>
                <a:gd name="connsiteX70" fmla="*/ 1207294 w 1564481"/>
                <a:gd name="connsiteY70" fmla="*/ 304800 h 1845467"/>
                <a:gd name="connsiteX71" fmla="*/ 1233487 w 1564481"/>
                <a:gd name="connsiteY71" fmla="*/ 280988 h 1845467"/>
                <a:gd name="connsiteX72" fmla="*/ 1316831 w 1564481"/>
                <a:gd name="connsiteY72" fmla="*/ 142875 h 1845467"/>
                <a:gd name="connsiteX73" fmla="*/ 1312069 w 1564481"/>
                <a:gd name="connsiteY73" fmla="*/ 126207 h 1845467"/>
                <a:gd name="connsiteX74" fmla="*/ 1276350 w 1564481"/>
                <a:gd name="connsiteY74" fmla="*/ 126207 h 1845467"/>
                <a:gd name="connsiteX75" fmla="*/ 1245394 w 1564481"/>
                <a:gd name="connsiteY75" fmla="*/ 102394 h 1845467"/>
                <a:gd name="connsiteX76" fmla="*/ 1226344 w 1564481"/>
                <a:gd name="connsiteY76" fmla="*/ 121444 h 1845467"/>
                <a:gd name="connsiteX77" fmla="*/ 1209675 w 1564481"/>
                <a:gd name="connsiteY77" fmla="*/ 88107 h 1845467"/>
                <a:gd name="connsiteX78" fmla="*/ 1235869 w 1564481"/>
                <a:gd name="connsiteY78" fmla="*/ 64294 h 1845467"/>
                <a:gd name="connsiteX79" fmla="*/ 1223962 w 1564481"/>
                <a:gd name="connsiteY79" fmla="*/ 64294 h 1845467"/>
                <a:gd name="connsiteX80" fmla="*/ 1219200 w 1564481"/>
                <a:gd name="connsiteY80" fmla="*/ 26194 h 1845467"/>
                <a:gd name="connsiteX81" fmla="*/ 1207294 w 1564481"/>
                <a:gd name="connsiteY81" fmla="*/ 0 h 1845467"/>
                <a:gd name="connsiteX82" fmla="*/ 1173956 w 1564481"/>
                <a:gd name="connsiteY82" fmla="*/ 11907 h 1845467"/>
                <a:gd name="connsiteX83" fmla="*/ 1164431 w 1564481"/>
                <a:gd name="connsiteY83" fmla="*/ 38100 h 1845467"/>
                <a:gd name="connsiteX84" fmla="*/ 1157287 w 1564481"/>
                <a:gd name="connsiteY84" fmla="*/ 9525 h 1845467"/>
                <a:gd name="connsiteX85" fmla="*/ 807244 w 1564481"/>
                <a:gd name="connsiteY85" fmla="*/ 85725 h 1845467"/>
                <a:gd name="connsiteX86" fmla="*/ 795337 w 1564481"/>
                <a:gd name="connsiteY86" fmla="*/ 278607 h 1845467"/>
                <a:gd name="connsiteX87" fmla="*/ 690562 w 1564481"/>
                <a:gd name="connsiteY87" fmla="*/ 369094 h 1845467"/>
                <a:gd name="connsiteX88" fmla="*/ 652462 w 1564481"/>
                <a:gd name="connsiteY88" fmla="*/ 352425 h 1845467"/>
                <a:gd name="connsiteX89" fmla="*/ 578644 w 1564481"/>
                <a:gd name="connsiteY89" fmla="*/ 323850 h 1845467"/>
                <a:gd name="connsiteX90" fmla="*/ 521494 w 1564481"/>
                <a:gd name="connsiteY90" fmla="*/ 350044 h 1845467"/>
                <a:gd name="connsiteX91" fmla="*/ 483394 w 1564481"/>
                <a:gd name="connsiteY91" fmla="*/ 350044 h 1845467"/>
                <a:gd name="connsiteX92" fmla="*/ 440531 w 1564481"/>
                <a:gd name="connsiteY92" fmla="*/ 404813 h 1845467"/>
                <a:gd name="connsiteX93" fmla="*/ 388144 w 1564481"/>
                <a:gd name="connsiteY93" fmla="*/ 416719 h 1845467"/>
                <a:gd name="connsiteX94" fmla="*/ 376237 w 1564481"/>
                <a:gd name="connsiteY94" fmla="*/ 492919 h 1845467"/>
                <a:gd name="connsiteX95" fmla="*/ 14287 w 1564481"/>
                <a:gd name="connsiteY95" fmla="*/ 452438 h 1845467"/>
                <a:gd name="connsiteX96" fmla="*/ 0 w 1564481"/>
                <a:gd name="connsiteY96" fmla="*/ 483394 h 1845467"/>
                <a:gd name="connsiteX97" fmla="*/ 114300 w 1564481"/>
                <a:gd name="connsiteY97" fmla="*/ 547688 h 1845467"/>
                <a:gd name="connsiteX98" fmla="*/ 40481 w 1564481"/>
                <a:gd name="connsiteY98" fmla="*/ 838201 h 1845467"/>
                <a:gd name="connsiteX99" fmla="*/ 147638 w 1564481"/>
                <a:gd name="connsiteY99" fmla="*/ 864393 h 1845467"/>
                <a:gd name="connsiteX100" fmla="*/ 202406 w 1564481"/>
                <a:gd name="connsiteY100" fmla="*/ 890587 h 1845467"/>
                <a:gd name="connsiteX101" fmla="*/ 283369 w 1564481"/>
                <a:gd name="connsiteY101" fmla="*/ 933450 h 1845467"/>
                <a:gd name="connsiteX102" fmla="*/ 295275 w 1564481"/>
                <a:gd name="connsiteY102" fmla="*/ 990600 h 1845467"/>
                <a:gd name="connsiteX103" fmla="*/ 309562 w 1564481"/>
                <a:gd name="connsiteY103" fmla="*/ 1078707 h 1845467"/>
                <a:gd name="connsiteX104" fmla="*/ 326231 w 1564481"/>
                <a:gd name="connsiteY104" fmla="*/ 1128713 h 1845467"/>
                <a:gd name="connsiteX105" fmla="*/ 414337 w 1564481"/>
                <a:gd name="connsiteY105" fmla="*/ 1221582 h 1845467"/>
                <a:gd name="connsiteX106" fmla="*/ 490537 w 1564481"/>
                <a:gd name="connsiteY106" fmla="*/ 1295400 h 1845467"/>
                <a:gd name="connsiteX107" fmla="*/ 564356 w 1564481"/>
                <a:gd name="connsiteY107" fmla="*/ 1369219 h 1845467"/>
                <a:gd name="connsiteX108" fmla="*/ 590550 w 1564481"/>
                <a:gd name="connsiteY108" fmla="*/ 1452563 h 1845467"/>
                <a:gd name="connsiteX109" fmla="*/ 647700 w 1564481"/>
                <a:gd name="connsiteY109" fmla="*/ 1585913 h 1845467"/>
                <a:gd name="connsiteX110" fmla="*/ 669131 w 1564481"/>
                <a:gd name="connsiteY110" fmla="*/ 1674019 h 1845467"/>
                <a:gd name="connsiteX111" fmla="*/ 673894 w 1564481"/>
                <a:gd name="connsiteY111" fmla="*/ 1712119 h 1845467"/>
                <a:gd name="connsiteX112" fmla="*/ 650081 w 1564481"/>
                <a:gd name="connsiteY112" fmla="*/ 1804988 h 1845467"/>
                <a:gd name="connsiteX113" fmla="*/ 733425 w 1564481"/>
                <a:gd name="connsiteY113" fmla="*/ 1845467 h 1845467"/>
                <a:gd name="connsiteX114" fmla="*/ 807243 w 1564481"/>
                <a:gd name="connsiteY114" fmla="*/ 1750220 h 1845467"/>
                <a:gd name="connsiteX0" fmla="*/ 807243 w 1564481"/>
                <a:gd name="connsiteY0" fmla="*/ 1750220 h 1845467"/>
                <a:gd name="connsiteX1" fmla="*/ 842962 w 1564481"/>
                <a:gd name="connsiteY1" fmla="*/ 1659732 h 1845467"/>
                <a:gd name="connsiteX2" fmla="*/ 854869 w 1564481"/>
                <a:gd name="connsiteY2" fmla="*/ 1614488 h 1845467"/>
                <a:gd name="connsiteX3" fmla="*/ 847725 w 1564481"/>
                <a:gd name="connsiteY3" fmla="*/ 1564482 h 1845467"/>
                <a:gd name="connsiteX4" fmla="*/ 812006 w 1564481"/>
                <a:gd name="connsiteY4" fmla="*/ 1521619 h 1845467"/>
                <a:gd name="connsiteX5" fmla="*/ 833437 w 1564481"/>
                <a:gd name="connsiteY5" fmla="*/ 1478757 h 1845467"/>
                <a:gd name="connsiteX6" fmla="*/ 833437 w 1564481"/>
                <a:gd name="connsiteY6" fmla="*/ 1478757 h 1845467"/>
                <a:gd name="connsiteX7" fmla="*/ 931069 w 1564481"/>
                <a:gd name="connsiteY7" fmla="*/ 1483519 h 1845467"/>
                <a:gd name="connsiteX8" fmla="*/ 938212 w 1564481"/>
                <a:gd name="connsiteY8" fmla="*/ 1469232 h 1845467"/>
                <a:gd name="connsiteX9" fmla="*/ 1033462 w 1564481"/>
                <a:gd name="connsiteY9" fmla="*/ 1469232 h 1845467"/>
                <a:gd name="connsiteX10" fmla="*/ 1033462 w 1564481"/>
                <a:gd name="connsiteY10" fmla="*/ 1426369 h 1845467"/>
                <a:gd name="connsiteX11" fmla="*/ 1066800 w 1564481"/>
                <a:gd name="connsiteY11" fmla="*/ 1388269 h 1845467"/>
                <a:gd name="connsiteX12" fmla="*/ 1181100 w 1564481"/>
                <a:gd name="connsiteY12" fmla="*/ 1331119 h 1845467"/>
                <a:gd name="connsiteX13" fmla="*/ 1550194 w 1564481"/>
                <a:gd name="connsiteY13" fmla="*/ 1009650 h 1845467"/>
                <a:gd name="connsiteX14" fmla="*/ 1564481 w 1564481"/>
                <a:gd name="connsiteY14" fmla="*/ 954882 h 1845467"/>
                <a:gd name="connsiteX15" fmla="*/ 1528762 w 1564481"/>
                <a:gd name="connsiteY15" fmla="*/ 916782 h 1845467"/>
                <a:gd name="connsiteX16" fmla="*/ 1476375 w 1564481"/>
                <a:gd name="connsiteY16" fmla="*/ 909638 h 1845467"/>
                <a:gd name="connsiteX17" fmla="*/ 1457325 w 1564481"/>
                <a:gd name="connsiteY17" fmla="*/ 921544 h 1845467"/>
                <a:gd name="connsiteX18" fmla="*/ 1023937 w 1564481"/>
                <a:gd name="connsiteY18" fmla="*/ 1295400 h 1845467"/>
                <a:gd name="connsiteX19" fmla="*/ 978694 w 1564481"/>
                <a:gd name="connsiteY19" fmla="*/ 1352550 h 1845467"/>
                <a:gd name="connsiteX20" fmla="*/ 973931 w 1564481"/>
                <a:gd name="connsiteY20" fmla="*/ 1295400 h 1845467"/>
                <a:gd name="connsiteX21" fmla="*/ 973931 w 1564481"/>
                <a:gd name="connsiteY21" fmla="*/ 1295400 h 1845467"/>
                <a:gd name="connsiteX22" fmla="*/ 907256 w 1564481"/>
                <a:gd name="connsiteY22" fmla="*/ 1307307 h 1845467"/>
                <a:gd name="connsiteX23" fmla="*/ 890587 w 1564481"/>
                <a:gd name="connsiteY23" fmla="*/ 1266825 h 1845467"/>
                <a:gd name="connsiteX24" fmla="*/ 862012 w 1564481"/>
                <a:gd name="connsiteY24" fmla="*/ 1259682 h 1845467"/>
                <a:gd name="connsiteX25" fmla="*/ 852487 w 1564481"/>
                <a:gd name="connsiteY25" fmla="*/ 1221582 h 1845467"/>
                <a:gd name="connsiteX26" fmla="*/ 804862 w 1564481"/>
                <a:gd name="connsiteY26" fmla="*/ 1212057 h 1845467"/>
                <a:gd name="connsiteX27" fmla="*/ 752475 w 1564481"/>
                <a:gd name="connsiteY27" fmla="*/ 1228725 h 1845467"/>
                <a:gd name="connsiteX28" fmla="*/ 716756 w 1564481"/>
                <a:gd name="connsiteY28" fmla="*/ 1214438 h 1845467"/>
                <a:gd name="connsiteX29" fmla="*/ 711994 w 1564481"/>
                <a:gd name="connsiteY29" fmla="*/ 1176338 h 1845467"/>
                <a:gd name="connsiteX30" fmla="*/ 659606 w 1564481"/>
                <a:gd name="connsiteY30" fmla="*/ 1173957 h 1845467"/>
                <a:gd name="connsiteX31" fmla="*/ 623887 w 1564481"/>
                <a:gd name="connsiteY31" fmla="*/ 1150144 h 1845467"/>
                <a:gd name="connsiteX32" fmla="*/ 600075 w 1564481"/>
                <a:gd name="connsiteY32" fmla="*/ 1159669 h 1845467"/>
                <a:gd name="connsiteX33" fmla="*/ 554831 w 1564481"/>
                <a:gd name="connsiteY33" fmla="*/ 1128713 h 1845467"/>
                <a:gd name="connsiteX34" fmla="*/ 504825 w 1564481"/>
                <a:gd name="connsiteY34" fmla="*/ 1085850 h 1845467"/>
                <a:gd name="connsiteX35" fmla="*/ 492919 w 1564481"/>
                <a:gd name="connsiteY35" fmla="*/ 1028700 h 1845467"/>
                <a:gd name="connsiteX36" fmla="*/ 476250 w 1564481"/>
                <a:gd name="connsiteY36" fmla="*/ 1016794 h 1845467"/>
                <a:gd name="connsiteX37" fmla="*/ 481012 w 1564481"/>
                <a:gd name="connsiteY37" fmla="*/ 973932 h 1845467"/>
                <a:gd name="connsiteX38" fmla="*/ 473869 w 1564481"/>
                <a:gd name="connsiteY38" fmla="*/ 954882 h 1845467"/>
                <a:gd name="connsiteX39" fmla="*/ 509587 w 1564481"/>
                <a:gd name="connsiteY39" fmla="*/ 862013 h 1845467"/>
                <a:gd name="connsiteX40" fmla="*/ 433387 w 1564481"/>
                <a:gd name="connsiteY40" fmla="*/ 807244 h 1845467"/>
                <a:gd name="connsiteX41" fmla="*/ 457200 w 1564481"/>
                <a:gd name="connsiteY41" fmla="*/ 797719 h 1845467"/>
                <a:gd name="connsiteX42" fmla="*/ 454819 w 1564481"/>
                <a:gd name="connsiteY42" fmla="*/ 766763 h 1845467"/>
                <a:gd name="connsiteX43" fmla="*/ 450056 w 1564481"/>
                <a:gd name="connsiteY43" fmla="*/ 740569 h 1845467"/>
                <a:gd name="connsiteX44" fmla="*/ 554831 w 1564481"/>
                <a:gd name="connsiteY44" fmla="*/ 676275 h 1845467"/>
                <a:gd name="connsiteX45" fmla="*/ 542925 w 1564481"/>
                <a:gd name="connsiteY45" fmla="*/ 657225 h 1845467"/>
                <a:gd name="connsiteX46" fmla="*/ 595312 w 1564481"/>
                <a:gd name="connsiteY46" fmla="*/ 588169 h 1845467"/>
                <a:gd name="connsiteX47" fmla="*/ 945356 w 1564481"/>
                <a:gd name="connsiteY47" fmla="*/ 535782 h 1845467"/>
                <a:gd name="connsiteX48" fmla="*/ 940594 w 1564481"/>
                <a:gd name="connsiteY48" fmla="*/ 957263 h 1845467"/>
                <a:gd name="connsiteX49" fmla="*/ 740569 w 1564481"/>
                <a:gd name="connsiteY49" fmla="*/ 988219 h 1845467"/>
                <a:gd name="connsiteX50" fmla="*/ 745331 w 1564481"/>
                <a:gd name="connsiteY50" fmla="*/ 1023938 h 1845467"/>
                <a:gd name="connsiteX51" fmla="*/ 785812 w 1564481"/>
                <a:gd name="connsiteY51" fmla="*/ 1023938 h 1845467"/>
                <a:gd name="connsiteX52" fmla="*/ 785812 w 1564481"/>
                <a:gd name="connsiteY52" fmla="*/ 1047750 h 1845467"/>
                <a:gd name="connsiteX53" fmla="*/ 971550 w 1564481"/>
                <a:gd name="connsiteY53" fmla="*/ 1012032 h 1845467"/>
                <a:gd name="connsiteX54" fmla="*/ 1004887 w 1564481"/>
                <a:gd name="connsiteY54" fmla="*/ 1050132 h 1845467"/>
                <a:gd name="connsiteX55" fmla="*/ 1038225 w 1564481"/>
                <a:gd name="connsiteY55" fmla="*/ 1052513 h 1845467"/>
                <a:gd name="connsiteX56" fmla="*/ 1059656 w 1564481"/>
                <a:gd name="connsiteY56" fmla="*/ 1042988 h 1845467"/>
                <a:gd name="connsiteX57" fmla="*/ 1090612 w 1564481"/>
                <a:gd name="connsiteY57" fmla="*/ 1016794 h 1845467"/>
                <a:gd name="connsiteX58" fmla="*/ 1092994 w 1564481"/>
                <a:gd name="connsiteY58" fmla="*/ 990600 h 1845467"/>
                <a:gd name="connsiteX59" fmla="*/ 1092994 w 1564481"/>
                <a:gd name="connsiteY59" fmla="*/ 504825 h 1845467"/>
                <a:gd name="connsiteX60" fmla="*/ 1069181 w 1564481"/>
                <a:gd name="connsiteY60" fmla="*/ 481013 h 1845467"/>
                <a:gd name="connsiteX61" fmla="*/ 1066800 w 1564481"/>
                <a:gd name="connsiteY61" fmla="*/ 381000 h 1845467"/>
                <a:gd name="connsiteX62" fmla="*/ 1090612 w 1564481"/>
                <a:gd name="connsiteY62" fmla="*/ 397669 h 1845467"/>
                <a:gd name="connsiteX63" fmla="*/ 1116806 w 1564481"/>
                <a:gd name="connsiteY63" fmla="*/ 381000 h 1845467"/>
                <a:gd name="connsiteX64" fmla="*/ 1135856 w 1564481"/>
                <a:gd name="connsiteY64" fmla="*/ 390525 h 1845467"/>
                <a:gd name="connsiteX65" fmla="*/ 1154906 w 1564481"/>
                <a:gd name="connsiteY65" fmla="*/ 364332 h 1845467"/>
                <a:gd name="connsiteX66" fmla="*/ 1207294 w 1564481"/>
                <a:gd name="connsiteY66" fmla="*/ 369094 h 1845467"/>
                <a:gd name="connsiteX67" fmla="*/ 1209675 w 1564481"/>
                <a:gd name="connsiteY67" fmla="*/ 350044 h 1845467"/>
                <a:gd name="connsiteX68" fmla="*/ 1231106 w 1564481"/>
                <a:gd name="connsiteY68" fmla="*/ 352425 h 1845467"/>
                <a:gd name="connsiteX69" fmla="*/ 1231106 w 1564481"/>
                <a:gd name="connsiteY69" fmla="*/ 352425 h 1845467"/>
                <a:gd name="connsiteX70" fmla="*/ 1207294 w 1564481"/>
                <a:gd name="connsiteY70" fmla="*/ 304800 h 1845467"/>
                <a:gd name="connsiteX71" fmla="*/ 1233487 w 1564481"/>
                <a:gd name="connsiteY71" fmla="*/ 280988 h 1845467"/>
                <a:gd name="connsiteX72" fmla="*/ 1316831 w 1564481"/>
                <a:gd name="connsiteY72" fmla="*/ 142875 h 1845467"/>
                <a:gd name="connsiteX73" fmla="*/ 1312069 w 1564481"/>
                <a:gd name="connsiteY73" fmla="*/ 126207 h 1845467"/>
                <a:gd name="connsiteX74" fmla="*/ 1276350 w 1564481"/>
                <a:gd name="connsiteY74" fmla="*/ 126207 h 1845467"/>
                <a:gd name="connsiteX75" fmla="*/ 1245394 w 1564481"/>
                <a:gd name="connsiteY75" fmla="*/ 102394 h 1845467"/>
                <a:gd name="connsiteX76" fmla="*/ 1226344 w 1564481"/>
                <a:gd name="connsiteY76" fmla="*/ 121444 h 1845467"/>
                <a:gd name="connsiteX77" fmla="*/ 1209675 w 1564481"/>
                <a:gd name="connsiteY77" fmla="*/ 88107 h 1845467"/>
                <a:gd name="connsiteX78" fmla="*/ 1235869 w 1564481"/>
                <a:gd name="connsiteY78" fmla="*/ 64294 h 1845467"/>
                <a:gd name="connsiteX79" fmla="*/ 1223962 w 1564481"/>
                <a:gd name="connsiteY79" fmla="*/ 64294 h 1845467"/>
                <a:gd name="connsiteX80" fmla="*/ 1219200 w 1564481"/>
                <a:gd name="connsiteY80" fmla="*/ 26194 h 1845467"/>
                <a:gd name="connsiteX81" fmla="*/ 1207294 w 1564481"/>
                <a:gd name="connsiteY81" fmla="*/ 0 h 1845467"/>
                <a:gd name="connsiteX82" fmla="*/ 1173956 w 1564481"/>
                <a:gd name="connsiteY82" fmla="*/ 11907 h 1845467"/>
                <a:gd name="connsiteX83" fmla="*/ 1164431 w 1564481"/>
                <a:gd name="connsiteY83" fmla="*/ 38100 h 1845467"/>
                <a:gd name="connsiteX84" fmla="*/ 1157287 w 1564481"/>
                <a:gd name="connsiteY84" fmla="*/ 9525 h 1845467"/>
                <a:gd name="connsiteX85" fmla="*/ 807244 w 1564481"/>
                <a:gd name="connsiteY85" fmla="*/ 85725 h 1845467"/>
                <a:gd name="connsiteX86" fmla="*/ 795337 w 1564481"/>
                <a:gd name="connsiteY86" fmla="*/ 278607 h 1845467"/>
                <a:gd name="connsiteX87" fmla="*/ 690562 w 1564481"/>
                <a:gd name="connsiteY87" fmla="*/ 369094 h 1845467"/>
                <a:gd name="connsiteX88" fmla="*/ 652462 w 1564481"/>
                <a:gd name="connsiteY88" fmla="*/ 352425 h 1845467"/>
                <a:gd name="connsiteX89" fmla="*/ 578644 w 1564481"/>
                <a:gd name="connsiteY89" fmla="*/ 323850 h 1845467"/>
                <a:gd name="connsiteX90" fmla="*/ 521494 w 1564481"/>
                <a:gd name="connsiteY90" fmla="*/ 350044 h 1845467"/>
                <a:gd name="connsiteX91" fmla="*/ 483394 w 1564481"/>
                <a:gd name="connsiteY91" fmla="*/ 350044 h 1845467"/>
                <a:gd name="connsiteX92" fmla="*/ 440531 w 1564481"/>
                <a:gd name="connsiteY92" fmla="*/ 404813 h 1845467"/>
                <a:gd name="connsiteX93" fmla="*/ 388144 w 1564481"/>
                <a:gd name="connsiteY93" fmla="*/ 416719 h 1845467"/>
                <a:gd name="connsiteX94" fmla="*/ 376237 w 1564481"/>
                <a:gd name="connsiteY94" fmla="*/ 492919 h 1845467"/>
                <a:gd name="connsiteX95" fmla="*/ 14287 w 1564481"/>
                <a:gd name="connsiteY95" fmla="*/ 452438 h 1845467"/>
                <a:gd name="connsiteX96" fmla="*/ 0 w 1564481"/>
                <a:gd name="connsiteY96" fmla="*/ 483394 h 1845467"/>
                <a:gd name="connsiteX97" fmla="*/ 114300 w 1564481"/>
                <a:gd name="connsiteY97" fmla="*/ 547688 h 1845467"/>
                <a:gd name="connsiteX98" fmla="*/ 40481 w 1564481"/>
                <a:gd name="connsiteY98" fmla="*/ 838201 h 1845467"/>
                <a:gd name="connsiteX99" fmla="*/ 147638 w 1564481"/>
                <a:gd name="connsiteY99" fmla="*/ 864393 h 1845467"/>
                <a:gd name="connsiteX100" fmla="*/ 180974 w 1564481"/>
                <a:gd name="connsiteY100" fmla="*/ 916781 h 1845467"/>
                <a:gd name="connsiteX101" fmla="*/ 283369 w 1564481"/>
                <a:gd name="connsiteY101" fmla="*/ 933450 h 1845467"/>
                <a:gd name="connsiteX102" fmla="*/ 295275 w 1564481"/>
                <a:gd name="connsiteY102" fmla="*/ 990600 h 1845467"/>
                <a:gd name="connsiteX103" fmla="*/ 309562 w 1564481"/>
                <a:gd name="connsiteY103" fmla="*/ 1078707 h 1845467"/>
                <a:gd name="connsiteX104" fmla="*/ 326231 w 1564481"/>
                <a:gd name="connsiteY104" fmla="*/ 1128713 h 1845467"/>
                <a:gd name="connsiteX105" fmla="*/ 414337 w 1564481"/>
                <a:gd name="connsiteY105" fmla="*/ 1221582 h 1845467"/>
                <a:gd name="connsiteX106" fmla="*/ 490537 w 1564481"/>
                <a:gd name="connsiteY106" fmla="*/ 1295400 h 1845467"/>
                <a:gd name="connsiteX107" fmla="*/ 564356 w 1564481"/>
                <a:gd name="connsiteY107" fmla="*/ 1369219 h 1845467"/>
                <a:gd name="connsiteX108" fmla="*/ 590550 w 1564481"/>
                <a:gd name="connsiteY108" fmla="*/ 1452563 h 1845467"/>
                <a:gd name="connsiteX109" fmla="*/ 647700 w 1564481"/>
                <a:gd name="connsiteY109" fmla="*/ 1585913 h 1845467"/>
                <a:gd name="connsiteX110" fmla="*/ 669131 w 1564481"/>
                <a:gd name="connsiteY110" fmla="*/ 1674019 h 1845467"/>
                <a:gd name="connsiteX111" fmla="*/ 673894 w 1564481"/>
                <a:gd name="connsiteY111" fmla="*/ 1712119 h 1845467"/>
                <a:gd name="connsiteX112" fmla="*/ 650081 w 1564481"/>
                <a:gd name="connsiteY112" fmla="*/ 1804988 h 1845467"/>
                <a:gd name="connsiteX113" fmla="*/ 733425 w 1564481"/>
                <a:gd name="connsiteY113" fmla="*/ 1845467 h 1845467"/>
                <a:gd name="connsiteX114" fmla="*/ 807243 w 1564481"/>
                <a:gd name="connsiteY114" fmla="*/ 1750220 h 1845467"/>
                <a:gd name="connsiteX0" fmla="*/ 807243 w 1564481"/>
                <a:gd name="connsiteY0" fmla="*/ 1750220 h 1845467"/>
                <a:gd name="connsiteX1" fmla="*/ 842962 w 1564481"/>
                <a:gd name="connsiteY1" fmla="*/ 1659732 h 1845467"/>
                <a:gd name="connsiteX2" fmla="*/ 854869 w 1564481"/>
                <a:gd name="connsiteY2" fmla="*/ 1614488 h 1845467"/>
                <a:gd name="connsiteX3" fmla="*/ 847725 w 1564481"/>
                <a:gd name="connsiteY3" fmla="*/ 1564482 h 1845467"/>
                <a:gd name="connsiteX4" fmla="*/ 812006 w 1564481"/>
                <a:gd name="connsiteY4" fmla="*/ 1521619 h 1845467"/>
                <a:gd name="connsiteX5" fmla="*/ 833437 w 1564481"/>
                <a:gd name="connsiteY5" fmla="*/ 1478757 h 1845467"/>
                <a:gd name="connsiteX6" fmla="*/ 833437 w 1564481"/>
                <a:gd name="connsiteY6" fmla="*/ 1478757 h 1845467"/>
                <a:gd name="connsiteX7" fmla="*/ 931069 w 1564481"/>
                <a:gd name="connsiteY7" fmla="*/ 1483519 h 1845467"/>
                <a:gd name="connsiteX8" fmla="*/ 938212 w 1564481"/>
                <a:gd name="connsiteY8" fmla="*/ 1469232 h 1845467"/>
                <a:gd name="connsiteX9" fmla="*/ 1033462 w 1564481"/>
                <a:gd name="connsiteY9" fmla="*/ 1469232 h 1845467"/>
                <a:gd name="connsiteX10" fmla="*/ 1033462 w 1564481"/>
                <a:gd name="connsiteY10" fmla="*/ 1426369 h 1845467"/>
                <a:gd name="connsiteX11" fmla="*/ 1066800 w 1564481"/>
                <a:gd name="connsiteY11" fmla="*/ 1388269 h 1845467"/>
                <a:gd name="connsiteX12" fmla="*/ 1181100 w 1564481"/>
                <a:gd name="connsiteY12" fmla="*/ 1331119 h 1845467"/>
                <a:gd name="connsiteX13" fmla="*/ 1550194 w 1564481"/>
                <a:gd name="connsiteY13" fmla="*/ 1009650 h 1845467"/>
                <a:gd name="connsiteX14" fmla="*/ 1564481 w 1564481"/>
                <a:gd name="connsiteY14" fmla="*/ 954882 h 1845467"/>
                <a:gd name="connsiteX15" fmla="*/ 1528762 w 1564481"/>
                <a:gd name="connsiteY15" fmla="*/ 916782 h 1845467"/>
                <a:gd name="connsiteX16" fmla="*/ 1476375 w 1564481"/>
                <a:gd name="connsiteY16" fmla="*/ 909638 h 1845467"/>
                <a:gd name="connsiteX17" fmla="*/ 1457325 w 1564481"/>
                <a:gd name="connsiteY17" fmla="*/ 921544 h 1845467"/>
                <a:gd name="connsiteX18" fmla="*/ 1023937 w 1564481"/>
                <a:gd name="connsiteY18" fmla="*/ 1295400 h 1845467"/>
                <a:gd name="connsiteX19" fmla="*/ 978694 w 1564481"/>
                <a:gd name="connsiteY19" fmla="*/ 1352550 h 1845467"/>
                <a:gd name="connsiteX20" fmla="*/ 973931 w 1564481"/>
                <a:gd name="connsiteY20" fmla="*/ 1295400 h 1845467"/>
                <a:gd name="connsiteX21" fmla="*/ 973931 w 1564481"/>
                <a:gd name="connsiteY21" fmla="*/ 1295400 h 1845467"/>
                <a:gd name="connsiteX22" fmla="*/ 907256 w 1564481"/>
                <a:gd name="connsiteY22" fmla="*/ 1307307 h 1845467"/>
                <a:gd name="connsiteX23" fmla="*/ 890587 w 1564481"/>
                <a:gd name="connsiteY23" fmla="*/ 1266825 h 1845467"/>
                <a:gd name="connsiteX24" fmla="*/ 862012 w 1564481"/>
                <a:gd name="connsiteY24" fmla="*/ 1259682 h 1845467"/>
                <a:gd name="connsiteX25" fmla="*/ 852487 w 1564481"/>
                <a:gd name="connsiteY25" fmla="*/ 1221582 h 1845467"/>
                <a:gd name="connsiteX26" fmla="*/ 804862 w 1564481"/>
                <a:gd name="connsiteY26" fmla="*/ 1212057 h 1845467"/>
                <a:gd name="connsiteX27" fmla="*/ 752475 w 1564481"/>
                <a:gd name="connsiteY27" fmla="*/ 1228725 h 1845467"/>
                <a:gd name="connsiteX28" fmla="*/ 716756 w 1564481"/>
                <a:gd name="connsiteY28" fmla="*/ 1214438 h 1845467"/>
                <a:gd name="connsiteX29" fmla="*/ 711994 w 1564481"/>
                <a:gd name="connsiteY29" fmla="*/ 1176338 h 1845467"/>
                <a:gd name="connsiteX30" fmla="*/ 659606 w 1564481"/>
                <a:gd name="connsiteY30" fmla="*/ 1173957 h 1845467"/>
                <a:gd name="connsiteX31" fmla="*/ 623887 w 1564481"/>
                <a:gd name="connsiteY31" fmla="*/ 1150144 h 1845467"/>
                <a:gd name="connsiteX32" fmla="*/ 600075 w 1564481"/>
                <a:gd name="connsiteY32" fmla="*/ 1159669 h 1845467"/>
                <a:gd name="connsiteX33" fmla="*/ 554831 w 1564481"/>
                <a:gd name="connsiteY33" fmla="*/ 1128713 h 1845467"/>
                <a:gd name="connsiteX34" fmla="*/ 504825 w 1564481"/>
                <a:gd name="connsiteY34" fmla="*/ 1085850 h 1845467"/>
                <a:gd name="connsiteX35" fmla="*/ 492919 w 1564481"/>
                <a:gd name="connsiteY35" fmla="*/ 1028700 h 1845467"/>
                <a:gd name="connsiteX36" fmla="*/ 476250 w 1564481"/>
                <a:gd name="connsiteY36" fmla="*/ 1016794 h 1845467"/>
                <a:gd name="connsiteX37" fmla="*/ 481012 w 1564481"/>
                <a:gd name="connsiteY37" fmla="*/ 973932 h 1845467"/>
                <a:gd name="connsiteX38" fmla="*/ 473869 w 1564481"/>
                <a:gd name="connsiteY38" fmla="*/ 954882 h 1845467"/>
                <a:gd name="connsiteX39" fmla="*/ 509587 w 1564481"/>
                <a:gd name="connsiteY39" fmla="*/ 862013 h 1845467"/>
                <a:gd name="connsiteX40" fmla="*/ 433387 w 1564481"/>
                <a:gd name="connsiteY40" fmla="*/ 807244 h 1845467"/>
                <a:gd name="connsiteX41" fmla="*/ 457200 w 1564481"/>
                <a:gd name="connsiteY41" fmla="*/ 797719 h 1845467"/>
                <a:gd name="connsiteX42" fmla="*/ 454819 w 1564481"/>
                <a:gd name="connsiteY42" fmla="*/ 766763 h 1845467"/>
                <a:gd name="connsiteX43" fmla="*/ 450056 w 1564481"/>
                <a:gd name="connsiteY43" fmla="*/ 740569 h 1845467"/>
                <a:gd name="connsiteX44" fmla="*/ 554831 w 1564481"/>
                <a:gd name="connsiteY44" fmla="*/ 676275 h 1845467"/>
                <a:gd name="connsiteX45" fmla="*/ 542925 w 1564481"/>
                <a:gd name="connsiteY45" fmla="*/ 657225 h 1845467"/>
                <a:gd name="connsiteX46" fmla="*/ 595312 w 1564481"/>
                <a:gd name="connsiteY46" fmla="*/ 588169 h 1845467"/>
                <a:gd name="connsiteX47" fmla="*/ 945356 w 1564481"/>
                <a:gd name="connsiteY47" fmla="*/ 535782 h 1845467"/>
                <a:gd name="connsiteX48" fmla="*/ 940594 w 1564481"/>
                <a:gd name="connsiteY48" fmla="*/ 957263 h 1845467"/>
                <a:gd name="connsiteX49" fmla="*/ 740569 w 1564481"/>
                <a:gd name="connsiteY49" fmla="*/ 988219 h 1845467"/>
                <a:gd name="connsiteX50" fmla="*/ 745331 w 1564481"/>
                <a:gd name="connsiteY50" fmla="*/ 1023938 h 1845467"/>
                <a:gd name="connsiteX51" fmla="*/ 785812 w 1564481"/>
                <a:gd name="connsiteY51" fmla="*/ 1023938 h 1845467"/>
                <a:gd name="connsiteX52" fmla="*/ 785812 w 1564481"/>
                <a:gd name="connsiteY52" fmla="*/ 1047750 h 1845467"/>
                <a:gd name="connsiteX53" fmla="*/ 971550 w 1564481"/>
                <a:gd name="connsiteY53" fmla="*/ 1012032 h 1845467"/>
                <a:gd name="connsiteX54" fmla="*/ 1004887 w 1564481"/>
                <a:gd name="connsiteY54" fmla="*/ 1050132 h 1845467"/>
                <a:gd name="connsiteX55" fmla="*/ 1038225 w 1564481"/>
                <a:gd name="connsiteY55" fmla="*/ 1052513 h 1845467"/>
                <a:gd name="connsiteX56" fmla="*/ 1059656 w 1564481"/>
                <a:gd name="connsiteY56" fmla="*/ 1042988 h 1845467"/>
                <a:gd name="connsiteX57" fmla="*/ 1090612 w 1564481"/>
                <a:gd name="connsiteY57" fmla="*/ 1016794 h 1845467"/>
                <a:gd name="connsiteX58" fmla="*/ 1092994 w 1564481"/>
                <a:gd name="connsiteY58" fmla="*/ 990600 h 1845467"/>
                <a:gd name="connsiteX59" fmla="*/ 1092994 w 1564481"/>
                <a:gd name="connsiteY59" fmla="*/ 504825 h 1845467"/>
                <a:gd name="connsiteX60" fmla="*/ 1069181 w 1564481"/>
                <a:gd name="connsiteY60" fmla="*/ 481013 h 1845467"/>
                <a:gd name="connsiteX61" fmla="*/ 1066800 w 1564481"/>
                <a:gd name="connsiteY61" fmla="*/ 381000 h 1845467"/>
                <a:gd name="connsiteX62" fmla="*/ 1090612 w 1564481"/>
                <a:gd name="connsiteY62" fmla="*/ 397669 h 1845467"/>
                <a:gd name="connsiteX63" fmla="*/ 1116806 w 1564481"/>
                <a:gd name="connsiteY63" fmla="*/ 381000 h 1845467"/>
                <a:gd name="connsiteX64" fmla="*/ 1135856 w 1564481"/>
                <a:gd name="connsiteY64" fmla="*/ 390525 h 1845467"/>
                <a:gd name="connsiteX65" fmla="*/ 1154906 w 1564481"/>
                <a:gd name="connsiteY65" fmla="*/ 364332 h 1845467"/>
                <a:gd name="connsiteX66" fmla="*/ 1207294 w 1564481"/>
                <a:gd name="connsiteY66" fmla="*/ 369094 h 1845467"/>
                <a:gd name="connsiteX67" fmla="*/ 1209675 w 1564481"/>
                <a:gd name="connsiteY67" fmla="*/ 350044 h 1845467"/>
                <a:gd name="connsiteX68" fmla="*/ 1231106 w 1564481"/>
                <a:gd name="connsiteY68" fmla="*/ 352425 h 1845467"/>
                <a:gd name="connsiteX69" fmla="*/ 1231106 w 1564481"/>
                <a:gd name="connsiteY69" fmla="*/ 352425 h 1845467"/>
                <a:gd name="connsiteX70" fmla="*/ 1207294 w 1564481"/>
                <a:gd name="connsiteY70" fmla="*/ 304800 h 1845467"/>
                <a:gd name="connsiteX71" fmla="*/ 1233487 w 1564481"/>
                <a:gd name="connsiteY71" fmla="*/ 280988 h 1845467"/>
                <a:gd name="connsiteX72" fmla="*/ 1316831 w 1564481"/>
                <a:gd name="connsiteY72" fmla="*/ 142875 h 1845467"/>
                <a:gd name="connsiteX73" fmla="*/ 1312069 w 1564481"/>
                <a:gd name="connsiteY73" fmla="*/ 126207 h 1845467"/>
                <a:gd name="connsiteX74" fmla="*/ 1276350 w 1564481"/>
                <a:gd name="connsiteY74" fmla="*/ 126207 h 1845467"/>
                <a:gd name="connsiteX75" fmla="*/ 1245394 w 1564481"/>
                <a:gd name="connsiteY75" fmla="*/ 102394 h 1845467"/>
                <a:gd name="connsiteX76" fmla="*/ 1226344 w 1564481"/>
                <a:gd name="connsiteY76" fmla="*/ 121444 h 1845467"/>
                <a:gd name="connsiteX77" fmla="*/ 1209675 w 1564481"/>
                <a:gd name="connsiteY77" fmla="*/ 88107 h 1845467"/>
                <a:gd name="connsiteX78" fmla="*/ 1235869 w 1564481"/>
                <a:gd name="connsiteY78" fmla="*/ 64294 h 1845467"/>
                <a:gd name="connsiteX79" fmla="*/ 1223962 w 1564481"/>
                <a:gd name="connsiteY79" fmla="*/ 64294 h 1845467"/>
                <a:gd name="connsiteX80" fmla="*/ 1219200 w 1564481"/>
                <a:gd name="connsiteY80" fmla="*/ 26194 h 1845467"/>
                <a:gd name="connsiteX81" fmla="*/ 1207294 w 1564481"/>
                <a:gd name="connsiteY81" fmla="*/ 0 h 1845467"/>
                <a:gd name="connsiteX82" fmla="*/ 1173956 w 1564481"/>
                <a:gd name="connsiteY82" fmla="*/ 11907 h 1845467"/>
                <a:gd name="connsiteX83" fmla="*/ 1164431 w 1564481"/>
                <a:gd name="connsiteY83" fmla="*/ 38100 h 1845467"/>
                <a:gd name="connsiteX84" fmla="*/ 1157287 w 1564481"/>
                <a:gd name="connsiteY84" fmla="*/ 9525 h 1845467"/>
                <a:gd name="connsiteX85" fmla="*/ 807244 w 1564481"/>
                <a:gd name="connsiteY85" fmla="*/ 85725 h 1845467"/>
                <a:gd name="connsiteX86" fmla="*/ 795337 w 1564481"/>
                <a:gd name="connsiteY86" fmla="*/ 278607 h 1845467"/>
                <a:gd name="connsiteX87" fmla="*/ 690562 w 1564481"/>
                <a:gd name="connsiteY87" fmla="*/ 369094 h 1845467"/>
                <a:gd name="connsiteX88" fmla="*/ 652462 w 1564481"/>
                <a:gd name="connsiteY88" fmla="*/ 352425 h 1845467"/>
                <a:gd name="connsiteX89" fmla="*/ 578644 w 1564481"/>
                <a:gd name="connsiteY89" fmla="*/ 323850 h 1845467"/>
                <a:gd name="connsiteX90" fmla="*/ 521494 w 1564481"/>
                <a:gd name="connsiteY90" fmla="*/ 350044 h 1845467"/>
                <a:gd name="connsiteX91" fmla="*/ 483394 w 1564481"/>
                <a:gd name="connsiteY91" fmla="*/ 350044 h 1845467"/>
                <a:gd name="connsiteX92" fmla="*/ 440531 w 1564481"/>
                <a:gd name="connsiteY92" fmla="*/ 404813 h 1845467"/>
                <a:gd name="connsiteX93" fmla="*/ 388144 w 1564481"/>
                <a:gd name="connsiteY93" fmla="*/ 416719 h 1845467"/>
                <a:gd name="connsiteX94" fmla="*/ 376237 w 1564481"/>
                <a:gd name="connsiteY94" fmla="*/ 492919 h 1845467"/>
                <a:gd name="connsiteX95" fmla="*/ 14287 w 1564481"/>
                <a:gd name="connsiteY95" fmla="*/ 452438 h 1845467"/>
                <a:gd name="connsiteX96" fmla="*/ 0 w 1564481"/>
                <a:gd name="connsiteY96" fmla="*/ 483394 h 1845467"/>
                <a:gd name="connsiteX97" fmla="*/ 114300 w 1564481"/>
                <a:gd name="connsiteY97" fmla="*/ 547688 h 1845467"/>
                <a:gd name="connsiteX98" fmla="*/ 40481 w 1564481"/>
                <a:gd name="connsiteY98" fmla="*/ 838201 h 1845467"/>
                <a:gd name="connsiteX99" fmla="*/ 147638 w 1564481"/>
                <a:gd name="connsiteY99" fmla="*/ 864393 h 1845467"/>
                <a:gd name="connsiteX100" fmla="*/ 180974 w 1564481"/>
                <a:gd name="connsiteY100" fmla="*/ 916781 h 1845467"/>
                <a:gd name="connsiteX101" fmla="*/ 285750 w 1564481"/>
                <a:gd name="connsiteY101" fmla="*/ 950119 h 1845467"/>
                <a:gd name="connsiteX102" fmla="*/ 295275 w 1564481"/>
                <a:gd name="connsiteY102" fmla="*/ 990600 h 1845467"/>
                <a:gd name="connsiteX103" fmla="*/ 309562 w 1564481"/>
                <a:gd name="connsiteY103" fmla="*/ 1078707 h 1845467"/>
                <a:gd name="connsiteX104" fmla="*/ 326231 w 1564481"/>
                <a:gd name="connsiteY104" fmla="*/ 1128713 h 1845467"/>
                <a:gd name="connsiteX105" fmla="*/ 414337 w 1564481"/>
                <a:gd name="connsiteY105" fmla="*/ 1221582 h 1845467"/>
                <a:gd name="connsiteX106" fmla="*/ 490537 w 1564481"/>
                <a:gd name="connsiteY106" fmla="*/ 1295400 h 1845467"/>
                <a:gd name="connsiteX107" fmla="*/ 564356 w 1564481"/>
                <a:gd name="connsiteY107" fmla="*/ 1369219 h 1845467"/>
                <a:gd name="connsiteX108" fmla="*/ 590550 w 1564481"/>
                <a:gd name="connsiteY108" fmla="*/ 1452563 h 1845467"/>
                <a:gd name="connsiteX109" fmla="*/ 647700 w 1564481"/>
                <a:gd name="connsiteY109" fmla="*/ 1585913 h 1845467"/>
                <a:gd name="connsiteX110" fmla="*/ 669131 w 1564481"/>
                <a:gd name="connsiteY110" fmla="*/ 1674019 h 1845467"/>
                <a:gd name="connsiteX111" fmla="*/ 673894 w 1564481"/>
                <a:gd name="connsiteY111" fmla="*/ 1712119 h 1845467"/>
                <a:gd name="connsiteX112" fmla="*/ 650081 w 1564481"/>
                <a:gd name="connsiteY112" fmla="*/ 1804988 h 1845467"/>
                <a:gd name="connsiteX113" fmla="*/ 733425 w 1564481"/>
                <a:gd name="connsiteY113" fmla="*/ 1845467 h 1845467"/>
                <a:gd name="connsiteX114" fmla="*/ 807243 w 1564481"/>
                <a:gd name="connsiteY114" fmla="*/ 1750220 h 1845467"/>
                <a:gd name="connsiteX0" fmla="*/ 807243 w 1564481"/>
                <a:gd name="connsiteY0" fmla="*/ 1750220 h 1845467"/>
                <a:gd name="connsiteX1" fmla="*/ 842962 w 1564481"/>
                <a:gd name="connsiteY1" fmla="*/ 1659732 h 1845467"/>
                <a:gd name="connsiteX2" fmla="*/ 854869 w 1564481"/>
                <a:gd name="connsiteY2" fmla="*/ 1614488 h 1845467"/>
                <a:gd name="connsiteX3" fmla="*/ 847725 w 1564481"/>
                <a:gd name="connsiteY3" fmla="*/ 1564482 h 1845467"/>
                <a:gd name="connsiteX4" fmla="*/ 812006 w 1564481"/>
                <a:gd name="connsiteY4" fmla="*/ 1521619 h 1845467"/>
                <a:gd name="connsiteX5" fmla="*/ 833437 w 1564481"/>
                <a:gd name="connsiteY5" fmla="*/ 1478757 h 1845467"/>
                <a:gd name="connsiteX6" fmla="*/ 833437 w 1564481"/>
                <a:gd name="connsiteY6" fmla="*/ 1478757 h 1845467"/>
                <a:gd name="connsiteX7" fmla="*/ 931069 w 1564481"/>
                <a:gd name="connsiteY7" fmla="*/ 1483519 h 1845467"/>
                <a:gd name="connsiteX8" fmla="*/ 938212 w 1564481"/>
                <a:gd name="connsiteY8" fmla="*/ 1469232 h 1845467"/>
                <a:gd name="connsiteX9" fmla="*/ 1033462 w 1564481"/>
                <a:gd name="connsiteY9" fmla="*/ 1469232 h 1845467"/>
                <a:gd name="connsiteX10" fmla="*/ 1033462 w 1564481"/>
                <a:gd name="connsiteY10" fmla="*/ 1426369 h 1845467"/>
                <a:gd name="connsiteX11" fmla="*/ 1066800 w 1564481"/>
                <a:gd name="connsiteY11" fmla="*/ 1388269 h 1845467"/>
                <a:gd name="connsiteX12" fmla="*/ 1181100 w 1564481"/>
                <a:gd name="connsiteY12" fmla="*/ 1331119 h 1845467"/>
                <a:gd name="connsiteX13" fmla="*/ 1550194 w 1564481"/>
                <a:gd name="connsiteY13" fmla="*/ 1009650 h 1845467"/>
                <a:gd name="connsiteX14" fmla="*/ 1564481 w 1564481"/>
                <a:gd name="connsiteY14" fmla="*/ 954882 h 1845467"/>
                <a:gd name="connsiteX15" fmla="*/ 1528762 w 1564481"/>
                <a:gd name="connsiteY15" fmla="*/ 916782 h 1845467"/>
                <a:gd name="connsiteX16" fmla="*/ 1476375 w 1564481"/>
                <a:gd name="connsiteY16" fmla="*/ 909638 h 1845467"/>
                <a:gd name="connsiteX17" fmla="*/ 1457325 w 1564481"/>
                <a:gd name="connsiteY17" fmla="*/ 921544 h 1845467"/>
                <a:gd name="connsiteX18" fmla="*/ 1023937 w 1564481"/>
                <a:gd name="connsiteY18" fmla="*/ 1295400 h 1845467"/>
                <a:gd name="connsiteX19" fmla="*/ 978694 w 1564481"/>
                <a:gd name="connsiteY19" fmla="*/ 1352550 h 1845467"/>
                <a:gd name="connsiteX20" fmla="*/ 973931 w 1564481"/>
                <a:gd name="connsiteY20" fmla="*/ 1295400 h 1845467"/>
                <a:gd name="connsiteX21" fmla="*/ 973931 w 1564481"/>
                <a:gd name="connsiteY21" fmla="*/ 1295400 h 1845467"/>
                <a:gd name="connsiteX22" fmla="*/ 907256 w 1564481"/>
                <a:gd name="connsiteY22" fmla="*/ 1307307 h 1845467"/>
                <a:gd name="connsiteX23" fmla="*/ 890587 w 1564481"/>
                <a:gd name="connsiteY23" fmla="*/ 1266825 h 1845467"/>
                <a:gd name="connsiteX24" fmla="*/ 862012 w 1564481"/>
                <a:gd name="connsiteY24" fmla="*/ 1259682 h 1845467"/>
                <a:gd name="connsiteX25" fmla="*/ 852487 w 1564481"/>
                <a:gd name="connsiteY25" fmla="*/ 1221582 h 1845467"/>
                <a:gd name="connsiteX26" fmla="*/ 804862 w 1564481"/>
                <a:gd name="connsiteY26" fmla="*/ 1212057 h 1845467"/>
                <a:gd name="connsiteX27" fmla="*/ 752475 w 1564481"/>
                <a:gd name="connsiteY27" fmla="*/ 1228725 h 1845467"/>
                <a:gd name="connsiteX28" fmla="*/ 716756 w 1564481"/>
                <a:gd name="connsiteY28" fmla="*/ 1214438 h 1845467"/>
                <a:gd name="connsiteX29" fmla="*/ 711994 w 1564481"/>
                <a:gd name="connsiteY29" fmla="*/ 1176338 h 1845467"/>
                <a:gd name="connsiteX30" fmla="*/ 659606 w 1564481"/>
                <a:gd name="connsiteY30" fmla="*/ 1173957 h 1845467"/>
                <a:gd name="connsiteX31" fmla="*/ 623887 w 1564481"/>
                <a:gd name="connsiteY31" fmla="*/ 1150144 h 1845467"/>
                <a:gd name="connsiteX32" fmla="*/ 600075 w 1564481"/>
                <a:gd name="connsiteY32" fmla="*/ 1159669 h 1845467"/>
                <a:gd name="connsiteX33" fmla="*/ 554831 w 1564481"/>
                <a:gd name="connsiteY33" fmla="*/ 1128713 h 1845467"/>
                <a:gd name="connsiteX34" fmla="*/ 504825 w 1564481"/>
                <a:gd name="connsiteY34" fmla="*/ 1085850 h 1845467"/>
                <a:gd name="connsiteX35" fmla="*/ 492919 w 1564481"/>
                <a:gd name="connsiteY35" fmla="*/ 1028700 h 1845467"/>
                <a:gd name="connsiteX36" fmla="*/ 476250 w 1564481"/>
                <a:gd name="connsiteY36" fmla="*/ 1016794 h 1845467"/>
                <a:gd name="connsiteX37" fmla="*/ 481012 w 1564481"/>
                <a:gd name="connsiteY37" fmla="*/ 973932 h 1845467"/>
                <a:gd name="connsiteX38" fmla="*/ 473869 w 1564481"/>
                <a:gd name="connsiteY38" fmla="*/ 954882 h 1845467"/>
                <a:gd name="connsiteX39" fmla="*/ 509587 w 1564481"/>
                <a:gd name="connsiteY39" fmla="*/ 862013 h 1845467"/>
                <a:gd name="connsiteX40" fmla="*/ 433387 w 1564481"/>
                <a:gd name="connsiteY40" fmla="*/ 807244 h 1845467"/>
                <a:gd name="connsiteX41" fmla="*/ 457200 w 1564481"/>
                <a:gd name="connsiteY41" fmla="*/ 797719 h 1845467"/>
                <a:gd name="connsiteX42" fmla="*/ 454819 w 1564481"/>
                <a:gd name="connsiteY42" fmla="*/ 766763 h 1845467"/>
                <a:gd name="connsiteX43" fmla="*/ 450056 w 1564481"/>
                <a:gd name="connsiteY43" fmla="*/ 740569 h 1845467"/>
                <a:gd name="connsiteX44" fmla="*/ 554831 w 1564481"/>
                <a:gd name="connsiteY44" fmla="*/ 676275 h 1845467"/>
                <a:gd name="connsiteX45" fmla="*/ 542925 w 1564481"/>
                <a:gd name="connsiteY45" fmla="*/ 657225 h 1845467"/>
                <a:gd name="connsiteX46" fmla="*/ 595312 w 1564481"/>
                <a:gd name="connsiteY46" fmla="*/ 588169 h 1845467"/>
                <a:gd name="connsiteX47" fmla="*/ 945356 w 1564481"/>
                <a:gd name="connsiteY47" fmla="*/ 535782 h 1845467"/>
                <a:gd name="connsiteX48" fmla="*/ 940594 w 1564481"/>
                <a:gd name="connsiteY48" fmla="*/ 957263 h 1845467"/>
                <a:gd name="connsiteX49" fmla="*/ 740569 w 1564481"/>
                <a:gd name="connsiteY49" fmla="*/ 988219 h 1845467"/>
                <a:gd name="connsiteX50" fmla="*/ 745331 w 1564481"/>
                <a:gd name="connsiteY50" fmla="*/ 1023938 h 1845467"/>
                <a:gd name="connsiteX51" fmla="*/ 785812 w 1564481"/>
                <a:gd name="connsiteY51" fmla="*/ 1023938 h 1845467"/>
                <a:gd name="connsiteX52" fmla="*/ 785812 w 1564481"/>
                <a:gd name="connsiteY52" fmla="*/ 1047750 h 1845467"/>
                <a:gd name="connsiteX53" fmla="*/ 971550 w 1564481"/>
                <a:gd name="connsiteY53" fmla="*/ 1012032 h 1845467"/>
                <a:gd name="connsiteX54" fmla="*/ 1004887 w 1564481"/>
                <a:gd name="connsiteY54" fmla="*/ 1050132 h 1845467"/>
                <a:gd name="connsiteX55" fmla="*/ 1038225 w 1564481"/>
                <a:gd name="connsiteY55" fmla="*/ 1052513 h 1845467"/>
                <a:gd name="connsiteX56" fmla="*/ 1059656 w 1564481"/>
                <a:gd name="connsiteY56" fmla="*/ 1042988 h 1845467"/>
                <a:gd name="connsiteX57" fmla="*/ 1090612 w 1564481"/>
                <a:gd name="connsiteY57" fmla="*/ 1016794 h 1845467"/>
                <a:gd name="connsiteX58" fmla="*/ 1092994 w 1564481"/>
                <a:gd name="connsiteY58" fmla="*/ 990600 h 1845467"/>
                <a:gd name="connsiteX59" fmla="*/ 1092994 w 1564481"/>
                <a:gd name="connsiteY59" fmla="*/ 504825 h 1845467"/>
                <a:gd name="connsiteX60" fmla="*/ 1069181 w 1564481"/>
                <a:gd name="connsiteY60" fmla="*/ 481013 h 1845467"/>
                <a:gd name="connsiteX61" fmla="*/ 1066800 w 1564481"/>
                <a:gd name="connsiteY61" fmla="*/ 381000 h 1845467"/>
                <a:gd name="connsiteX62" fmla="*/ 1090612 w 1564481"/>
                <a:gd name="connsiteY62" fmla="*/ 397669 h 1845467"/>
                <a:gd name="connsiteX63" fmla="*/ 1116806 w 1564481"/>
                <a:gd name="connsiteY63" fmla="*/ 381000 h 1845467"/>
                <a:gd name="connsiteX64" fmla="*/ 1135856 w 1564481"/>
                <a:gd name="connsiteY64" fmla="*/ 390525 h 1845467"/>
                <a:gd name="connsiteX65" fmla="*/ 1154906 w 1564481"/>
                <a:gd name="connsiteY65" fmla="*/ 364332 h 1845467"/>
                <a:gd name="connsiteX66" fmla="*/ 1207294 w 1564481"/>
                <a:gd name="connsiteY66" fmla="*/ 369094 h 1845467"/>
                <a:gd name="connsiteX67" fmla="*/ 1209675 w 1564481"/>
                <a:gd name="connsiteY67" fmla="*/ 350044 h 1845467"/>
                <a:gd name="connsiteX68" fmla="*/ 1231106 w 1564481"/>
                <a:gd name="connsiteY68" fmla="*/ 352425 h 1845467"/>
                <a:gd name="connsiteX69" fmla="*/ 1231106 w 1564481"/>
                <a:gd name="connsiteY69" fmla="*/ 352425 h 1845467"/>
                <a:gd name="connsiteX70" fmla="*/ 1207294 w 1564481"/>
                <a:gd name="connsiteY70" fmla="*/ 304800 h 1845467"/>
                <a:gd name="connsiteX71" fmla="*/ 1233487 w 1564481"/>
                <a:gd name="connsiteY71" fmla="*/ 280988 h 1845467"/>
                <a:gd name="connsiteX72" fmla="*/ 1316831 w 1564481"/>
                <a:gd name="connsiteY72" fmla="*/ 142875 h 1845467"/>
                <a:gd name="connsiteX73" fmla="*/ 1312069 w 1564481"/>
                <a:gd name="connsiteY73" fmla="*/ 126207 h 1845467"/>
                <a:gd name="connsiteX74" fmla="*/ 1276350 w 1564481"/>
                <a:gd name="connsiteY74" fmla="*/ 126207 h 1845467"/>
                <a:gd name="connsiteX75" fmla="*/ 1245394 w 1564481"/>
                <a:gd name="connsiteY75" fmla="*/ 102394 h 1845467"/>
                <a:gd name="connsiteX76" fmla="*/ 1226344 w 1564481"/>
                <a:gd name="connsiteY76" fmla="*/ 121444 h 1845467"/>
                <a:gd name="connsiteX77" fmla="*/ 1209675 w 1564481"/>
                <a:gd name="connsiteY77" fmla="*/ 88107 h 1845467"/>
                <a:gd name="connsiteX78" fmla="*/ 1235869 w 1564481"/>
                <a:gd name="connsiteY78" fmla="*/ 64294 h 1845467"/>
                <a:gd name="connsiteX79" fmla="*/ 1223962 w 1564481"/>
                <a:gd name="connsiteY79" fmla="*/ 64294 h 1845467"/>
                <a:gd name="connsiteX80" fmla="*/ 1219200 w 1564481"/>
                <a:gd name="connsiteY80" fmla="*/ 26194 h 1845467"/>
                <a:gd name="connsiteX81" fmla="*/ 1207294 w 1564481"/>
                <a:gd name="connsiteY81" fmla="*/ 0 h 1845467"/>
                <a:gd name="connsiteX82" fmla="*/ 1173956 w 1564481"/>
                <a:gd name="connsiteY82" fmla="*/ 11907 h 1845467"/>
                <a:gd name="connsiteX83" fmla="*/ 1164431 w 1564481"/>
                <a:gd name="connsiteY83" fmla="*/ 38100 h 1845467"/>
                <a:gd name="connsiteX84" fmla="*/ 1157287 w 1564481"/>
                <a:gd name="connsiteY84" fmla="*/ 9525 h 1845467"/>
                <a:gd name="connsiteX85" fmla="*/ 795337 w 1564481"/>
                <a:gd name="connsiteY85" fmla="*/ 278607 h 1845467"/>
                <a:gd name="connsiteX86" fmla="*/ 690562 w 1564481"/>
                <a:gd name="connsiteY86" fmla="*/ 369094 h 1845467"/>
                <a:gd name="connsiteX87" fmla="*/ 652462 w 1564481"/>
                <a:gd name="connsiteY87" fmla="*/ 352425 h 1845467"/>
                <a:gd name="connsiteX88" fmla="*/ 578644 w 1564481"/>
                <a:gd name="connsiteY88" fmla="*/ 323850 h 1845467"/>
                <a:gd name="connsiteX89" fmla="*/ 521494 w 1564481"/>
                <a:gd name="connsiteY89" fmla="*/ 350044 h 1845467"/>
                <a:gd name="connsiteX90" fmla="*/ 483394 w 1564481"/>
                <a:gd name="connsiteY90" fmla="*/ 350044 h 1845467"/>
                <a:gd name="connsiteX91" fmla="*/ 440531 w 1564481"/>
                <a:gd name="connsiteY91" fmla="*/ 404813 h 1845467"/>
                <a:gd name="connsiteX92" fmla="*/ 388144 w 1564481"/>
                <a:gd name="connsiteY92" fmla="*/ 416719 h 1845467"/>
                <a:gd name="connsiteX93" fmla="*/ 376237 w 1564481"/>
                <a:gd name="connsiteY93" fmla="*/ 492919 h 1845467"/>
                <a:gd name="connsiteX94" fmla="*/ 14287 w 1564481"/>
                <a:gd name="connsiteY94" fmla="*/ 452438 h 1845467"/>
                <a:gd name="connsiteX95" fmla="*/ 0 w 1564481"/>
                <a:gd name="connsiteY95" fmla="*/ 483394 h 1845467"/>
                <a:gd name="connsiteX96" fmla="*/ 114300 w 1564481"/>
                <a:gd name="connsiteY96" fmla="*/ 547688 h 1845467"/>
                <a:gd name="connsiteX97" fmla="*/ 40481 w 1564481"/>
                <a:gd name="connsiteY97" fmla="*/ 838201 h 1845467"/>
                <a:gd name="connsiteX98" fmla="*/ 147638 w 1564481"/>
                <a:gd name="connsiteY98" fmla="*/ 864393 h 1845467"/>
                <a:gd name="connsiteX99" fmla="*/ 180974 w 1564481"/>
                <a:gd name="connsiteY99" fmla="*/ 916781 h 1845467"/>
                <a:gd name="connsiteX100" fmla="*/ 285750 w 1564481"/>
                <a:gd name="connsiteY100" fmla="*/ 950119 h 1845467"/>
                <a:gd name="connsiteX101" fmla="*/ 295275 w 1564481"/>
                <a:gd name="connsiteY101" fmla="*/ 990600 h 1845467"/>
                <a:gd name="connsiteX102" fmla="*/ 309562 w 1564481"/>
                <a:gd name="connsiteY102" fmla="*/ 1078707 h 1845467"/>
                <a:gd name="connsiteX103" fmla="*/ 326231 w 1564481"/>
                <a:gd name="connsiteY103" fmla="*/ 1128713 h 1845467"/>
                <a:gd name="connsiteX104" fmla="*/ 414337 w 1564481"/>
                <a:gd name="connsiteY104" fmla="*/ 1221582 h 1845467"/>
                <a:gd name="connsiteX105" fmla="*/ 490537 w 1564481"/>
                <a:gd name="connsiteY105" fmla="*/ 1295400 h 1845467"/>
                <a:gd name="connsiteX106" fmla="*/ 564356 w 1564481"/>
                <a:gd name="connsiteY106" fmla="*/ 1369219 h 1845467"/>
                <a:gd name="connsiteX107" fmla="*/ 590550 w 1564481"/>
                <a:gd name="connsiteY107" fmla="*/ 1452563 h 1845467"/>
                <a:gd name="connsiteX108" fmla="*/ 647700 w 1564481"/>
                <a:gd name="connsiteY108" fmla="*/ 1585913 h 1845467"/>
                <a:gd name="connsiteX109" fmla="*/ 669131 w 1564481"/>
                <a:gd name="connsiteY109" fmla="*/ 1674019 h 1845467"/>
                <a:gd name="connsiteX110" fmla="*/ 673894 w 1564481"/>
                <a:gd name="connsiteY110" fmla="*/ 1712119 h 1845467"/>
                <a:gd name="connsiteX111" fmla="*/ 650081 w 1564481"/>
                <a:gd name="connsiteY111" fmla="*/ 1804988 h 1845467"/>
                <a:gd name="connsiteX112" fmla="*/ 733425 w 1564481"/>
                <a:gd name="connsiteY112" fmla="*/ 1845467 h 1845467"/>
                <a:gd name="connsiteX113" fmla="*/ 807243 w 1564481"/>
                <a:gd name="connsiteY113" fmla="*/ 1750220 h 1845467"/>
                <a:gd name="connsiteX0" fmla="*/ 807243 w 1564481"/>
                <a:gd name="connsiteY0" fmla="*/ 1750220 h 1845467"/>
                <a:gd name="connsiteX1" fmla="*/ 842962 w 1564481"/>
                <a:gd name="connsiteY1" fmla="*/ 1659732 h 1845467"/>
                <a:gd name="connsiteX2" fmla="*/ 854869 w 1564481"/>
                <a:gd name="connsiteY2" fmla="*/ 1614488 h 1845467"/>
                <a:gd name="connsiteX3" fmla="*/ 847725 w 1564481"/>
                <a:gd name="connsiteY3" fmla="*/ 1564482 h 1845467"/>
                <a:gd name="connsiteX4" fmla="*/ 812006 w 1564481"/>
                <a:gd name="connsiteY4" fmla="*/ 1521619 h 1845467"/>
                <a:gd name="connsiteX5" fmla="*/ 833437 w 1564481"/>
                <a:gd name="connsiteY5" fmla="*/ 1478757 h 1845467"/>
                <a:gd name="connsiteX6" fmla="*/ 833437 w 1564481"/>
                <a:gd name="connsiteY6" fmla="*/ 1478757 h 1845467"/>
                <a:gd name="connsiteX7" fmla="*/ 931069 w 1564481"/>
                <a:gd name="connsiteY7" fmla="*/ 1483519 h 1845467"/>
                <a:gd name="connsiteX8" fmla="*/ 938212 w 1564481"/>
                <a:gd name="connsiteY8" fmla="*/ 1469232 h 1845467"/>
                <a:gd name="connsiteX9" fmla="*/ 1033462 w 1564481"/>
                <a:gd name="connsiteY9" fmla="*/ 1469232 h 1845467"/>
                <a:gd name="connsiteX10" fmla="*/ 1033462 w 1564481"/>
                <a:gd name="connsiteY10" fmla="*/ 1426369 h 1845467"/>
                <a:gd name="connsiteX11" fmla="*/ 1066800 w 1564481"/>
                <a:gd name="connsiteY11" fmla="*/ 1388269 h 1845467"/>
                <a:gd name="connsiteX12" fmla="*/ 1181100 w 1564481"/>
                <a:gd name="connsiteY12" fmla="*/ 1331119 h 1845467"/>
                <a:gd name="connsiteX13" fmla="*/ 1550194 w 1564481"/>
                <a:gd name="connsiteY13" fmla="*/ 1009650 h 1845467"/>
                <a:gd name="connsiteX14" fmla="*/ 1564481 w 1564481"/>
                <a:gd name="connsiteY14" fmla="*/ 954882 h 1845467"/>
                <a:gd name="connsiteX15" fmla="*/ 1528762 w 1564481"/>
                <a:gd name="connsiteY15" fmla="*/ 916782 h 1845467"/>
                <a:gd name="connsiteX16" fmla="*/ 1476375 w 1564481"/>
                <a:gd name="connsiteY16" fmla="*/ 909638 h 1845467"/>
                <a:gd name="connsiteX17" fmla="*/ 1457325 w 1564481"/>
                <a:gd name="connsiteY17" fmla="*/ 921544 h 1845467"/>
                <a:gd name="connsiteX18" fmla="*/ 1023937 w 1564481"/>
                <a:gd name="connsiteY18" fmla="*/ 1295400 h 1845467"/>
                <a:gd name="connsiteX19" fmla="*/ 978694 w 1564481"/>
                <a:gd name="connsiteY19" fmla="*/ 1352550 h 1845467"/>
                <a:gd name="connsiteX20" fmla="*/ 973931 w 1564481"/>
                <a:gd name="connsiteY20" fmla="*/ 1295400 h 1845467"/>
                <a:gd name="connsiteX21" fmla="*/ 973931 w 1564481"/>
                <a:gd name="connsiteY21" fmla="*/ 1295400 h 1845467"/>
                <a:gd name="connsiteX22" fmla="*/ 907256 w 1564481"/>
                <a:gd name="connsiteY22" fmla="*/ 1307307 h 1845467"/>
                <a:gd name="connsiteX23" fmla="*/ 890587 w 1564481"/>
                <a:gd name="connsiteY23" fmla="*/ 1266825 h 1845467"/>
                <a:gd name="connsiteX24" fmla="*/ 862012 w 1564481"/>
                <a:gd name="connsiteY24" fmla="*/ 1259682 h 1845467"/>
                <a:gd name="connsiteX25" fmla="*/ 852487 w 1564481"/>
                <a:gd name="connsiteY25" fmla="*/ 1221582 h 1845467"/>
                <a:gd name="connsiteX26" fmla="*/ 804862 w 1564481"/>
                <a:gd name="connsiteY26" fmla="*/ 1212057 h 1845467"/>
                <a:gd name="connsiteX27" fmla="*/ 752475 w 1564481"/>
                <a:gd name="connsiteY27" fmla="*/ 1228725 h 1845467"/>
                <a:gd name="connsiteX28" fmla="*/ 716756 w 1564481"/>
                <a:gd name="connsiteY28" fmla="*/ 1214438 h 1845467"/>
                <a:gd name="connsiteX29" fmla="*/ 711994 w 1564481"/>
                <a:gd name="connsiteY29" fmla="*/ 1176338 h 1845467"/>
                <a:gd name="connsiteX30" fmla="*/ 659606 w 1564481"/>
                <a:gd name="connsiteY30" fmla="*/ 1173957 h 1845467"/>
                <a:gd name="connsiteX31" fmla="*/ 623887 w 1564481"/>
                <a:gd name="connsiteY31" fmla="*/ 1150144 h 1845467"/>
                <a:gd name="connsiteX32" fmla="*/ 600075 w 1564481"/>
                <a:gd name="connsiteY32" fmla="*/ 1159669 h 1845467"/>
                <a:gd name="connsiteX33" fmla="*/ 554831 w 1564481"/>
                <a:gd name="connsiteY33" fmla="*/ 1128713 h 1845467"/>
                <a:gd name="connsiteX34" fmla="*/ 504825 w 1564481"/>
                <a:gd name="connsiteY34" fmla="*/ 1085850 h 1845467"/>
                <a:gd name="connsiteX35" fmla="*/ 492919 w 1564481"/>
                <a:gd name="connsiteY35" fmla="*/ 1028700 h 1845467"/>
                <a:gd name="connsiteX36" fmla="*/ 476250 w 1564481"/>
                <a:gd name="connsiteY36" fmla="*/ 1016794 h 1845467"/>
                <a:gd name="connsiteX37" fmla="*/ 481012 w 1564481"/>
                <a:gd name="connsiteY37" fmla="*/ 973932 h 1845467"/>
                <a:gd name="connsiteX38" fmla="*/ 473869 w 1564481"/>
                <a:gd name="connsiteY38" fmla="*/ 954882 h 1845467"/>
                <a:gd name="connsiteX39" fmla="*/ 509587 w 1564481"/>
                <a:gd name="connsiteY39" fmla="*/ 862013 h 1845467"/>
                <a:gd name="connsiteX40" fmla="*/ 433387 w 1564481"/>
                <a:gd name="connsiteY40" fmla="*/ 807244 h 1845467"/>
                <a:gd name="connsiteX41" fmla="*/ 457200 w 1564481"/>
                <a:gd name="connsiteY41" fmla="*/ 797719 h 1845467"/>
                <a:gd name="connsiteX42" fmla="*/ 454819 w 1564481"/>
                <a:gd name="connsiteY42" fmla="*/ 766763 h 1845467"/>
                <a:gd name="connsiteX43" fmla="*/ 450056 w 1564481"/>
                <a:gd name="connsiteY43" fmla="*/ 740569 h 1845467"/>
                <a:gd name="connsiteX44" fmla="*/ 554831 w 1564481"/>
                <a:gd name="connsiteY44" fmla="*/ 676275 h 1845467"/>
                <a:gd name="connsiteX45" fmla="*/ 542925 w 1564481"/>
                <a:gd name="connsiteY45" fmla="*/ 657225 h 1845467"/>
                <a:gd name="connsiteX46" fmla="*/ 595312 w 1564481"/>
                <a:gd name="connsiteY46" fmla="*/ 588169 h 1845467"/>
                <a:gd name="connsiteX47" fmla="*/ 945356 w 1564481"/>
                <a:gd name="connsiteY47" fmla="*/ 535782 h 1845467"/>
                <a:gd name="connsiteX48" fmla="*/ 940594 w 1564481"/>
                <a:gd name="connsiteY48" fmla="*/ 957263 h 1845467"/>
                <a:gd name="connsiteX49" fmla="*/ 740569 w 1564481"/>
                <a:gd name="connsiteY49" fmla="*/ 988219 h 1845467"/>
                <a:gd name="connsiteX50" fmla="*/ 745331 w 1564481"/>
                <a:gd name="connsiteY50" fmla="*/ 1023938 h 1845467"/>
                <a:gd name="connsiteX51" fmla="*/ 785812 w 1564481"/>
                <a:gd name="connsiteY51" fmla="*/ 1023938 h 1845467"/>
                <a:gd name="connsiteX52" fmla="*/ 785812 w 1564481"/>
                <a:gd name="connsiteY52" fmla="*/ 1047750 h 1845467"/>
                <a:gd name="connsiteX53" fmla="*/ 971550 w 1564481"/>
                <a:gd name="connsiteY53" fmla="*/ 1012032 h 1845467"/>
                <a:gd name="connsiteX54" fmla="*/ 1004887 w 1564481"/>
                <a:gd name="connsiteY54" fmla="*/ 1050132 h 1845467"/>
                <a:gd name="connsiteX55" fmla="*/ 1038225 w 1564481"/>
                <a:gd name="connsiteY55" fmla="*/ 1052513 h 1845467"/>
                <a:gd name="connsiteX56" fmla="*/ 1059656 w 1564481"/>
                <a:gd name="connsiteY56" fmla="*/ 1042988 h 1845467"/>
                <a:gd name="connsiteX57" fmla="*/ 1090612 w 1564481"/>
                <a:gd name="connsiteY57" fmla="*/ 1016794 h 1845467"/>
                <a:gd name="connsiteX58" fmla="*/ 1092994 w 1564481"/>
                <a:gd name="connsiteY58" fmla="*/ 990600 h 1845467"/>
                <a:gd name="connsiteX59" fmla="*/ 1092994 w 1564481"/>
                <a:gd name="connsiteY59" fmla="*/ 504825 h 1845467"/>
                <a:gd name="connsiteX60" fmla="*/ 1069181 w 1564481"/>
                <a:gd name="connsiteY60" fmla="*/ 481013 h 1845467"/>
                <a:gd name="connsiteX61" fmla="*/ 1066800 w 1564481"/>
                <a:gd name="connsiteY61" fmla="*/ 381000 h 1845467"/>
                <a:gd name="connsiteX62" fmla="*/ 1090612 w 1564481"/>
                <a:gd name="connsiteY62" fmla="*/ 397669 h 1845467"/>
                <a:gd name="connsiteX63" fmla="*/ 1116806 w 1564481"/>
                <a:gd name="connsiteY63" fmla="*/ 381000 h 1845467"/>
                <a:gd name="connsiteX64" fmla="*/ 1135856 w 1564481"/>
                <a:gd name="connsiteY64" fmla="*/ 390525 h 1845467"/>
                <a:gd name="connsiteX65" fmla="*/ 1154906 w 1564481"/>
                <a:gd name="connsiteY65" fmla="*/ 364332 h 1845467"/>
                <a:gd name="connsiteX66" fmla="*/ 1207294 w 1564481"/>
                <a:gd name="connsiteY66" fmla="*/ 369094 h 1845467"/>
                <a:gd name="connsiteX67" fmla="*/ 1209675 w 1564481"/>
                <a:gd name="connsiteY67" fmla="*/ 350044 h 1845467"/>
                <a:gd name="connsiteX68" fmla="*/ 1231106 w 1564481"/>
                <a:gd name="connsiteY68" fmla="*/ 352425 h 1845467"/>
                <a:gd name="connsiteX69" fmla="*/ 1231106 w 1564481"/>
                <a:gd name="connsiteY69" fmla="*/ 352425 h 1845467"/>
                <a:gd name="connsiteX70" fmla="*/ 1207294 w 1564481"/>
                <a:gd name="connsiteY70" fmla="*/ 304800 h 1845467"/>
                <a:gd name="connsiteX71" fmla="*/ 1233487 w 1564481"/>
                <a:gd name="connsiteY71" fmla="*/ 280988 h 1845467"/>
                <a:gd name="connsiteX72" fmla="*/ 1316831 w 1564481"/>
                <a:gd name="connsiteY72" fmla="*/ 142875 h 1845467"/>
                <a:gd name="connsiteX73" fmla="*/ 1312069 w 1564481"/>
                <a:gd name="connsiteY73" fmla="*/ 126207 h 1845467"/>
                <a:gd name="connsiteX74" fmla="*/ 1276350 w 1564481"/>
                <a:gd name="connsiteY74" fmla="*/ 126207 h 1845467"/>
                <a:gd name="connsiteX75" fmla="*/ 1245394 w 1564481"/>
                <a:gd name="connsiteY75" fmla="*/ 102394 h 1845467"/>
                <a:gd name="connsiteX76" fmla="*/ 1226344 w 1564481"/>
                <a:gd name="connsiteY76" fmla="*/ 121444 h 1845467"/>
                <a:gd name="connsiteX77" fmla="*/ 1209675 w 1564481"/>
                <a:gd name="connsiteY77" fmla="*/ 88107 h 1845467"/>
                <a:gd name="connsiteX78" fmla="*/ 1235869 w 1564481"/>
                <a:gd name="connsiteY78" fmla="*/ 64294 h 1845467"/>
                <a:gd name="connsiteX79" fmla="*/ 1223962 w 1564481"/>
                <a:gd name="connsiteY79" fmla="*/ 64294 h 1845467"/>
                <a:gd name="connsiteX80" fmla="*/ 1219200 w 1564481"/>
                <a:gd name="connsiteY80" fmla="*/ 26194 h 1845467"/>
                <a:gd name="connsiteX81" fmla="*/ 1207294 w 1564481"/>
                <a:gd name="connsiteY81" fmla="*/ 0 h 1845467"/>
                <a:gd name="connsiteX82" fmla="*/ 1173956 w 1564481"/>
                <a:gd name="connsiteY82" fmla="*/ 11907 h 1845467"/>
                <a:gd name="connsiteX83" fmla="*/ 1164431 w 1564481"/>
                <a:gd name="connsiteY83" fmla="*/ 38100 h 1845467"/>
                <a:gd name="connsiteX84" fmla="*/ 795337 w 1564481"/>
                <a:gd name="connsiteY84" fmla="*/ 278607 h 1845467"/>
                <a:gd name="connsiteX85" fmla="*/ 690562 w 1564481"/>
                <a:gd name="connsiteY85" fmla="*/ 369094 h 1845467"/>
                <a:gd name="connsiteX86" fmla="*/ 652462 w 1564481"/>
                <a:gd name="connsiteY86" fmla="*/ 352425 h 1845467"/>
                <a:gd name="connsiteX87" fmla="*/ 578644 w 1564481"/>
                <a:gd name="connsiteY87" fmla="*/ 323850 h 1845467"/>
                <a:gd name="connsiteX88" fmla="*/ 521494 w 1564481"/>
                <a:gd name="connsiteY88" fmla="*/ 350044 h 1845467"/>
                <a:gd name="connsiteX89" fmla="*/ 483394 w 1564481"/>
                <a:gd name="connsiteY89" fmla="*/ 350044 h 1845467"/>
                <a:gd name="connsiteX90" fmla="*/ 440531 w 1564481"/>
                <a:gd name="connsiteY90" fmla="*/ 404813 h 1845467"/>
                <a:gd name="connsiteX91" fmla="*/ 388144 w 1564481"/>
                <a:gd name="connsiteY91" fmla="*/ 416719 h 1845467"/>
                <a:gd name="connsiteX92" fmla="*/ 376237 w 1564481"/>
                <a:gd name="connsiteY92" fmla="*/ 492919 h 1845467"/>
                <a:gd name="connsiteX93" fmla="*/ 14287 w 1564481"/>
                <a:gd name="connsiteY93" fmla="*/ 452438 h 1845467"/>
                <a:gd name="connsiteX94" fmla="*/ 0 w 1564481"/>
                <a:gd name="connsiteY94" fmla="*/ 483394 h 1845467"/>
                <a:gd name="connsiteX95" fmla="*/ 114300 w 1564481"/>
                <a:gd name="connsiteY95" fmla="*/ 547688 h 1845467"/>
                <a:gd name="connsiteX96" fmla="*/ 40481 w 1564481"/>
                <a:gd name="connsiteY96" fmla="*/ 838201 h 1845467"/>
                <a:gd name="connsiteX97" fmla="*/ 147638 w 1564481"/>
                <a:gd name="connsiteY97" fmla="*/ 864393 h 1845467"/>
                <a:gd name="connsiteX98" fmla="*/ 180974 w 1564481"/>
                <a:gd name="connsiteY98" fmla="*/ 916781 h 1845467"/>
                <a:gd name="connsiteX99" fmla="*/ 285750 w 1564481"/>
                <a:gd name="connsiteY99" fmla="*/ 950119 h 1845467"/>
                <a:gd name="connsiteX100" fmla="*/ 295275 w 1564481"/>
                <a:gd name="connsiteY100" fmla="*/ 990600 h 1845467"/>
                <a:gd name="connsiteX101" fmla="*/ 309562 w 1564481"/>
                <a:gd name="connsiteY101" fmla="*/ 1078707 h 1845467"/>
                <a:gd name="connsiteX102" fmla="*/ 326231 w 1564481"/>
                <a:gd name="connsiteY102" fmla="*/ 1128713 h 1845467"/>
                <a:gd name="connsiteX103" fmla="*/ 414337 w 1564481"/>
                <a:gd name="connsiteY103" fmla="*/ 1221582 h 1845467"/>
                <a:gd name="connsiteX104" fmla="*/ 490537 w 1564481"/>
                <a:gd name="connsiteY104" fmla="*/ 1295400 h 1845467"/>
                <a:gd name="connsiteX105" fmla="*/ 564356 w 1564481"/>
                <a:gd name="connsiteY105" fmla="*/ 1369219 h 1845467"/>
                <a:gd name="connsiteX106" fmla="*/ 590550 w 1564481"/>
                <a:gd name="connsiteY106" fmla="*/ 1452563 h 1845467"/>
                <a:gd name="connsiteX107" fmla="*/ 647700 w 1564481"/>
                <a:gd name="connsiteY107" fmla="*/ 1585913 h 1845467"/>
                <a:gd name="connsiteX108" fmla="*/ 669131 w 1564481"/>
                <a:gd name="connsiteY108" fmla="*/ 1674019 h 1845467"/>
                <a:gd name="connsiteX109" fmla="*/ 673894 w 1564481"/>
                <a:gd name="connsiteY109" fmla="*/ 1712119 h 1845467"/>
                <a:gd name="connsiteX110" fmla="*/ 650081 w 1564481"/>
                <a:gd name="connsiteY110" fmla="*/ 1804988 h 1845467"/>
                <a:gd name="connsiteX111" fmla="*/ 733425 w 1564481"/>
                <a:gd name="connsiteY111" fmla="*/ 1845467 h 1845467"/>
                <a:gd name="connsiteX112" fmla="*/ 807243 w 1564481"/>
                <a:gd name="connsiteY112" fmla="*/ 1750220 h 1845467"/>
                <a:gd name="connsiteX0" fmla="*/ 807243 w 1564481"/>
                <a:gd name="connsiteY0" fmla="*/ 1750220 h 1845467"/>
                <a:gd name="connsiteX1" fmla="*/ 842962 w 1564481"/>
                <a:gd name="connsiteY1" fmla="*/ 1659732 h 1845467"/>
                <a:gd name="connsiteX2" fmla="*/ 854869 w 1564481"/>
                <a:gd name="connsiteY2" fmla="*/ 1614488 h 1845467"/>
                <a:gd name="connsiteX3" fmla="*/ 847725 w 1564481"/>
                <a:gd name="connsiteY3" fmla="*/ 1564482 h 1845467"/>
                <a:gd name="connsiteX4" fmla="*/ 812006 w 1564481"/>
                <a:gd name="connsiteY4" fmla="*/ 1521619 h 1845467"/>
                <a:gd name="connsiteX5" fmla="*/ 833437 w 1564481"/>
                <a:gd name="connsiteY5" fmla="*/ 1478757 h 1845467"/>
                <a:gd name="connsiteX6" fmla="*/ 833437 w 1564481"/>
                <a:gd name="connsiteY6" fmla="*/ 1478757 h 1845467"/>
                <a:gd name="connsiteX7" fmla="*/ 931069 w 1564481"/>
                <a:gd name="connsiteY7" fmla="*/ 1483519 h 1845467"/>
                <a:gd name="connsiteX8" fmla="*/ 938212 w 1564481"/>
                <a:gd name="connsiteY8" fmla="*/ 1469232 h 1845467"/>
                <a:gd name="connsiteX9" fmla="*/ 1033462 w 1564481"/>
                <a:gd name="connsiteY9" fmla="*/ 1469232 h 1845467"/>
                <a:gd name="connsiteX10" fmla="*/ 1033462 w 1564481"/>
                <a:gd name="connsiteY10" fmla="*/ 1426369 h 1845467"/>
                <a:gd name="connsiteX11" fmla="*/ 1066800 w 1564481"/>
                <a:gd name="connsiteY11" fmla="*/ 1388269 h 1845467"/>
                <a:gd name="connsiteX12" fmla="*/ 1181100 w 1564481"/>
                <a:gd name="connsiteY12" fmla="*/ 1331119 h 1845467"/>
                <a:gd name="connsiteX13" fmla="*/ 1550194 w 1564481"/>
                <a:gd name="connsiteY13" fmla="*/ 1009650 h 1845467"/>
                <a:gd name="connsiteX14" fmla="*/ 1564481 w 1564481"/>
                <a:gd name="connsiteY14" fmla="*/ 954882 h 1845467"/>
                <a:gd name="connsiteX15" fmla="*/ 1528762 w 1564481"/>
                <a:gd name="connsiteY15" fmla="*/ 916782 h 1845467"/>
                <a:gd name="connsiteX16" fmla="*/ 1476375 w 1564481"/>
                <a:gd name="connsiteY16" fmla="*/ 909638 h 1845467"/>
                <a:gd name="connsiteX17" fmla="*/ 1457325 w 1564481"/>
                <a:gd name="connsiteY17" fmla="*/ 921544 h 1845467"/>
                <a:gd name="connsiteX18" fmla="*/ 1023937 w 1564481"/>
                <a:gd name="connsiteY18" fmla="*/ 1295400 h 1845467"/>
                <a:gd name="connsiteX19" fmla="*/ 978694 w 1564481"/>
                <a:gd name="connsiteY19" fmla="*/ 1352550 h 1845467"/>
                <a:gd name="connsiteX20" fmla="*/ 973931 w 1564481"/>
                <a:gd name="connsiteY20" fmla="*/ 1295400 h 1845467"/>
                <a:gd name="connsiteX21" fmla="*/ 973931 w 1564481"/>
                <a:gd name="connsiteY21" fmla="*/ 1295400 h 1845467"/>
                <a:gd name="connsiteX22" fmla="*/ 907256 w 1564481"/>
                <a:gd name="connsiteY22" fmla="*/ 1307307 h 1845467"/>
                <a:gd name="connsiteX23" fmla="*/ 890587 w 1564481"/>
                <a:gd name="connsiteY23" fmla="*/ 1266825 h 1845467"/>
                <a:gd name="connsiteX24" fmla="*/ 862012 w 1564481"/>
                <a:gd name="connsiteY24" fmla="*/ 1259682 h 1845467"/>
                <a:gd name="connsiteX25" fmla="*/ 852487 w 1564481"/>
                <a:gd name="connsiteY25" fmla="*/ 1221582 h 1845467"/>
                <a:gd name="connsiteX26" fmla="*/ 804862 w 1564481"/>
                <a:gd name="connsiteY26" fmla="*/ 1212057 h 1845467"/>
                <a:gd name="connsiteX27" fmla="*/ 752475 w 1564481"/>
                <a:gd name="connsiteY27" fmla="*/ 1228725 h 1845467"/>
                <a:gd name="connsiteX28" fmla="*/ 716756 w 1564481"/>
                <a:gd name="connsiteY28" fmla="*/ 1214438 h 1845467"/>
                <a:gd name="connsiteX29" fmla="*/ 711994 w 1564481"/>
                <a:gd name="connsiteY29" fmla="*/ 1176338 h 1845467"/>
                <a:gd name="connsiteX30" fmla="*/ 659606 w 1564481"/>
                <a:gd name="connsiteY30" fmla="*/ 1173957 h 1845467"/>
                <a:gd name="connsiteX31" fmla="*/ 623887 w 1564481"/>
                <a:gd name="connsiteY31" fmla="*/ 1150144 h 1845467"/>
                <a:gd name="connsiteX32" fmla="*/ 600075 w 1564481"/>
                <a:gd name="connsiteY32" fmla="*/ 1159669 h 1845467"/>
                <a:gd name="connsiteX33" fmla="*/ 554831 w 1564481"/>
                <a:gd name="connsiteY33" fmla="*/ 1128713 h 1845467"/>
                <a:gd name="connsiteX34" fmla="*/ 504825 w 1564481"/>
                <a:gd name="connsiteY34" fmla="*/ 1085850 h 1845467"/>
                <a:gd name="connsiteX35" fmla="*/ 492919 w 1564481"/>
                <a:gd name="connsiteY35" fmla="*/ 1028700 h 1845467"/>
                <a:gd name="connsiteX36" fmla="*/ 476250 w 1564481"/>
                <a:gd name="connsiteY36" fmla="*/ 1016794 h 1845467"/>
                <a:gd name="connsiteX37" fmla="*/ 481012 w 1564481"/>
                <a:gd name="connsiteY37" fmla="*/ 973932 h 1845467"/>
                <a:gd name="connsiteX38" fmla="*/ 473869 w 1564481"/>
                <a:gd name="connsiteY38" fmla="*/ 954882 h 1845467"/>
                <a:gd name="connsiteX39" fmla="*/ 509587 w 1564481"/>
                <a:gd name="connsiteY39" fmla="*/ 862013 h 1845467"/>
                <a:gd name="connsiteX40" fmla="*/ 433387 w 1564481"/>
                <a:gd name="connsiteY40" fmla="*/ 807244 h 1845467"/>
                <a:gd name="connsiteX41" fmla="*/ 457200 w 1564481"/>
                <a:gd name="connsiteY41" fmla="*/ 797719 h 1845467"/>
                <a:gd name="connsiteX42" fmla="*/ 454819 w 1564481"/>
                <a:gd name="connsiteY42" fmla="*/ 766763 h 1845467"/>
                <a:gd name="connsiteX43" fmla="*/ 450056 w 1564481"/>
                <a:gd name="connsiteY43" fmla="*/ 740569 h 1845467"/>
                <a:gd name="connsiteX44" fmla="*/ 554831 w 1564481"/>
                <a:gd name="connsiteY44" fmla="*/ 676275 h 1845467"/>
                <a:gd name="connsiteX45" fmla="*/ 542925 w 1564481"/>
                <a:gd name="connsiteY45" fmla="*/ 657225 h 1845467"/>
                <a:gd name="connsiteX46" fmla="*/ 595312 w 1564481"/>
                <a:gd name="connsiteY46" fmla="*/ 588169 h 1845467"/>
                <a:gd name="connsiteX47" fmla="*/ 945356 w 1564481"/>
                <a:gd name="connsiteY47" fmla="*/ 535782 h 1845467"/>
                <a:gd name="connsiteX48" fmla="*/ 940594 w 1564481"/>
                <a:gd name="connsiteY48" fmla="*/ 957263 h 1845467"/>
                <a:gd name="connsiteX49" fmla="*/ 740569 w 1564481"/>
                <a:gd name="connsiteY49" fmla="*/ 988219 h 1845467"/>
                <a:gd name="connsiteX50" fmla="*/ 745331 w 1564481"/>
                <a:gd name="connsiteY50" fmla="*/ 1023938 h 1845467"/>
                <a:gd name="connsiteX51" fmla="*/ 785812 w 1564481"/>
                <a:gd name="connsiteY51" fmla="*/ 1023938 h 1845467"/>
                <a:gd name="connsiteX52" fmla="*/ 785812 w 1564481"/>
                <a:gd name="connsiteY52" fmla="*/ 1047750 h 1845467"/>
                <a:gd name="connsiteX53" fmla="*/ 971550 w 1564481"/>
                <a:gd name="connsiteY53" fmla="*/ 1012032 h 1845467"/>
                <a:gd name="connsiteX54" fmla="*/ 1004887 w 1564481"/>
                <a:gd name="connsiteY54" fmla="*/ 1050132 h 1845467"/>
                <a:gd name="connsiteX55" fmla="*/ 1038225 w 1564481"/>
                <a:gd name="connsiteY55" fmla="*/ 1052513 h 1845467"/>
                <a:gd name="connsiteX56" fmla="*/ 1059656 w 1564481"/>
                <a:gd name="connsiteY56" fmla="*/ 1042988 h 1845467"/>
                <a:gd name="connsiteX57" fmla="*/ 1090612 w 1564481"/>
                <a:gd name="connsiteY57" fmla="*/ 1016794 h 1845467"/>
                <a:gd name="connsiteX58" fmla="*/ 1092994 w 1564481"/>
                <a:gd name="connsiteY58" fmla="*/ 990600 h 1845467"/>
                <a:gd name="connsiteX59" fmla="*/ 1092994 w 1564481"/>
                <a:gd name="connsiteY59" fmla="*/ 504825 h 1845467"/>
                <a:gd name="connsiteX60" fmla="*/ 1069181 w 1564481"/>
                <a:gd name="connsiteY60" fmla="*/ 481013 h 1845467"/>
                <a:gd name="connsiteX61" fmla="*/ 1066800 w 1564481"/>
                <a:gd name="connsiteY61" fmla="*/ 381000 h 1845467"/>
                <a:gd name="connsiteX62" fmla="*/ 1090612 w 1564481"/>
                <a:gd name="connsiteY62" fmla="*/ 397669 h 1845467"/>
                <a:gd name="connsiteX63" fmla="*/ 1116806 w 1564481"/>
                <a:gd name="connsiteY63" fmla="*/ 381000 h 1845467"/>
                <a:gd name="connsiteX64" fmla="*/ 1135856 w 1564481"/>
                <a:gd name="connsiteY64" fmla="*/ 390525 h 1845467"/>
                <a:gd name="connsiteX65" fmla="*/ 1154906 w 1564481"/>
                <a:gd name="connsiteY65" fmla="*/ 364332 h 1845467"/>
                <a:gd name="connsiteX66" fmla="*/ 1207294 w 1564481"/>
                <a:gd name="connsiteY66" fmla="*/ 369094 h 1845467"/>
                <a:gd name="connsiteX67" fmla="*/ 1209675 w 1564481"/>
                <a:gd name="connsiteY67" fmla="*/ 350044 h 1845467"/>
                <a:gd name="connsiteX68" fmla="*/ 1231106 w 1564481"/>
                <a:gd name="connsiteY68" fmla="*/ 352425 h 1845467"/>
                <a:gd name="connsiteX69" fmla="*/ 1231106 w 1564481"/>
                <a:gd name="connsiteY69" fmla="*/ 352425 h 1845467"/>
                <a:gd name="connsiteX70" fmla="*/ 1207294 w 1564481"/>
                <a:gd name="connsiteY70" fmla="*/ 304800 h 1845467"/>
                <a:gd name="connsiteX71" fmla="*/ 1233487 w 1564481"/>
                <a:gd name="connsiteY71" fmla="*/ 280988 h 1845467"/>
                <a:gd name="connsiteX72" fmla="*/ 1316831 w 1564481"/>
                <a:gd name="connsiteY72" fmla="*/ 142875 h 1845467"/>
                <a:gd name="connsiteX73" fmla="*/ 1312069 w 1564481"/>
                <a:gd name="connsiteY73" fmla="*/ 126207 h 1845467"/>
                <a:gd name="connsiteX74" fmla="*/ 1276350 w 1564481"/>
                <a:gd name="connsiteY74" fmla="*/ 126207 h 1845467"/>
                <a:gd name="connsiteX75" fmla="*/ 1245394 w 1564481"/>
                <a:gd name="connsiteY75" fmla="*/ 102394 h 1845467"/>
                <a:gd name="connsiteX76" fmla="*/ 1226344 w 1564481"/>
                <a:gd name="connsiteY76" fmla="*/ 121444 h 1845467"/>
                <a:gd name="connsiteX77" fmla="*/ 1209675 w 1564481"/>
                <a:gd name="connsiteY77" fmla="*/ 88107 h 1845467"/>
                <a:gd name="connsiteX78" fmla="*/ 1235869 w 1564481"/>
                <a:gd name="connsiteY78" fmla="*/ 64294 h 1845467"/>
                <a:gd name="connsiteX79" fmla="*/ 1223962 w 1564481"/>
                <a:gd name="connsiteY79" fmla="*/ 64294 h 1845467"/>
                <a:gd name="connsiteX80" fmla="*/ 1219200 w 1564481"/>
                <a:gd name="connsiteY80" fmla="*/ 26194 h 1845467"/>
                <a:gd name="connsiteX81" fmla="*/ 1207294 w 1564481"/>
                <a:gd name="connsiteY81" fmla="*/ 0 h 1845467"/>
                <a:gd name="connsiteX82" fmla="*/ 1173956 w 1564481"/>
                <a:gd name="connsiteY82" fmla="*/ 11907 h 1845467"/>
                <a:gd name="connsiteX83" fmla="*/ 1164431 w 1564481"/>
                <a:gd name="connsiteY83" fmla="*/ 38100 h 1845467"/>
                <a:gd name="connsiteX84" fmla="*/ 1092994 w 1564481"/>
                <a:gd name="connsiteY84" fmla="*/ 92868 h 1845467"/>
                <a:gd name="connsiteX85" fmla="*/ 795337 w 1564481"/>
                <a:gd name="connsiteY85" fmla="*/ 278607 h 1845467"/>
                <a:gd name="connsiteX86" fmla="*/ 690562 w 1564481"/>
                <a:gd name="connsiteY86" fmla="*/ 369094 h 1845467"/>
                <a:gd name="connsiteX87" fmla="*/ 652462 w 1564481"/>
                <a:gd name="connsiteY87" fmla="*/ 352425 h 1845467"/>
                <a:gd name="connsiteX88" fmla="*/ 578644 w 1564481"/>
                <a:gd name="connsiteY88" fmla="*/ 323850 h 1845467"/>
                <a:gd name="connsiteX89" fmla="*/ 521494 w 1564481"/>
                <a:gd name="connsiteY89" fmla="*/ 350044 h 1845467"/>
                <a:gd name="connsiteX90" fmla="*/ 483394 w 1564481"/>
                <a:gd name="connsiteY90" fmla="*/ 350044 h 1845467"/>
                <a:gd name="connsiteX91" fmla="*/ 440531 w 1564481"/>
                <a:gd name="connsiteY91" fmla="*/ 404813 h 1845467"/>
                <a:gd name="connsiteX92" fmla="*/ 388144 w 1564481"/>
                <a:gd name="connsiteY92" fmla="*/ 416719 h 1845467"/>
                <a:gd name="connsiteX93" fmla="*/ 376237 w 1564481"/>
                <a:gd name="connsiteY93" fmla="*/ 492919 h 1845467"/>
                <a:gd name="connsiteX94" fmla="*/ 14287 w 1564481"/>
                <a:gd name="connsiteY94" fmla="*/ 452438 h 1845467"/>
                <a:gd name="connsiteX95" fmla="*/ 0 w 1564481"/>
                <a:gd name="connsiteY95" fmla="*/ 483394 h 1845467"/>
                <a:gd name="connsiteX96" fmla="*/ 114300 w 1564481"/>
                <a:gd name="connsiteY96" fmla="*/ 547688 h 1845467"/>
                <a:gd name="connsiteX97" fmla="*/ 40481 w 1564481"/>
                <a:gd name="connsiteY97" fmla="*/ 838201 h 1845467"/>
                <a:gd name="connsiteX98" fmla="*/ 147638 w 1564481"/>
                <a:gd name="connsiteY98" fmla="*/ 864393 h 1845467"/>
                <a:gd name="connsiteX99" fmla="*/ 180974 w 1564481"/>
                <a:gd name="connsiteY99" fmla="*/ 916781 h 1845467"/>
                <a:gd name="connsiteX100" fmla="*/ 285750 w 1564481"/>
                <a:gd name="connsiteY100" fmla="*/ 950119 h 1845467"/>
                <a:gd name="connsiteX101" fmla="*/ 295275 w 1564481"/>
                <a:gd name="connsiteY101" fmla="*/ 990600 h 1845467"/>
                <a:gd name="connsiteX102" fmla="*/ 309562 w 1564481"/>
                <a:gd name="connsiteY102" fmla="*/ 1078707 h 1845467"/>
                <a:gd name="connsiteX103" fmla="*/ 326231 w 1564481"/>
                <a:gd name="connsiteY103" fmla="*/ 1128713 h 1845467"/>
                <a:gd name="connsiteX104" fmla="*/ 414337 w 1564481"/>
                <a:gd name="connsiteY104" fmla="*/ 1221582 h 1845467"/>
                <a:gd name="connsiteX105" fmla="*/ 490537 w 1564481"/>
                <a:gd name="connsiteY105" fmla="*/ 1295400 h 1845467"/>
                <a:gd name="connsiteX106" fmla="*/ 564356 w 1564481"/>
                <a:gd name="connsiteY106" fmla="*/ 1369219 h 1845467"/>
                <a:gd name="connsiteX107" fmla="*/ 590550 w 1564481"/>
                <a:gd name="connsiteY107" fmla="*/ 1452563 h 1845467"/>
                <a:gd name="connsiteX108" fmla="*/ 647700 w 1564481"/>
                <a:gd name="connsiteY108" fmla="*/ 1585913 h 1845467"/>
                <a:gd name="connsiteX109" fmla="*/ 669131 w 1564481"/>
                <a:gd name="connsiteY109" fmla="*/ 1674019 h 1845467"/>
                <a:gd name="connsiteX110" fmla="*/ 673894 w 1564481"/>
                <a:gd name="connsiteY110" fmla="*/ 1712119 h 1845467"/>
                <a:gd name="connsiteX111" fmla="*/ 650081 w 1564481"/>
                <a:gd name="connsiteY111" fmla="*/ 1804988 h 1845467"/>
                <a:gd name="connsiteX112" fmla="*/ 733425 w 1564481"/>
                <a:gd name="connsiteY112" fmla="*/ 1845467 h 1845467"/>
                <a:gd name="connsiteX113" fmla="*/ 807243 w 1564481"/>
                <a:gd name="connsiteY113" fmla="*/ 1750220 h 1845467"/>
                <a:gd name="connsiteX0" fmla="*/ 807243 w 1564481"/>
                <a:gd name="connsiteY0" fmla="*/ 1750220 h 1845467"/>
                <a:gd name="connsiteX1" fmla="*/ 842962 w 1564481"/>
                <a:gd name="connsiteY1" fmla="*/ 1659732 h 1845467"/>
                <a:gd name="connsiteX2" fmla="*/ 854869 w 1564481"/>
                <a:gd name="connsiteY2" fmla="*/ 1614488 h 1845467"/>
                <a:gd name="connsiteX3" fmla="*/ 847725 w 1564481"/>
                <a:gd name="connsiteY3" fmla="*/ 1564482 h 1845467"/>
                <a:gd name="connsiteX4" fmla="*/ 812006 w 1564481"/>
                <a:gd name="connsiteY4" fmla="*/ 1521619 h 1845467"/>
                <a:gd name="connsiteX5" fmla="*/ 833437 w 1564481"/>
                <a:gd name="connsiteY5" fmla="*/ 1478757 h 1845467"/>
                <a:gd name="connsiteX6" fmla="*/ 833437 w 1564481"/>
                <a:gd name="connsiteY6" fmla="*/ 1478757 h 1845467"/>
                <a:gd name="connsiteX7" fmla="*/ 931069 w 1564481"/>
                <a:gd name="connsiteY7" fmla="*/ 1483519 h 1845467"/>
                <a:gd name="connsiteX8" fmla="*/ 938212 w 1564481"/>
                <a:gd name="connsiteY8" fmla="*/ 1469232 h 1845467"/>
                <a:gd name="connsiteX9" fmla="*/ 1033462 w 1564481"/>
                <a:gd name="connsiteY9" fmla="*/ 1469232 h 1845467"/>
                <a:gd name="connsiteX10" fmla="*/ 1033462 w 1564481"/>
                <a:gd name="connsiteY10" fmla="*/ 1426369 h 1845467"/>
                <a:gd name="connsiteX11" fmla="*/ 1066800 w 1564481"/>
                <a:gd name="connsiteY11" fmla="*/ 1388269 h 1845467"/>
                <a:gd name="connsiteX12" fmla="*/ 1181100 w 1564481"/>
                <a:gd name="connsiteY12" fmla="*/ 1331119 h 1845467"/>
                <a:gd name="connsiteX13" fmla="*/ 1550194 w 1564481"/>
                <a:gd name="connsiteY13" fmla="*/ 1009650 h 1845467"/>
                <a:gd name="connsiteX14" fmla="*/ 1564481 w 1564481"/>
                <a:gd name="connsiteY14" fmla="*/ 954882 h 1845467"/>
                <a:gd name="connsiteX15" fmla="*/ 1528762 w 1564481"/>
                <a:gd name="connsiteY15" fmla="*/ 916782 h 1845467"/>
                <a:gd name="connsiteX16" fmla="*/ 1476375 w 1564481"/>
                <a:gd name="connsiteY16" fmla="*/ 909638 h 1845467"/>
                <a:gd name="connsiteX17" fmla="*/ 1457325 w 1564481"/>
                <a:gd name="connsiteY17" fmla="*/ 921544 h 1845467"/>
                <a:gd name="connsiteX18" fmla="*/ 1023937 w 1564481"/>
                <a:gd name="connsiteY18" fmla="*/ 1295400 h 1845467"/>
                <a:gd name="connsiteX19" fmla="*/ 978694 w 1564481"/>
                <a:gd name="connsiteY19" fmla="*/ 1352550 h 1845467"/>
                <a:gd name="connsiteX20" fmla="*/ 973931 w 1564481"/>
                <a:gd name="connsiteY20" fmla="*/ 1295400 h 1845467"/>
                <a:gd name="connsiteX21" fmla="*/ 973931 w 1564481"/>
                <a:gd name="connsiteY21" fmla="*/ 1295400 h 1845467"/>
                <a:gd name="connsiteX22" fmla="*/ 907256 w 1564481"/>
                <a:gd name="connsiteY22" fmla="*/ 1307307 h 1845467"/>
                <a:gd name="connsiteX23" fmla="*/ 890587 w 1564481"/>
                <a:gd name="connsiteY23" fmla="*/ 1266825 h 1845467"/>
                <a:gd name="connsiteX24" fmla="*/ 862012 w 1564481"/>
                <a:gd name="connsiteY24" fmla="*/ 1259682 h 1845467"/>
                <a:gd name="connsiteX25" fmla="*/ 852487 w 1564481"/>
                <a:gd name="connsiteY25" fmla="*/ 1221582 h 1845467"/>
                <a:gd name="connsiteX26" fmla="*/ 804862 w 1564481"/>
                <a:gd name="connsiteY26" fmla="*/ 1212057 h 1845467"/>
                <a:gd name="connsiteX27" fmla="*/ 752475 w 1564481"/>
                <a:gd name="connsiteY27" fmla="*/ 1228725 h 1845467"/>
                <a:gd name="connsiteX28" fmla="*/ 716756 w 1564481"/>
                <a:gd name="connsiteY28" fmla="*/ 1214438 h 1845467"/>
                <a:gd name="connsiteX29" fmla="*/ 711994 w 1564481"/>
                <a:gd name="connsiteY29" fmla="*/ 1176338 h 1845467"/>
                <a:gd name="connsiteX30" fmla="*/ 659606 w 1564481"/>
                <a:gd name="connsiteY30" fmla="*/ 1173957 h 1845467"/>
                <a:gd name="connsiteX31" fmla="*/ 623887 w 1564481"/>
                <a:gd name="connsiteY31" fmla="*/ 1150144 h 1845467"/>
                <a:gd name="connsiteX32" fmla="*/ 600075 w 1564481"/>
                <a:gd name="connsiteY32" fmla="*/ 1159669 h 1845467"/>
                <a:gd name="connsiteX33" fmla="*/ 554831 w 1564481"/>
                <a:gd name="connsiteY33" fmla="*/ 1128713 h 1845467"/>
                <a:gd name="connsiteX34" fmla="*/ 504825 w 1564481"/>
                <a:gd name="connsiteY34" fmla="*/ 1085850 h 1845467"/>
                <a:gd name="connsiteX35" fmla="*/ 492919 w 1564481"/>
                <a:gd name="connsiteY35" fmla="*/ 1028700 h 1845467"/>
                <a:gd name="connsiteX36" fmla="*/ 476250 w 1564481"/>
                <a:gd name="connsiteY36" fmla="*/ 1016794 h 1845467"/>
                <a:gd name="connsiteX37" fmla="*/ 481012 w 1564481"/>
                <a:gd name="connsiteY37" fmla="*/ 973932 h 1845467"/>
                <a:gd name="connsiteX38" fmla="*/ 473869 w 1564481"/>
                <a:gd name="connsiteY38" fmla="*/ 954882 h 1845467"/>
                <a:gd name="connsiteX39" fmla="*/ 509587 w 1564481"/>
                <a:gd name="connsiteY39" fmla="*/ 862013 h 1845467"/>
                <a:gd name="connsiteX40" fmla="*/ 433387 w 1564481"/>
                <a:gd name="connsiteY40" fmla="*/ 807244 h 1845467"/>
                <a:gd name="connsiteX41" fmla="*/ 457200 w 1564481"/>
                <a:gd name="connsiteY41" fmla="*/ 797719 h 1845467"/>
                <a:gd name="connsiteX42" fmla="*/ 454819 w 1564481"/>
                <a:gd name="connsiteY42" fmla="*/ 766763 h 1845467"/>
                <a:gd name="connsiteX43" fmla="*/ 450056 w 1564481"/>
                <a:gd name="connsiteY43" fmla="*/ 740569 h 1845467"/>
                <a:gd name="connsiteX44" fmla="*/ 554831 w 1564481"/>
                <a:gd name="connsiteY44" fmla="*/ 676275 h 1845467"/>
                <a:gd name="connsiteX45" fmla="*/ 542925 w 1564481"/>
                <a:gd name="connsiteY45" fmla="*/ 657225 h 1845467"/>
                <a:gd name="connsiteX46" fmla="*/ 595312 w 1564481"/>
                <a:gd name="connsiteY46" fmla="*/ 588169 h 1845467"/>
                <a:gd name="connsiteX47" fmla="*/ 945356 w 1564481"/>
                <a:gd name="connsiteY47" fmla="*/ 535782 h 1845467"/>
                <a:gd name="connsiteX48" fmla="*/ 940594 w 1564481"/>
                <a:gd name="connsiteY48" fmla="*/ 957263 h 1845467"/>
                <a:gd name="connsiteX49" fmla="*/ 740569 w 1564481"/>
                <a:gd name="connsiteY49" fmla="*/ 988219 h 1845467"/>
                <a:gd name="connsiteX50" fmla="*/ 745331 w 1564481"/>
                <a:gd name="connsiteY50" fmla="*/ 1023938 h 1845467"/>
                <a:gd name="connsiteX51" fmla="*/ 785812 w 1564481"/>
                <a:gd name="connsiteY51" fmla="*/ 1023938 h 1845467"/>
                <a:gd name="connsiteX52" fmla="*/ 785812 w 1564481"/>
                <a:gd name="connsiteY52" fmla="*/ 1047750 h 1845467"/>
                <a:gd name="connsiteX53" fmla="*/ 971550 w 1564481"/>
                <a:gd name="connsiteY53" fmla="*/ 1012032 h 1845467"/>
                <a:gd name="connsiteX54" fmla="*/ 1004887 w 1564481"/>
                <a:gd name="connsiteY54" fmla="*/ 1050132 h 1845467"/>
                <a:gd name="connsiteX55" fmla="*/ 1038225 w 1564481"/>
                <a:gd name="connsiteY55" fmla="*/ 1052513 h 1845467"/>
                <a:gd name="connsiteX56" fmla="*/ 1059656 w 1564481"/>
                <a:gd name="connsiteY56" fmla="*/ 1042988 h 1845467"/>
                <a:gd name="connsiteX57" fmla="*/ 1090612 w 1564481"/>
                <a:gd name="connsiteY57" fmla="*/ 1016794 h 1845467"/>
                <a:gd name="connsiteX58" fmla="*/ 1092994 w 1564481"/>
                <a:gd name="connsiteY58" fmla="*/ 990600 h 1845467"/>
                <a:gd name="connsiteX59" fmla="*/ 1092994 w 1564481"/>
                <a:gd name="connsiteY59" fmla="*/ 504825 h 1845467"/>
                <a:gd name="connsiteX60" fmla="*/ 1069181 w 1564481"/>
                <a:gd name="connsiteY60" fmla="*/ 481013 h 1845467"/>
                <a:gd name="connsiteX61" fmla="*/ 1066800 w 1564481"/>
                <a:gd name="connsiteY61" fmla="*/ 381000 h 1845467"/>
                <a:gd name="connsiteX62" fmla="*/ 1090612 w 1564481"/>
                <a:gd name="connsiteY62" fmla="*/ 397669 h 1845467"/>
                <a:gd name="connsiteX63" fmla="*/ 1116806 w 1564481"/>
                <a:gd name="connsiteY63" fmla="*/ 381000 h 1845467"/>
                <a:gd name="connsiteX64" fmla="*/ 1135856 w 1564481"/>
                <a:gd name="connsiteY64" fmla="*/ 390525 h 1845467"/>
                <a:gd name="connsiteX65" fmla="*/ 1154906 w 1564481"/>
                <a:gd name="connsiteY65" fmla="*/ 364332 h 1845467"/>
                <a:gd name="connsiteX66" fmla="*/ 1207294 w 1564481"/>
                <a:gd name="connsiteY66" fmla="*/ 369094 h 1845467"/>
                <a:gd name="connsiteX67" fmla="*/ 1209675 w 1564481"/>
                <a:gd name="connsiteY67" fmla="*/ 350044 h 1845467"/>
                <a:gd name="connsiteX68" fmla="*/ 1231106 w 1564481"/>
                <a:gd name="connsiteY68" fmla="*/ 352425 h 1845467"/>
                <a:gd name="connsiteX69" fmla="*/ 1231106 w 1564481"/>
                <a:gd name="connsiteY69" fmla="*/ 352425 h 1845467"/>
                <a:gd name="connsiteX70" fmla="*/ 1207294 w 1564481"/>
                <a:gd name="connsiteY70" fmla="*/ 304800 h 1845467"/>
                <a:gd name="connsiteX71" fmla="*/ 1233487 w 1564481"/>
                <a:gd name="connsiteY71" fmla="*/ 280988 h 1845467"/>
                <a:gd name="connsiteX72" fmla="*/ 1316831 w 1564481"/>
                <a:gd name="connsiteY72" fmla="*/ 142875 h 1845467"/>
                <a:gd name="connsiteX73" fmla="*/ 1312069 w 1564481"/>
                <a:gd name="connsiteY73" fmla="*/ 126207 h 1845467"/>
                <a:gd name="connsiteX74" fmla="*/ 1276350 w 1564481"/>
                <a:gd name="connsiteY74" fmla="*/ 126207 h 1845467"/>
                <a:gd name="connsiteX75" fmla="*/ 1245394 w 1564481"/>
                <a:gd name="connsiteY75" fmla="*/ 102394 h 1845467"/>
                <a:gd name="connsiteX76" fmla="*/ 1226344 w 1564481"/>
                <a:gd name="connsiteY76" fmla="*/ 121444 h 1845467"/>
                <a:gd name="connsiteX77" fmla="*/ 1209675 w 1564481"/>
                <a:gd name="connsiteY77" fmla="*/ 88107 h 1845467"/>
                <a:gd name="connsiteX78" fmla="*/ 1235869 w 1564481"/>
                <a:gd name="connsiteY78" fmla="*/ 64294 h 1845467"/>
                <a:gd name="connsiteX79" fmla="*/ 1223962 w 1564481"/>
                <a:gd name="connsiteY79" fmla="*/ 64294 h 1845467"/>
                <a:gd name="connsiteX80" fmla="*/ 1219200 w 1564481"/>
                <a:gd name="connsiteY80" fmla="*/ 26194 h 1845467"/>
                <a:gd name="connsiteX81" fmla="*/ 1207294 w 1564481"/>
                <a:gd name="connsiteY81" fmla="*/ 0 h 1845467"/>
                <a:gd name="connsiteX82" fmla="*/ 1173956 w 1564481"/>
                <a:gd name="connsiteY82" fmla="*/ 11907 h 1845467"/>
                <a:gd name="connsiteX83" fmla="*/ 1164431 w 1564481"/>
                <a:gd name="connsiteY83" fmla="*/ 38100 h 1845467"/>
                <a:gd name="connsiteX84" fmla="*/ 1092994 w 1564481"/>
                <a:gd name="connsiteY84" fmla="*/ 92868 h 1845467"/>
                <a:gd name="connsiteX85" fmla="*/ 1040606 w 1564481"/>
                <a:gd name="connsiteY85" fmla="*/ 135731 h 1845467"/>
                <a:gd name="connsiteX86" fmla="*/ 795337 w 1564481"/>
                <a:gd name="connsiteY86" fmla="*/ 278607 h 1845467"/>
                <a:gd name="connsiteX87" fmla="*/ 690562 w 1564481"/>
                <a:gd name="connsiteY87" fmla="*/ 369094 h 1845467"/>
                <a:gd name="connsiteX88" fmla="*/ 652462 w 1564481"/>
                <a:gd name="connsiteY88" fmla="*/ 352425 h 1845467"/>
                <a:gd name="connsiteX89" fmla="*/ 578644 w 1564481"/>
                <a:gd name="connsiteY89" fmla="*/ 323850 h 1845467"/>
                <a:gd name="connsiteX90" fmla="*/ 521494 w 1564481"/>
                <a:gd name="connsiteY90" fmla="*/ 350044 h 1845467"/>
                <a:gd name="connsiteX91" fmla="*/ 483394 w 1564481"/>
                <a:gd name="connsiteY91" fmla="*/ 350044 h 1845467"/>
                <a:gd name="connsiteX92" fmla="*/ 440531 w 1564481"/>
                <a:gd name="connsiteY92" fmla="*/ 404813 h 1845467"/>
                <a:gd name="connsiteX93" fmla="*/ 388144 w 1564481"/>
                <a:gd name="connsiteY93" fmla="*/ 416719 h 1845467"/>
                <a:gd name="connsiteX94" fmla="*/ 376237 w 1564481"/>
                <a:gd name="connsiteY94" fmla="*/ 492919 h 1845467"/>
                <a:gd name="connsiteX95" fmla="*/ 14287 w 1564481"/>
                <a:gd name="connsiteY95" fmla="*/ 452438 h 1845467"/>
                <a:gd name="connsiteX96" fmla="*/ 0 w 1564481"/>
                <a:gd name="connsiteY96" fmla="*/ 483394 h 1845467"/>
                <a:gd name="connsiteX97" fmla="*/ 114300 w 1564481"/>
                <a:gd name="connsiteY97" fmla="*/ 547688 h 1845467"/>
                <a:gd name="connsiteX98" fmla="*/ 40481 w 1564481"/>
                <a:gd name="connsiteY98" fmla="*/ 838201 h 1845467"/>
                <a:gd name="connsiteX99" fmla="*/ 147638 w 1564481"/>
                <a:gd name="connsiteY99" fmla="*/ 864393 h 1845467"/>
                <a:gd name="connsiteX100" fmla="*/ 180974 w 1564481"/>
                <a:gd name="connsiteY100" fmla="*/ 916781 h 1845467"/>
                <a:gd name="connsiteX101" fmla="*/ 285750 w 1564481"/>
                <a:gd name="connsiteY101" fmla="*/ 950119 h 1845467"/>
                <a:gd name="connsiteX102" fmla="*/ 295275 w 1564481"/>
                <a:gd name="connsiteY102" fmla="*/ 990600 h 1845467"/>
                <a:gd name="connsiteX103" fmla="*/ 309562 w 1564481"/>
                <a:gd name="connsiteY103" fmla="*/ 1078707 h 1845467"/>
                <a:gd name="connsiteX104" fmla="*/ 326231 w 1564481"/>
                <a:gd name="connsiteY104" fmla="*/ 1128713 h 1845467"/>
                <a:gd name="connsiteX105" fmla="*/ 414337 w 1564481"/>
                <a:gd name="connsiteY105" fmla="*/ 1221582 h 1845467"/>
                <a:gd name="connsiteX106" fmla="*/ 490537 w 1564481"/>
                <a:gd name="connsiteY106" fmla="*/ 1295400 h 1845467"/>
                <a:gd name="connsiteX107" fmla="*/ 564356 w 1564481"/>
                <a:gd name="connsiteY107" fmla="*/ 1369219 h 1845467"/>
                <a:gd name="connsiteX108" fmla="*/ 590550 w 1564481"/>
                <a:gd name="connsiteY108" fmla="*/ 1452563 h 1845467"/>
                <a:gd name="connsiteX109" fmla="*/ 647700 w 1564481"/>
                <a:gd name="connsiteY109" fmla="*/ 1585913 h 1845467"/>
                <a:gd name="connsiteX110" fmla="*/ 669131 w 1564481"/>
                <a:gd name="connsiteY110" fmla="*/ 1674019 h 1845467"/>
                <a:gd name="connsiteX111" fmla="*/ 673894 w 1564481"/>
                <a:gd name="connsiteY111" fmla="*/ 1712119 h 1845467"/>
                <a:gd name="connsiteX112" fmla="*/ 650081 w 1564481"/>
                <a:gd name="connsiteY112" fmla="*/ 1804988 h 1845467"/>
                <a:gd name="connsiteX113" fmla="*/ 733425 w 1564481"/>
                <a:gd name="connsiteY113" fmla="*/ 1845467 h 1845467"/>
                <a:gd name="connsiteX114" fmla="*/ 807243 w 1564481"/>
                <a:gd name="connsiteY114" fmla="*/ 1750220 h 1845467"/>
                <a:gd name="connsiteX0" fmla="*/ 807243 w 1564481"/>
                <a:gd name="connsiteY0" fmla="*/ 1750220 h 1845467"/>
                <a:gd name="connsiteX1" fmla="*/ 842962 w 1564481"/>
                <a:gd name="connsiteY1" fmla="*/ 1659732 h 1845467"/>
                <a:gd name="connsiteX2" fmla="*/ 854869 w 1564481"/>
                <a:gd name="connsiteY2" fmla="*/ 1614488 h 1845467"/>
                <a:gd name="connsiteX3" fmla="*/ 847725 w 1564481"/>
                <a:gd name="connsiteY3" fmla="*/ 1564482 h 1845467"/>
                <a:gd name="connsiteX4" fmla="*/ 812006 w 1564481"/>
                <a:gd name="connsiteY4" fmla="*/ 1521619 h 1845467"/>
                <a:gd name="connsiteX5" fmla="*/ 833437 w 1564481"/>
                <a:gd name="connsiteY5" fmla="*/ 1478757 h 1845467"/>
                <a:gd name="connsiteX6" fmla="*/ 833437 w 1564481"/>
                <a:gd name="connsiteY6" fmla="*/ 1478757 h 1845467"/>
                <a:gd name="connsiteX7" fmla="*/ 931069 w 1564481"/>
                <a:gd name="connsiteY7" fmla="*/ 1483519 h 1845467"/>
                <a:gd name="connsiteX8" fmla="*/ 938212 w 1564481"/>
                <a:gd name="connsiteY8" fmla="*/ 1469232 h 1845467"/>
                <a:gd name="connsiteX9" fmla="*/ 1033462 w 1564481"/>
                <a:gd name="connsiteY9" fmla="*/ 1469232 h 1845467"/>
                <a:gd name="connsiteX10" fmla="*/ 1033462 w 1564481"/>
                <a:gd name="connsiteY10" fmla="*/ 1426369 h 1845467"/>
                <a:gd name="connsiteX11" fmla="*/ 1066800 w 1564481"/>
                <a:gd name="connsiteY11" fmla="*/ 1388269 h 1845467"/>
                <a:gd name="connsiteX12" fmla="*/ 1181100 w 1564481"/>
                <a:gd name="connsiteY12" fmla="*/ 1331119 h 1845467"/>
                <a:gd name="connsiteX13" fmla="*/ 1550194 w 1564481"/>
                <a:gd name="connsiteY13" fmla="*/ 1009650 h 1845467"/>
                <a:gd name="connsiteX14" fmla="*/ 1564481 w 1564481"/>
                <a:gd name="connsiteY14" fmla="*/ 954882 h 1845467"/>
                <a:gd name="connsiteX15" fmla="*/ 1528762 w 1564481"/>
                <a:gd name="connsiteY15" fmla="*/ 916782 h 1845467"/>
                <a:gd name="connsiteX16" fmla="*/ 1476375 w 1564481"/>
                <a:gd name="connsiteY16" fmla="*/ 909638 h 1845467"/>
                <a:gd name="connsiteX17" fmla="*/ 1457325 w 1564481"/>
                <a:gd name="connsiteY17" fmla="*/ 921544 h 1845467"/>
                <a:gd name="connsiteX18" fmla="*/ 1023937 w 1564481"/>
                <a:gd name="connsiteY18" fmla="*/ 1295400 h 1845467"/>
                <a:gd name="connsiteX19" fmla="*/ 978694 w 1564481"/>
                <a:gd name="connsiteY19" fmla="*/ 1352550 h 1845467"/>
                <a:gd name="connsiteX20" fmla="*/ 973931 w 1564481"/>
                <a:gd name="connsiteY20" fmla="*/ 1295400 h 1845467"/>
                <a:gd name="connsiteX21" fmla="*/ 973931 w 1564481"/>
                <a:gd name="connsiteY21" fmla="*/ 1295400 h 1845467"/>
                <a:gd name="connsiteX22" fmla="*/ 907256 w 1564481"/>
                <a:gd name="connsiteY22" fmla="*/ 1307307 h 1845467"/>
                <a:gd name="connsiteX23" fmla="*/ 890587 w 1564481"/>
                <a:gd name="connsiteY23" fmla="*/ 1266825 h 1845467"/>
                <a:gd name="connsiteX24" fmla="*/ 862012 w 1564481"/>
                <a:gd name="connsiteY24" fmla="*/ 1259682 h 1845467"/>
                <a:gd name="connsiteX25" fmla="*/ 852487 w 1564481"/>
                <a:gd name="connsiteY25" fmla="*/ 1221582 h 1845467"/>
                <a:gd name="connsiteX26" fmla="*/ 804862 w 1564481"/>
                <a:gd name="connsiteY26" fmla="*/ 1212057 h 1845467"/>
                <a:gd name="connsiteX27" fmla="*/ 752475 w 1564481"/>
                <a:gd name="connsiteY27" fmla="*/ 1228725 h 1845467"/>
                <a:gd name="connsiteX28" fmla="*/ 716756 w 1564481"/>
                <a:gd name="connsiteY28" fmla="*/ 1214438 h 1845467"/>
                <a:gd name="connsiteX29" fmla="*/ 711994 w 1564481"/>
                <a:gd name="connsiteY29" fmla="*/ 1176338 h 1845467"/>
                <a:gd name="connsiteX30" fmla="*/ 659606 w 1564481"/>
                <a:gd name="connsiteY30" fmla="*/ 1173957 h 1845467"/>
                <a:gd name="connsiteX31" fmla="*/ 623887 w 1564481"/>
                <a:gd name="connsiteY31" fmla="*/ 1150144 h 1845467"/>
                <a:gd name="connsiteX32" fmla="*/ 600075 w 1564481"/>
                <a:gd name="connsiteY32" fmla="*/ 1159669 h 1845467"/>
                <a:gd name="connsiteX33" fmla="*/ 554831 w 1564481"/>
                <a:gd name="connsiteY33" fmla="*/ 1128713 h 1845467"/>
                <a:gd name="connsiteX34" fmla="*/ 504825 w 1564481"/>
                <a:gd name="connsiteY34" fmla="*/ 1085850 h 1845467"/>
                <a:gd name="connsiteX35" fmla="*/ 492919 w 1564481"/>
                <a:gd name="connsiteY35" fmla="*/ 1028700 h 1845467"/>
                <a:gd name="connsiteX36" fmla="*/ 476250 w 1564481"/>
                <a:gd name="connsiteY36" fmla="*/ 1016794 h 1845467"/>
                <a:gd name="connsiteX37" fmla="*/ 481012 w 1564481"/>
                <a:gd name="connsiteY37" fmla="*/ 973932 h 1845467"/>
                <a:gd name="connsiteX38" fmla="*/ 473869 w 1564481"/>
                <a:gd name="connsiteY38" fmla="*/ 954882 h 1845467"/>
                <a:gd name="connsiteX39" fmla="*/ 509587 w 1564481"/>
                <a:gd name="connsiteY39" fmla="*/ 862013 h 1845467"/>
                <a:gd name="connsiteX40" fmla="*/ 433387 w 1564481"/>
                <a:gd name="connsiteY40" fmla="*/ 807244 h 1845467"/>
                <a:gd name="connsiteX41" fmla="*/ 457200 w 1564481"/>
                <a:gd name="connsiteY41" fmla="*/ 797719 h 1845467"/>
                <a:gd name="connsiteX42" fmla="*/ 454819 w 1564481"/>
                <a:gd name="connsiteY42" fmla="*/ 766763 h 1845467"/>
                <a:gd name="connsiteX43" fmla="*/ 450056 w 1564481"/>
                <a:gd name="connsiteY43" fmla="*/ 740569 h 1845467"/>
                <a:gd name="connsiteX44" fmla="*/ 554831 w 1564481"/>
                <a:gd name="connsiteY44" fmla="*/ 676275 h 1845467"/>
                <a:gd name="connsiteX45" fmla="*/ 542925 w 1564481"/>
                <a:gd name="connsiteY45" fmla="*/ 657225 h 1845467"/>
                <a:gd name="connsiteX46" fmla="*/ 595312 w 1564481"/>
                <a:gd name="connsiteY46" fmla="*/ 588169 h 1845467"/>
                <a:gd name="connsiteX47" fmla="*/ 945356 w 1564481"/>
                <a:gd name="connsiteY47" fmla="*/ 535782 h 1845467"/>
                <a:gd name="connsiteX48" fmla="*/ 940594 w 1564481"/>
                <a:gd name="connsiteY48" fmla="*/ 957263 h 1845467"/>
                <a:gd name="connsiteX49" fmla="*/ 740569 w 1564481"/>
                <a:gd name="connsiteY49" fmla="*/ 988219 h 1845467"/>
                <a:gd name="connsiteX50" fmla="*/ 745331 w 1564481"/>
                <a:gd name="connsiteY50" fmla="*/ 1023938 h 1845467"/>
                <a:gd name="connsiteX51" fmla="*/ 785812 w 1564481"/>
                <a:gd name="connsiteY51" fmla="*/ 1023938 h 1845467"/>
                <a:gd name="connsiteX52" fmla="*/ 785812 w 1564481"/>
                <a:gd name="connsiteY52" fmla="*/ 1047750 h 1845467"/>
                <a:gd name="connsiteX53" fmla="*/ 971550 w 1564481"/>
                <a:gd name="connsiteY53" fmla="*/ 1012032 h 1845467"/>
                <a:gd name="connsiteX54" fmla="*/ 1004887 w 1564481"/>
                <a:gd name="connsiteY54" fmla="*/ 1050132 h 1845467"/>
                <a:gd name="connsiteX55" fmla="*/ 1038225 w 1564481"/>
                <a:gd name="connsiteY55" fmla="*/ 1052513 h 1845467"/>
                <a:gd name="connsiteX56" fmla="*/ 1059656 w 1564481"/>
                <a:gd name="connsiteY56" fmla="*/ 1042988 h 1845467"/>
                <a:gd name="connsiteX57" fmla="*/ 1090612 w 1564481"/>
                <a:gd name="connsiteY57" fmla="*/ 1016794 h 1845467"/>
                <a:gd name="connsiteX58" fmla="*/ 1092994 w 1564481"/>
                <a:gd name="connsiteY58" fmla="*/ 990600 h 1845467"/>
                <a:gd name="connsiteX59" fmla="*/ 1092994 w 1564481"/>
                <a:gd name="connsiteY59" fmla="*/ 504825 h 1845467"/>
                <a:gd name="connsiteX60" fmla="*/ 1069181 w 1564481"/>
                <a:gd name="connsiteY60" fmla="*/ 481013 h 1845467"/>
                <a:gd name="connsiteX61" fmla="*/ 1066800 w 1564481"/>
                <a:gd name="connsiteY61" fmla="*/ 381000 h 1845467"/>
                <a:gd name="connsiteX62" fmla="*/ 1090612 w 1564481"/>
                <a:gd name="connsiteY62" fmla="*/ 397669 h 1845467"/>
                <a:gd name="connsiteX63" fmla="*/ 1116806 w 1564481"/>
                <a:gd name="connsiteY63" fmla="*/ 381000 h 1845467"/>
                <a:gd name="connsiteX64" fmla="*/ 1135856 w 1564481"/>
                <a:gd name="connsiteY64" fmla="*/ 390525 h 1845467"/>
                <a:gd name="connsiteX65" fmla="*/ 1154906 w 1564481"/>
                <a:gd name="connsiteY65" fmla="*/ 364332 h 1845467"/>
                <a:gd name="connsiteX66" fmla="*/ 1207294 w 1564481"/>
                <a:gd name="connsiteY66" fmla="*/ 369094 h 1845467"/>
                <a:gd name="connsiteX67" fmla="*/ 1209675 w 1564481"/>
                <a:gd name="connsiteY67" fmla="*/ 350044 h 1845467"/>
                <a:gd name="connsiteX68" fmla="*/ 1231106 w 1564481"/>
                <a:gd name="connsiteY68" fmla="*/ 352425 h 1845467"/>
                <a:gd name="connsiteX69" fmla="*/ 1231106 w 1564481"/>
                <a:gd name="connsiteY69" fmla="*/ 352425 h 1845467"/>
                <a:gd name="connsiteX70" fmla="*/ 1207294 w 1564481"/>
                <a:gd name="connsiteY70" fmla="*/ 304800 h 1845467"/>
                <a:gd name="connsiteX71" fmla="*/ 1233487 w 1564481"/>
                <a:gd name="connsiteY71" fmla="*/ 280988 h 1845467"/>
                <a:gd name="connsiteX72" fmla="*/ 1316831 w 1564481"/>
                <a:gd name="connsiteY72" fmla="*/ 142875 h 1845467"/>
                <a:gd name="connsiteX73" fmla="*/ 1312069 w 1564481"/>
                <a:gd name="connsiteY73" fmla="*/ 126207 h 1845467"/>
                <a:gd name="connsiteX74" fmla="*/ 1276350 w 1564481"/>
                <a:gd name="connsiteY74" fmla="*/ 126207 h 1845467"/>
                <a:gd name="connsiteX75" fmla="*/ 1245394 w 1564481"/>
                <a:gd name="connsiteY75" fmla="*/ 102394 h 1845467"/>
                <a:gd name="connsiteX76" fmla="*/ 1226344 w 1564481"/>
                <a:gd name="connsiteY76" fmla="*/ 121444 h 1845467"/>
                <a:gd name="connsiteX77" fmla="*/ 1209675 w 1564481"/>
                <a:gd name="connsiteY77" fmla="*/ 88107 h 1845467"/>
                <a:gd name="connsiteX78" fmla="*/ 1235869 w 1564481"/>
                <a:gd name="connsiteY78" fmla="*/ 64294 h 1845467"/>
                <a:gd name="connsiteX79" fmla="*/ 1223962 w 1564481"/>
                <a:gd name="connsiteY79" fmla="*/ 64294 h 1845467"/>
                <a:gd name="connsiteX80" fmla="*/ 1219200 w 1564481"/>
                <a:gd name="connsiteY80" fmla="*/ 26194 h 1845467"/>
                <a:gd name="connsiteX81" fmla="*/ 1207294 w 1564481"/>
                <a:gd name="connsiteY81" fmla="*/ 0 h 1845467"/>
                <a:gd name="connsiteX82" fmla="*/ 1173956 w 1564481"/>
                <a:gd name="connsiteY82" fmla="*/ 11907 h 1845467"/>
                <a:gd name="connsiteX83" fmla="*/ 1164431 w 1564481"/>
                <a:gd name="connsiteY83" fmla="*/ 38100 h 1845467"/>
                <a:gd name="connsiteX84" fmla="*/ 1092994 w 1564481"/>
                <a:gd name="connsiteY84" fmla="*/ 92868 h 1845467"/>
                <a:gd name="connsiteX85" fmla="*/ 1121568 w 1564481"/>
                <a:gd name="connsiteY85" fmla="*/ 235743 h 1845467"/>
                <a:gd name="connsiteX86" fmla="*/ 795337 w 1564481"/>
                <a:gd name="connsiteY86" fmla="*/ 278607 h 1845467"/>
                <a:gd name="connsiteX87" fmla="*/ 690562 w 1564481"/>
                <a:gd name="connsiteY87" fmla="*/ 369094 h 1845467"/>
                <a:gd name="connsiteX88" fmla="*/ 652462 w 1564481"/>
                <a:gd name="connsiteY88" fmla="*/ 352425 h 1845467"/>
                <a:gd name="connsiteX89" fmla="*/ 578644 w 1564481"/>
                <a:gd name="connsiteY89" fmla="*/ 323850 h 1845467"/>
                <a:gd name="connsiteX90" fmla="*/ 521494 w 1564481"/>
                <a:gd name="connsiteY90" fmla="*/ 350044 h 1845467"/>
                <a:gd name="connsiteX91" fmla="*/ 483394 w 1564481"/>
                <a:gd name="connsiteY91" fmla="*/ 350044 h 1845467"/>
                <a:gd name="connsiteX92" fmla="*/ 440531 w 1564481"/>
                <a:gd name="connsiteY92" fmla="*/ 404813 h 1845467"/>
                <a:gd name="connsiteX93" fmla="*/ 388144 w 1564481"/>
                <a:gd name="connsiteY93" fmla="*/ 416719 h 1845467"/>
                <a:gd name="connsiteX94" fmla="*/ 376237 w 1564481"/>
                <a:gd name="connsiteY94" fmla="*/ 492919 h 1845467"/>
                <a:gd name="connsiteX95" fmla="*/ 14287 w 1564481"/>
                <a:gd name="connsiteY95" fmla="*/ 452438 h 1845467"/>
                <a:gd name="connsiteX96" fmla="*/ 0 w 1564481"/>
                <a:gd name="connsiteY96" fmla="*/ 483394 h 1845467"/>
                <a:gd name="connsiteX97" fmla="*/ 114300 w 1564481"/>
                <a:gd name="connsiteY97" fmla="*/ 547688 h 1845467"/>
                <a:gd name="connsiteX98" fmla="*/ 40481 w 1564481"/>
                <a:gd name="connsiteY98" fmla="*/ 838201 h 1845467"/>
                <a:gd name="connsiteX99" fmla="*/ 147638 w 1564481"/>
                <a:gd name="connsiteY99" fmla="*/ 864393 h 1845467"/>
                <a:gd name="connsiteX100" fmla="*/ 180974 w 1564481"/>
                <a:gd name="connsiteY100" fmla="*/ 916781 h 1845467"/>
                <a:gd name="connsiteX101" fmla="*/ 285750 w 1564481"/>
                <a:gd name="connsiteY101" fmla="*/ 950119 h 1845467"/>
                <a:gd name="connsiteX102" fmla="*/ 295275 w 1564481"/>
                <a:gd name="connsiteY102" fmla="*/ 990600 h 1845467"/>
                <a:gd name="connsiteX103" fmla="*/ 309562 w 1564481"/>
                <a:gd name="connsiteY103" fmla="*/ 1078707 h 1845467"/>
                <a:gd name="connsiteX104" fmla="*/ 326231 w 1564481"/>
                <a:gd name="connsiteY104" fmla="*/ 1128713 h 1845467"/>
                <a:gd name="connsiteX105" fmla="*/ 414337 w 1564481"/>
                <a:gd name="connsiteY105" fmla="*/ 1221582 h 1845467"/>
                <a:gd name="connsiteX106" fmla="*/ 490537 w 1564481"/>
                <a:gd name="connsiteY106" fmla="*/ 1295400 h 1845467"/>
                <a:gd name="connsiteX107" fmla="*/ 564356 w 1564481"/>
                <a:gd name="connsiteY107" fmla="*/ 1369219 h 1845467"/>
                <a:gd name="connsiteX108" fmla="*/ 590550 w 1564481"/>
                <a:gd name="connsiteY108" fmla="*/ 1452563 h 1845467"/>
                <a:gd name="connsiteX109" fmla="*/ 647700 w 1564481"/>
                <a:gd name="connsiteY109" fmla="*/ 1585913 h 1845467"/>
                <a:gd name="connsiteX110" fmla="*/ 669131 w 1564481"/>
                <a:gd name="connsiteY110" fmla="*/ 1674019 h 1845467"/>
                <a:gd name="connsiteX111" fmla="*/ 673894 w 1564481"/>
                <a:gd name="connsiteY111" fmla="*/ 1712119 h 1845467"/>
                <a:gd name="connsiteX112" fmla="*/ 650081 w 1564481"/>
                <a:gd name="connsiteY112" fmla="*/ 1804988 h 1845467"/>
                <a:gd name="connsiteX113" fmla="*/ 733425 w 1564481"/>
                <a:gd name="connsiteY113" fmla="*/ 1845467 h 1845467"/>
                <a:gd name="connsiteX114" fmla="*/ 807243 w 1564481"/>
                <a:gd name="connsiteY114" fmla="*/ 1750220 h 1845467"/>
                <a:gd name="connsiteX0" fmla="*/ 807243 w 1564481"/>
                <a:gd name="connsiteY0" fmla="*/ 1750220 h 1845467"/>
                <a:gd name="connsiteX1" fmla="*/ 842962 w 1564481"/>
                <a:gd name="connsiteY1" fmla="*/ 1659732 h 1845467"/>
                <a:gd name="connsiteX2" fmla="*/ 854869 w 1564481"/>
                <a:gd name="connsiteY2" fmla="*/ 1614488 h 1845467"/>
                <a:gd name="connsiteX3" fmla="*/ 847725 w 1564481"/>
                <a:gd name="connsiteY3" fmla="*/ 1564482 h 1845467"/>
                <a:gd name="connsiteX4" fmla="*/ 812006 w 1564481"/>
                <a:gd name="connsiteY4" fmla="*/ 1521619 h 1845467"/>
                <a:gd name="connsiteX5" fmla="*/ 833437 w 1564481"/>
                <a:gd name="connsiteY5" fmla="*/ 1478757 h 1845467"/>
                <a:gd name="connsiteX6" fmla="*/ 833437 w 1564481"/>
                <a:gd name="connsiteY6" fmla="*/ 1478757 h 1845467"/>
                <a:gd name="connsiteX7" fmla="*/ 931069 w 1564481"/>
                <a:gd name="connsiteY7" fmla="*/ 1483519 h 1845467"/>
                <a:gd name="connsiteX8" fmla="*/ 938212 w 1564481"/>
                <a:gd name="connsiteY8" fmla="*/ 1469232 h 1845467"/>
                <a:gd name="connsiteX9" fmla="*/ 1033462 w 1564481"/>
                <a:gd name="connsiteY9" fmla="*/ 1469232 h 1845467"/>
                <a:gd name="connsiteX10" fmla="*/ 1033462 w 1564481"/>
                <a:gd name="connsiteY10" fmla="*/ 1426369 h 1845467"/>
                <a:gd name="connsiteX11" fmla="*/ 1066800 w 1564481"/>
                <a:gd name="connsiteY11" fmla="*/ 1388269 h 1845467"/>
                <a:gd name="connsiteX12" fmla="*/ 1181100 w 1564481"/>
                <a:gd name="connsiteY12" fmla="*/ 1331119 h 1845467"/>
                <a:gd name="connsiteX13" fmla="*/ 1550194 w 1564481"/>
                <a:gd name="connsiteY13" fmla="*/ 1009650 h 1845467"/>
                <a:gd name="connsiteX14" fmla="*/ 1564481 w 1564481"/>
                <a:gd name="connsiteY14" fmla="*/ 954882 h 1845467"/>
                <a:gd name="connsiteX15" fmla="*/ 1528762 w 1564481"/>
                <a:gd name="connsiteY15" fmla="*/ 916782 h 1845467"/>
                <a:gd name="connsiteX16" fmla="*/ 1476375 w 1564481"/>
                <a:gd name="connsiteY16" fmla="*/ 909638 h 1845467"/>
                <a:gd name="connsiteX17" fmla="*/ 1457325 w 1564481"/>
                <a:gd name="connsiteY17" fmla="*/ 921544 h 1845467"/>
                <a:gd name="connsiteX18" fmla="*/ 1023937 w 1564481"/>
                <a:gd name="connsiteY18" fmla="*/ 1295400 h 1845467"/>
                <a:gd name="connsiteX19" fmla="*/ 978694 w 1564481"/>
                <a:gd name="connsiteY19" fmla="*/ 1352550 h 1845467"/>
                <a:gd name="connsiteX20" fmla="*/ 973931 w 1564481"/>
                <a:gd name="connsiteY20" fmla="*/ 1295400 h 1845467"/>
                <a:gd name="connsiteX21" fmla="*/ 973931 w 1564481"/>
                <a:gd name="connsiteY21" fmla="*/ 1295400 h 1845467"/>
                <a:gd name="connsiteX22" fmla="*/ 907256 w 1564481"/>
                <a:gd name="connsiteY22" fmla="*/ 1307307 h 1845467"/>
                <a:gd name="connsiteX23" fmla="*/ 890587 w 1564481"/>
                <a:gd name="connsiteY23" fmla="*/ 1266825 h 1845467"/>
                <a:gd name="connsiteX24" fmla="*/ 862012 w 1564481"/>
                <a:gd name="connsiteY24" fmla="*/ 1259682 h 1845467"/>
                <a:gd name="connsiteX25" fmla="*/ 852487 w 1564481"/>
                <a:gd name="connsiteY25" fmla="*/ 1221582 h 1845467"/>
                <a:gd name="connsiteX26" fmla="*/ 804862 w 1564481"/>
                <a:gd name="connsiteY26" fmla="*/ 1212057 h 1845467"/>
                <a:gd name="connsiteX27" fmla="*/ 752475 w 1564481"/>
                <a:gd name="connsiteY27" fmla="*/ 1228725 h 1845467"/>
                <a:gd name="connsiteX28" fmla="*/ 716756 w 1564481"/>
                <a:gd name="connsiteY28" fmla="*/ 1214438 h 1845467"/>
                <a:gd name="connsiteX29" fmla="*/ 711994 w 1564481"/>
                <a:gd name="connsiteY29" fmla="*/ 1176338 h 1845467"/>
                <a:gd name="connsiteX30" fmla="*/ 659606 w 1564481"/>
                <a:gd name="connsiteY30" fmla="*/ 1173957 h 1845467"/>
                <a:gd name="connsiteX31" fmla="*/ 623887 w 1564481"/>
                <a:gd name="connsiteY31" fmla="*/ 1150144 h 1845467"/>
                <a:gd name="connsiteX32" fmla="*/ 600075 w 1564481"/>
                <a:gd name="connsiteY32" fmla="*/ 1159669 h 1845467"/>
                <a:gd name="connsiteX33" fmla="*/ 554831 w 1564481"/>
                <a:gd name="connsiteY33" fmla="*/ 1128713 h 1845467"/>
                <a:gd name="connsiteX34" fmla="*/ 504825 w 1564481"/>
                <a:gd name="connsiteY34" fmla="*/ 1085850 h 1845467"/>
                <a:gd name="connsiteX35" fmla="*/ 492919 w 1564481"/>
                <a:gd name="connsiteY35" fmla="*/ 1028700 h 1845467"/>
                <a:gd name="connsiteX36" fmla="*/ 476250 w 1564481"/>
                <a:gd name="connsiteY36" fmla="*/ 1016794 h 1845467"/>
                <a:gd name="connsiteX37" fmla="*/ 481012 w 1564481"/>
                <a:gd name="connsiteY37" fmla="*/ 973932 h 1845467"/>
                <a:gd name="connsiteX38" fmla="*/ 473869 w 1564481"/>
                <a:gd name="connsiteY38" fmla="*/ 954882 h 1845467"/>
                <a:gd name="connsiteX39" fmla="*/ 509587 w 1564481"/>
                <a:gd name="connsiteY39" fmla="*/ 862013 h 1845467"/>
                <a:gd name="connsiteX40" fmla="*/ 433387 w 1564481"/>
                <a:gd name="connsiteY40" fmla="*/ 807244 h 1845467"/>
                <a:gd name="connsiteX41" fmla="*/ 457200 w 1564481"/>
                <a:gd name="connsiteY41" fmla="*/ 797719 h 1845467"/>
                <a:gd name="connsiteX42" fmla="*/ 454819 w 1564481"/>
                <a:gd name="connsiteY42" fmla="*/ 766763 h 1845467"/>
                <a:gd name="connsiteX43" fmla="*/ 450056 w 1564481"/>
                <a:gd name="connsiteY43" fmla="*/ 740569 h 1845467"/>
                <a:gd name="connsiteX44" fmla="*/ 554831 w 1564481"/>
                <a:gd name="connsiteY44" fmla="*/ 676275 h 1845467"/>
                <a:gd name="connsiteX45" fmla="*/ 542925 w 1564481"/>
                <a:gd name="connsiteY45" fmla="*/ 657225 h 1845467"/>
                <a:gd name="connsiteX46" fmla="*/ 595312 w 1564481"/>
                <a:gd name="connsiteY46" fmla="*/ 588169 h 1845467"/>
                <a:gd name="connsiteX47" fmla="*/ 945356 w 1564481"/>
                <a:gd name="connsiteY47" fmla="*/ 535782 h 1845467"/>
                <a:gd name="connsiteX48" fmla="*/ 940594 w 1564481"/>
                <a:gd name="connsiteY48" fmla="*/ 957263 h 1845467"/>
                <a:gd name="connsiteX49" fmla="*/ 740569 w 1564481"/>
                <a:gd name="connsiteY49" fmla="*/ 988219 h 1845467"/>
                <a:gd name="connsiteX50" fmla="*/ 745331 w 1564481"/>
                <a:gd name="connsiteY50" fmla="*/ 1023938 h 1845467"/>
                <a:gd name="connsiteX51" fmla="*/ 785812 w 1564481"/>
                <a:gd name="connsiteY51" fmla="*/ 1023938 h 1845467"/>
                <a:gd name="connsiteX52" fmla="*/ 785812 w 1564481"/>
                <a:gd name="connsiteY52" fmla="*/ 1047750 h 1845467"/>
                <a:gd name="connsiteX53" fmla="*/ 971550 w 1564481"/>
                <a:gd name="connsiteY53" fmla="*/ 1012032 h 1845467"/>
                <a:gd name="connsiteX54" fmla="*/ 1004887 w 1564481"/>
                <a:gd name="connsiteY54" fmla="*/ 1050132 h 1845467"/>
                <a:gd name="connsiteX55" fmla="*/ 1038225 w 1564481"/>
                <a:gd name="connsiteY55" fmla="*/ 1052513 h 1845467"/>
                <a:gd name="connsiteX56" fmla="*/ 1059656 w 1564481"/>
                <a:gd name="connsiteY56" fmla="*/ 1042988 h 1845467"/>
                <a:gd name="connsiteX57" fmla="*/ 1090612 w 1564481"/>
                <a:gd name="connsiteY57" fmla="*/ 1016794 h 1845467"/>
                <a:gd name="connsiteX58" fmla="*/ 1092994 w 1564481"/>
                <a:gd name="connsiteY58" fmla="*/ 990600 h 1845467"/>
                <a:gd name="connsiteX59" fmla="*/ 1092994 w 1564481"/>
                <a:gd name="connsiteY59" fmla="*/ 504825 h 1845467"/>
                <a:gd name="connsiteX60" fmla="*/ 1069181 w 1564481"/>
                <a:gd name="connsiteY60" fmla="*/ 481013 h 1845467"/>
                <a:gd name="connsiteX61" fmla="*/ 1066800 w 1564481"/>
                <a:gd name="connsiteY61" fmla="*/ 381000 h 1845467"/>
                <a:gd name="connsiteX62" fmla="*/ 1090612 w 1564481"/>
                <a:gd name="connsiteY62" fmla="*/ 397669 h 1845467"/>
                <a:gd name="connsiteX63" fmla="*/ 1116806 w 1564481"/>
                <a:gd name="connsiteY63" fmla="*/ 381000 h 1845467"/>
                <a:gd name="connsiteX64" fmla="*/ 1135856 w 1564481"/>
                <a:gd name="connsiteY64" fmla="*/ 390525 h 1845467"/>
                <a:gd name="connsiteX65" fmla="*/ 1154906 w 1564481"/>
                <a:gd name="connsiteY65" fmla="*/ 364332 h 1845467"/>
                <a:gd name="connsiteX66" fmla="*/ 1207294 w 1564481"/>
                <a:gd name="connsiteY66" fmla="*/ 369094 h 1845467"/>
                <a:gd name="connsiteX67" fmla="*/ 1209675 w 1564481"/>
                <a:gd name="connsiteY67" fmla="*/ 350044 h 1845467"/>
                <a:gd name="connsiteX68" fmla="*/ 1231106 w 1564481"/>
                <a:gd name="connsiteY68" fmla="*/ 352425 h 1845467"/>
                <a:gd name="connsiteX69" fmla="*/ 1231106 w 1564481"/>
                <a:gd name="connsiteY69" fmla="*/ 352425 h 1845467"/>
                <a:gd name="connsiteX70" fmla="*/ 1207294 w 1564481"/>
                <a:gd name="connsiteY70" fmla="*/ 304800 h 1845467"/>
                <a:gd name="connsiteX71" fmla="*/ 1233487 w 1564481"/>
                <a:gd name="connsiteY71" fmla="*/ 280988 h 1845467"/>
                <a:gd name="connsiteX72" fmla="*/ 1316831 w 1564481"/>
                <a:gd name="connsiteY72" fmla="*/ 142875 h 1845467"/>
                <a:gd name="connsiteX73" fmla="*/ 1312069 w 1564481"/>
                <a:gd name="connsiteY73" fmla="*/ 126207 h 1845467"/>
                <a:gd name="connsiteX74" fmla="*/ 1276350 w 1564481"/>
                <a:gd name="connsiteY74" fmla="*/ 126207 h 1845467"/>
                <a:gd name="connsiteX75" fmla="*/ 1245394 w 1564481"/>
                <a:gd name="connsiteY75" fmla="*/ 102394 h 1845467"/>
                <a:gd name="connsiteX76" fmla="*/ 1226344 w 1564481"/>
                <a:gd name="connsiteY76" fmla="*/ 121444 h 1845467"/>
                <a:gd name="connsiteX77" fmla="*/ 1209675 w 1564481"/>
                <a:gd name="connsiteY77" fmla="*/ 88107 h 1845467"/>
                <a:gd name="connsiteX78" fmla="*/ 1235869 w 1564481"/>
                <a:gd name="connsiteY78" fmla="*/ 64294 h 1845467"/>
                <a:gd name="connsiteX79" fmla="*/ 1223962 w 1564481"/>
                <a:gd name="connsiteY79" fmla="*/ 64294 h 1845467"/>
                <a:gd name="connsiteX80" fmla="*/ 1219200 w 1564481"/>
                <a:gd name="connsiteY80" fmla="*/ 26194 h 1845467"/>
                <a:gd name="connsiteX81" fmla="*/ 1207294 w 1564481"/>
                <a:gd name="connsiteY81" fmla="*/ 0 h 1845467"/>
                <a:gd name="connsiteX82" fmla="*/ 1173956 w 1564481"/>
                <a:gd name="connsiteY82" fmla="*/ 11907 h 1845467"/>
                <a:gd name="connsiteX83" fmla="*/ 1164431 w 1564481"/>
                <a:gd name="connsiteY83" fmla="*/ 38100 h 1845467"/>
                <a:gd name="connsiteX84" fmla="*/ 1092994 w 1564481"/>
                <a:gd name="connsiteY84" fmla="*/ 92868 h 1845467"/>
                <a:gd name="connsiteX85" fmla="*/ 1121568 w 1564481"/>
                <a:gd name="connsiteY85" fmla="*/ 235743 h 1845467"/>
                <a:gd name="connsiteX86" fmla="*/ 742949 w 1564481"/>
                <a:gd name="connsiteY86" fmla="*/ 316707 h 1845467"/>
                <a:gd name="connsiteX87" fmla="*/ 690562 w 1564481"/>
                <a:gd name="connsiteY87" fmla="*/ 369094 h 1845467"/>
                <a:gd name="connsiteX88" fmla="*/ 652462 w 1564481"/>
                <a:gd name="connsiteY88" fmla="*/ 352425 h 1845467"/>
                <a:gd name="connsiteX89" fmla="*/ 578644 w 1564481"/>
                <a:gd name="connsiteY89" fmla="*/ 323850 h 1845467"/>
                <a:gd name="connsiteX90" fmla="*/ 521494 w 1564481"/>
                <a:gd name="connsiteY90" fmla="*/ 350044 h 1845467"/>
                <a:gd name="connsiteX91" fmla="*/ 483394 w 1564481"/>
                <a:gd name="connsiteY91" fmla="*/ 350044 h 1845467"/>
                <a:gd name="connsiteX92" fmla="*/ 440531 w 1564481"/>
                <a:gd name="connsiteY92" fmla="*/ 404813 h 1845467"/>
                <a:gd name="connsiteX93" fmla="*/ 388144 w 1564481"/>
                <a:gd name="connsiteY93" fmla="*/ 416719 h 1845467"/>
                <a:gd name="connsiteX94" fmla="*/ 376237 w 1564481"/>
                <a:gd name="connsiteY94" fmla="*/ 492919 h 1845467"/>
                <a:gd name="connsiteX95" fmla="*/ 14287 w 1564481"/>
                <a:gd name="connsiteY95" fmla="*/ 452438 h 1845467"/>
                <a:gd name="connsiteX96" fmla="*/ 0 w 1564481"/>
                <a:gd name="connsiteY96" fmla="*/ 483394 h 1845467"/>
                <a:gd name="connsiteX97" fmla="*/ 114300 w 1564481"/>
                <a:gd name="connsiteY97" fmla="*/ 547688 h 1845467"/>
                <a:gd name="connsiteX98" fmla="*/ 40481 w 1564481"/>
                <a:gd name="connsiteY98" fmla="*/ 838201 h 1845467"/>
                <a:gd name="connsiteX99" fmla="*/ 147638 w 1564481"/>
                <a:gd name="connsiteY99" fmla="*/ 864393 h 1845467"/>
                <a:gd name="connsiteX100" fmla="*/ 180974 w 1564481"/>
                <a:gd name="connsiteY100" fmla="*/ 916781 h 1845467"/>
                <a:gd name="connsiteX101" fmla="*/ 285750 w 1564481"/>
                <a:gd name="connsiteY101" fmla="*/ 950119 h 1845467"/>
                <a:gd name="connsiteX102" fmla="*/ 295275 w 1564481"/>
                <a:gd name="connsiteY102" fmla="*/ 990600 h 1845467"/>
                <a:gd name="connsiteX103" fmla="*/ 309562 w 1564481"/>
                <a:gd name="connsiteY103" fmla="*/ 1078707 h 1845467"/>
                <a:gd name="connsiteX104" fmla="*/ 326231 w 1564481"/>
                <a:gd name="connsiteY104" fmla="*/ 1128713 h 1845467"/>
                <a:gd name="connsiteX105" fmla="*/ 414337 w 1564481"/>
                <a:gd name="connsiteY105" fmla="*/ 1221582 h 1845467"/>
                <a:gd name="connsiteX106" fmla="*/ 490537 w 1564481"/>
                <a:gd name="connsiteY106" fmla="*/ 1295400 h 1845467"/>
                <a:gd name="connsiteX107" fmla="*/ 564356 w 1564481"/>
                <a:gd name="connsiteY107" fmla="*/ 1369219 h 1845467"/>
                <a:gd name="connsiteX108" fmla="*/ 590550 w 1564481"/>
                <a:gd name="connsiteY108" fmla="*/ 1452563 h 1845467"/>
                <a:gd name="connsiteX109" fmla="*/ 647700 w 1564481"/>
                <a:gd name="connsiteY109" fmla="*/ 1585913 h 1845467"/>
                <a:gd name="connsiteX110" fmla="*/ 669131 w 1564481"/>
                <a:gd name="connsiteY110" fmla="*/ 1674019 h 1845467"/>
                <a:gd name="connsiteX111" fmla="*/ 673894 w 1564481"/>
                <a:gd name="connsiteY111" fmla="*/ 1712119 h 1845467"/>
                <a:gd name="connsiteX112" fmla="*/ 650081 w 1564481"/>
                <a:gd name="connsiteY112" fmla="*/ 1804988 h 1845467"/>
                <a:gd name="connsiteX113" fmla="*/ 733425 w 1564481"/>
                <a:gd name="connsiteY113" fmla="*/ 1845467 h 1845467"/>
                <a:gd name="connsiteX114" fmla="*/ 807243 w 1564481"/>
                <a:gd name="connsiteY114" fmla="*/ 1750220 h 1845467"/>
                <a:gd name="connsiteX0" fmla="*/ 807243 w 1564481"/>
                <a:gd name="connsiteY0" fmla="*/ 1750220 h 1845467"/>
                <a:gd name="connsiteX1" fmla="*/ 842962 w 1564481"/>
                <a:gd name="connsiteY1" fmla="*/ 1659732 h 1845467"/>
                <a:gd name="connsiteX2" fmla="*/ 854869 w 1564481"/>
                <a:gd name="connsiteY2" fmla="*/ 1614488 h 1845467"/>
                <a:gd name="connsiteX3" fmla="*/ 847725 w 1564481"/>
                <a:gd name="connsiteY3" fmla="*/ 1564482 h 1845467"/>
                <a:gd name="connsiteX4" fmla="*/ 812006 w 1564481"/>
                <a:gd name="connsiteY4" fmla="*/ 1521619 h 1845467"/>
                <a:gd name="connsiteX5" fmla="*/ 833437 w 1564481"/>
                <a:gd name="connsiteY5" fmla="*/ 1478757 h 1845467"/>
                <a:gd name="connsiteX6" fmla="*/ 833437 w 1564481"/>
                <a:gd name="connsiteY6" fmla="*/ 1478757 h 1845467"/>
                <a:gd name="connsiteX7" fmla="*/ 931069 w 1564481"/>
                <a:gd name="connsiteY7" fmla="*/ 1483519 h 1845467"/>
                <a:gd name="connsiteX8" fmla="*/ 938212 w 1564481"/>
                <a:gd name="connsiteY8" fmla="*/ 1469232 h 1845467"/>
                <a:gd name="connsiteX9" fmla="*/ 1033462 w 1564481"/>
                <a:gd name="connsiteY9" fmla="*/ 1469232 h 1845467"/>
                <a:gd name="connsiteX10" fmla="*/ 1033462 w 1564481"/>
                <a:gd name="connsiteY10" fmla="*/ 1426369 h 1845467"/>
                <a:gd name="connsiteX11" fmla="*/ 1066800 w 1564481"/>
                <a:gd name="connsiteY11" fmla="*/ 1388269 h 1845467"/>
                <a:gd name="connsiteX12" fmla="*/ 1181100 w 1564481"/>
                <a:gd name="connsiteY12" fmla="*/ 1331119 h 1845467"/>
                <a:gd name="connsiteX13" fmla="*/ 1550194 w 1564481"/>
                <a:gd name="connsiteY13" fmla="*/ 1009650 h 1845467"/>
                <a:gd name="connsiteX14" fmla="*/ 1564481 w 1564481"/>
                <a:gd name="connsiteY14" fmla="*/ 954882 h 1845467"/>
                <a:gd name="connsiteX15" fmla="*/ 1528762 w 1564481"/>
                <a:gd name="connsiteY15" fmla="*/ 916782 h 1845467"/>
                <a:gd name="connsiteX16" fmla="*/ 1476375 w 1564481"/>
                <a:gd name="connsiteY16" fmla="*/ 909638 h 1845467"/>
                <a:gd name="connsiteX17" fmla="*/ 1457325 w 1564481"/>
                <a:gd name="connsiteY17" fmla="*/ 921544 h 1845467"/>
                <a:gd name="connsiteX18" fmla="*/ 1023937 w 1564481"/>
                <a:gd name="connsiteY18" fmla="*/ 1295400 h 1845467"/>
                <a:gd name="connsiteX19" fmla="*/ 978694 w 1564481"/>
                <a:gd name="connsiteY19" fmla="*/ 1352550 h 1845467"/>
                <a:gd name="connsiteX20" fmla="*/ 973931 w 1564481"/>
                <a:gd name="connsiteY20" fmla="*/ 1295400 h 1845467"/>
                <a:gd name="connsiteX21" fmla="*/ 973931 w 1564481"/>
                <a:gd name="connsiteY21" fmla="*/ 1295400 h 1845467"/>
                <a:gd name="connsiteX22" fmla="*/ 907256 w 1564481"/>
                <a:gd name="connsiteY22" fmla="*/ 1307307 h 1845467"/>
                <a:gd name="connsiteX23" fmla="*/ 890587 w 1564481"/>
                <a:gd name="connsiteY23" fmla="*/ 1266825 h 1845467"/>
                <a:gd name="connsiteX24" fmla="*/ 862012 w 1564481"/>
                <a:gd name="connsiteY24" fmla="*/ 1259682 h 1845467"/>
                <a:gd name="connsiteX25" fmla="*/ 852487 w 1564481"/>
                <a:gd name="connsiteY25" fmla="*/ 1221582 h 1845467"/>
                <a:gd name="connsiteX26" fmla="*/ 804862 w 1564481"/>
                <a:gd name="connsiteY26" fmla="*/ 1212057 h 1845467"/>
                <a:gd name="connsiteX27" fmla="*/ 752475 w 1564481"/>
                <a:gd name="connsiteY27" fmla="*/ 1228725 h 1845467"/>
                <a:gd name="connsiteX28" fmla="*/ 716756 w 1564481"/>
                <a:gd name="connsiteY28" fmla="*/ 1214438 h 1845467"/>
                <a:gd name="connsiteX29" fmla="*/ 711994 w 1564481"/>
                <a:gd name="connsiteY29" fmla="*/ 1176338 h 1845467"/>
                <a:gd name="connsiteX30" fmla="*/ 659606 w 1564481"/>
                <a:gd name="connsiteY30" fmla="*/ 1173957 h 1845467"/>
                <a:gd name="connsiteX31" fmla="*/ 623887 w 1564481"/>
                <a:gd name="connsiteY31" fmla="*/ 1150144 h 1845467"/>
                <a:gd name="connsiteX32" fmla="*/ 600075 w 1564481"/>
                <a:gd name="connsiteY32" fmla="*/ 1159669 h 1845467"/>
                <a:gd name="connsiteX33" fmla="*/ 554831 w 1564481"/>
                <a:gd name="connsiteY33" fmla="*/ 1128713 h 1845467"/>
                <a:gd name="connsiteX34" fmla="*/ 504825 w 1564481"/>
                <a:gd name="connsiteY34" fmla="*/ 1085850 h 1845467"/>
                <a:gd name="connsiteX35" fmla="*/ 492919 w 1564481"/>
                <a:gd name="connsiteY35" fmla="*/ 1028700 h 1845467"/>
                <a:gd name="connsiteX36" fmla="*/ 476250 w 1564481"/>
                <a:gd name="connsiteY36" fmla="*/ 1016794 h 1845467"/>
                <a:gd name="connsiteX37" fmla="*/ 481012 w 1564481"/>
                <a:gd name="connsiteY37" fmla="*/ 973932 h 1845467"/>
                <a:gd name="connsiteX38" fmla="*/ 473869 w 1564481"/>
                <a:gd name="connsiteY38" fmla="*/ 954882 h 1845467"/>
                <a:gd name="connsiteX39" fmla="*/ 509587 w 1564481"/>
                <a:gd name="connsiteY39" fmla="*/ 862013 h 1845467"/>
                <a:gd name="connsiteX40" fmla="*/ 433387 w 1564481"/>
                <a:gd name="connsiteY40" fmla="*/ 807244 h 1845467"/>
                <a:gd name="connsiteX41" fmla="*/ 457200 w 1564481"/>
                <a:gd name="connsiteY41" fmla="*/ 797719 h 1845467"/>
                <a:gd name="connsiteX42" fmla="*/ 454819 w 1564481"/>
                <a:gd name="connsiteY42" fmla="*/ 766763 h 1845467"/>
                <a:gd name="connsiteX43" fmla="*/ 450056 w 1564481"/>
                <a:gd name="connsiteY43" fmla="*/ 740569 h 1845467"/>
                <a:gd name="connsiteX44" fmla="*/ 554831 w 1564481"/>
                <a:gd name="connsiteY44" fmla="*/ 676275 h 1845467"/>
                <a:gd name="connsiteX45" fmla="*/ 542925 w 1564481"/>
                <a:gd name="connsiteY45" fmla="*/ 657225 h 1845467"/>
                <a:gd name="connsiteX46" fmla="*/ 595312 w 1564481"/>
                <a:gd name="connsiteY46" fmla="*/ 588169 h 1845467"/>
                <a:gd name="connsiteX47" fmla="*/ 945356 w 1564481"/>
                <a:gd name="connsiteY47" fmla="*/ 535782 h 1845467"/>
                <a:gd name="connsiteX48" fmla="*/ 940594 w 1564481"/>
                <a:gd name="connsiteY48" fmla="*/ 957263 h 1845467"/>
                <a:gd name="connsiteX49" fmla="*/ 740569 w 1564481"/>
                <a:gd name="connsiteY49" fmla="*/ 988219 h 1845467"/>
                <a:gd name="connsiteX50" fmla="*/ 745331 w 1564481"/>
                <a:gd name="connsiteY50" fmla="*/ 1023938 h 1845467"/>
                <a:gd name="connsiteX51" fmla="*/ 785812 w 1564481"/>
                <a:gd name="connsiteY51" fmla="*/ 1023938 h 1845467"/>
                <a:gd name="connsiteX52" fmla="*/ 785812 w 1564481"/>
                <a:gd name="connsiteY52" fmla="*/ 1047750 h 1845467"/>
                <a:gd name="connsiteX53" fmla="*/ 971550 w 1564481"/>
                <a:gd name="connsiteY53" fmla="*/ 1012032 h 1845467"/>
                <a:gd name="connsiteX54" fmla="*/ 1004887 w 1564481"/>
                <a:gd name="connsiteY54" fmla="*/ 1050132 h 1845467"/>
                <a:gd name="connsiteX55" fmla="*/ 1038225 w 1564481"/>
                <a:gd name="connsiteY55" fmla="*/ 1052513 h 1845467"/>
                <a:gd name="connsiteX56" fmla="*/ 1059656 w 1564481"/>
                <a:gd name="connsiteY56" fmla="*/ 1042988 h 1845467"/>
                <a:gd name="connsiteX57" fmla="*/ 1090612 w 1564481"/>
                <a:gd name="connsiteY57" fmla="*/ 1016794 h 1845467"/>
                <a:gd name="connsiteX58" fmla="*/ 1092994 w 1564481"/>
                <a:gd name="connsiteY58" fmla="*/ 990600 h 1845467"/>
                <a:gd name="connsiteX59" fmla="*/ 1092994 w 1564481"/>
                <a:gd name="connsiteY59" fmla="*/ 504825 h 1845467"/>
                <a:gd name="connsiteX60" fmla="*/ 1069181 w 1564481"/>
                <a:gd name="connsiteY60" fmla="*/ 481013 h 1845467"/>
                <a:gd name="connsiteX61" fmla="*/ 1066800 w 1564481"/>
                <a:gd name="connsiteY61" fmla="*/ 381000 h 1845467"/>
                <a:gd name="connsiteX62" fmla="*/ 1090612 w 1564481"/>
                <a:gd name="connsiteY62" fmla="*/ 397669 h 1845467"/>
                <a:gd name="connsiteX63" fmla="*/ 1116806 w 1564481"/>
                <a:gd name="connsiteY63" fmla="*/ 381000 h 1845467"/>
                <a:gd name="connsiteX64" fmla="*/ 1135856 w 1564481"/>
                <a:gd name="connsiteY64" fmla="*/ 390525 h 1845467"/>
                <a:gd name="connsiteX65" fmla="*/ 1154906 w 1564481"/>
                <a:gd name="connsiteY65" fmla="*/ 364332 h 1845467"/>
                <a:gd name="connsiteX66" fmla="*/ 1207294 w 1564481"/>
                <a:gd name="connsiteY66" fmla="*/ 369094 h 1845467"/>
                <a:gd name="connsiteX67" fmla="*/ 1209675 w 1564481"/>
                <a:gd name="connsiteY67" fmla="*/ 350044 h 1845467"/>
                <a:gd name="connsiteX68" fmla="*/ 1231106 w 1564481"/>
                <a:gd name="connsiteY68" fmla="*/ 352425 h 1845467"/>
                <a:gd name="connsiteX69" fmla="*/ 1231106 w 1564481"/>
                <a:gd name="connsiteY69" fmla="*/ 352425 h 1845467"/>
                <a:gd name="connsiteX70" fmla="*/ 1207294 w 1564481"/>
                <a:gd name="connsiteY70" fmla="*/ 304800 h 1845467"/>
                <a:gd name="connsiteX71" fmla="*/ 1233487 w 1564481"/>
                <a:gd name="connsiteY71" fmla="*/ 280988 h 1845467"/>
                <a:gd name="connsiteX72" fmla="*/ 1316831 w 1564481"/>
                <a:gd name="connsiteY72" fmla="*/ 142875 h 1845467"/>
                <a:gd name="connsiteX73" fmla="*/ 1312069 w 1564481"/>
                <a:gd name="connsiteY73" fmla="*/ 126207 h 1845467"/>
                <a:gd name="connsiteX74" fmla="*/ 1276350 w 1564481"/>
                <a:gd name="connsiteY74" fmla="*/ 126207 h 1845467"/>
                <a:gd name="connsiteX75" fmla="*/ 1245394 w 1564481"/>
                <a:gd name="connsiteY75" fmla="*/ 102394 h 1845467"/>
                <a:gd name="connsiteX76" fmla="*/ 1226344 w 1564481"/>
                <a:gd name="connsiteY76" fmla="*/ 121444 h 1845467"/>
                <a:gd name="connsiteX77" fmla="*/ 1209675 w 1564481"/>
                <a:gd name="connsiteY77" fmla="*/ 88107 h 1845467"/>
                <a:gd name="connsiteX78" fmla="*/ 1235869 w 1564481"/>
                <a:gd name="connsiteY78" fmla="*/ 64294 h 1845467"/>
                <a:gd name="connsiteX79" fmla="*/ 1223962 w 1564481"/>
                <a:gd name="connsiteY79" fmla="*/ 64294 h 1845467"/>
                <a:gd name="connsiteX80" fmla="*/ 1219200 w 1564481"/>
                <a:gd name="connsiteY80" fmla="*/ 26194 h 1845467"/>
                <a:gd name="connsiteX81" fmla="*/ 1207294 w 1564481"/>
                <a:gd name="connsiteY81" fmla="*/ 0 h 1845467"/>
                <a:gd name="connsiteX82" fmla="*/ 1173956 w 1564481"/>
                <a:gd name="connsiteY82" fmla="*/ 11907 h 1845467"/>
                <a:gd name="connsiteX83" fmla="*/ 1164431 w 1564481"/>
                <a:gd name="connsiteY83" fmla="*/ 38100 h 1845467"/>
                <a:gd name="connsiteX84" fmla="*/ 1092994 w 1564481"/>
                <a:gd name="connsiteY84" fmla="*/ 92868 h 1845467"/>
                <a:gd name="connsiteX85" fmla="*/ 1121568 w 1564481"/>
                <a:gd name="connsiteY85" fmla="*/ 235743 h 1845467"/>
                <a:gd name="connsiteX86" fmla="*/ 826294 w 1564481"/>
                <a:gd name="connsiteY86" fmla="*/ 292893 h 1845467"/>
                <a:gd name="connsiteX87" fmla="*/ 742949 w 1564481"/>
                <a:gd name="connsiteY87" fmla="*/ 316707 h 1845467"/>
                <a:gd name="connsiteX88" fmla="*/ 690562 w 1564481"/>
                <a:gd name="connsiteY88" fmla="*/ 369094 h 1845467"/>
                <a:gd name="connsiteX89" fmla="*/ 652462 w 1564481"/>
                <a:gd name="connsiteY89" fmla="*/ 352425 h 1845467"/>
                <a:gd name="connsiteX90" fmla="*/ 578644 w 1564481"/>
                <a:gd name="connsiteY90" fmla="*/ 323850 h 1845467"/>
                <a:gd name="connsiteX91" fmla="*/ 521494 w 1564481"/>
                <a:gd name="connsiteY91" fmla="*/ 350044 h 1845467"/>
                <a:gd name="connsiteX92" fmla="*/ 483394 w 1564481"/>
                <a:gd name="connsiteY92" fmla="*/ 350044 h 1845467"/>
                <a:gd name="connsiteX93" fmla="*/ 440531 w 1564481"/>
                <a:gd name="connsiteY93" fmla="*/ 404813 h 1845467"/>
                <a:gd name="connsiteX94" fmla="*/ 388144 w 1564481"/>
                <a:gd name="connsiteY94" fmla="*/ 416719 h 1845467"/>
                <a:gd name="connsiteX95" fmla="*/ 376237 w 1564481"/>
                <a:gd name="connsiteY95" fmla="*/ 492919 h 1845467"/>
                <a:gd name="connsiteX96" fmla="*/ 14287 w 1564481"/>
                <a:gd name="connsiteY96" fmla="*/ 452438 h 1845467"/>
                <a:gd name="connsiteX97" fmla="*/ 0 w 1564481"/>
                <a:gd name="connsiteY97" fmla="*/ 483394 h 1845467"/>
                <a:gd name="connsiteX98" fmla="*/ 114300 w 1564481"/>
                <a:gd name="connsiteY98" fmla="*/ 547688 h 1845467"/>
                <a:gd name="connsiteX99" fmla="*/ 40481 w 1564481"/>
                <a:gd name="connsiteY99" fmla="*/ 838201 h 1845467"/>
                <a:gd name="connsiteX100" fmla="*/ 147638 w 1564481"/>
                <a:gd name="connsiteY100" fmla="*/ 864393 h 1845467"/>
                <a:gd name="connsiteX101" fmla="*/ 180974 w 1564481"/>
                <a:gd name="connsiteY101" fmla="*/ 916781 h 1845467"/>
                <a:gd name="connsiteX102" fmla="*/ 285750 w 1564481"/>
                <a:gd name="connsiteY102" fmla="*/ 950119 h 1845467"/>
                <a:gd name="connsiteX103" fmla="*/ 295275 w 1564481"/>
                <a:gd name="connsiteY103" fmla="*/ 990600 h 1845467"/>
                <a:gd name="connsiteX104" fmla="*/ 309562 w 1564481"/>
                <a:gd name="connsiteY104" fmla="*/ 1078707 h 1845467"/>
                <a:gd name="connsiteX105" fmla="*/ 326231 w 1564481"/>
                <a:gd name="connsiteY105" fmla="*/ 1128713 h 1845467"/>
                <a:gd name="connsiteX106" fmla="*/ 414337 w 1564481"/>
                <a:gd name="connsiteY106" fmla="*/ 1221582 h 1845467"/>
                <a:gd name="connsiteX107" fmla="*/ 490537 w 1564481"/>
                <a:gd name="connsiteY107" fmla="*/ 1295400 h 1845467"/>
                <a:gd name="connsiteX108" fmla="*/ 564356 w 1564481"/>
                <a:gd name="connsiteY108" fmla="*/ 1369219 h 1845467"/>
                <a:gd name="connsiteX109" fmla="*/ 590550 w 1564481"/>
                <a:gd name="connsiteY109" fmla="*/ 1452563 h 1845467"/>
                <a:gd name="connsiteX110" fmla="*/ 647700 w 1564481"/>
                <a:gd name="connsiteY110" fmla="*/ 1585913 h 1845467"/>
                <a:gd name="connsiteX111" fmla="*/ 669131 w 1564481"/>
                <a:gd name="connsiteY111" fmla="*/ 1674019 h 1845467"/>
                <a:gd name="connsiteX112" fmla="*/ 673894 w 1564481"/>
                <a:gd name="connsiteY112" fmla="*/ 1712119 h 1845467"/>
                <a:gd name="connsiteX113" fmla="*/ 650081 w 1564481"/>
                <a:gd name="connsiteY113" fmla="*/ 1804988 h 1845467"/>
                <a:gd name="connsiteX114" fmla="*/ 733425 w 1564481"/>
                <a:gd name="connsiteY114" fmla="*/ 1845467 h 1845467"/>
                <a:gd name="connsiteX115" fmla="*/ 807243 w 1564481"/>
                <a:gd name="connsiteY115" fmla="*/ 1750220 h 1845467"/>
                <a:gd name="connsiteX0" fmla="*/ 807243 w 1564481"/>
                <a:gd name="connsiteY0" fmla="*/ 1750220 h 1845467"/>
                <a:gd name="connsiteX1" fmla="*/ 842962 w 1564481"/>
                <a:gd name="connsiteY1" fmla="*/ 1659732 h 1845467"/>
                <a:gd name="connsiteX2" fmla="*/ 854869 w 1564481"/>
                <a:gd name="connsiteY2" fmla="*/ 1614488 h 1845467"/>
                <a:gd name="connsiteX3" fmla="*/ 847725 w 1564481"/>
                <a:gd name="connsiteY3" fmla="*/ 1564482 h 1845467"/>
                <a:gd name="connsiteX4" fmla="*/ 812006 w 1564481"/>
                <a:gd name="connsiteY4" fmla="*/ 1521619 h 1845467"/>
                <a:gd name="connsiteX5" fmla="*/ 833437 w 1564481"/>
                <a:gd name="connsiteY5" fmla="*/ 1478757 h 1845467"/>
                <a:gd name="connsiteX6" fmla="*/ 833437 w 1564481"/>
                <a:gd name="connsiteY6" fmla="*/ 1478757 h 1845467"/>
                <a:gd name="connsiteX7" fmla="*/ 931069 w 1564481"/>
                <a:gd name="connsiteY7" fmla="*/ 1483519 h 1845467"/>
                <a:gd name="connsiteX8" fmla="*/ 938212 w 1564481"/>
                <a:gd name="connsiteY8" fmla="*/ 1469232 h 1845467"/>
                <a:gd name="connsiteX9" fmla="*/ 1033462 w 1564481"/>
                <a:gd name="connsiteY9" fmla="*/ 1469232 h 1845467"/>
                <a:gd name="connsiteX10" fmla="*/ 1033462 w 1564481"/>
                <a:gd name="connsiteY10" fmla="*/ 1426369 h 1845467"/>
                <a:gd name="connsiteX11" fmla="*/ 1066800 w 1564481"/>
                <a:gd name="connsiteY11" fmla="*/ 1388269 h 1845467"/>
                <a:gd name="connsiteX12" fmla="*/ 1181100 w 1564481"/>
                <a:gd name="connsiteY12" fmla="*/ 1331119 h 1845467"/>
                <a:gd name="connsiteX13" fmla="*/ 1550194 w 1564481"/>
                <a:gd name="connsiteY13" fmla="*/ 1009650 h 1845467"/>
                <a:gd name="connsiteX14" fmla="*/ 1564481 w 1564481"/>
                <a:gd name="connsiteY14" fmla="*/ 954882 h 1845467"/>
                <a:gd name="connsiteX15" fmla="*/ 1528762 w 1564481"/>
                <a:gd name="connsiteY15" fmla="*/ 916782 h 1845467"/>
                <a:gd name="connsiteX16" fmla="*/ 1476375 w 1564481"/>
                <a:gd name="connsiteY16" fmla="*/ 909638 h 1845467"/>
                <a:gd name="connsiteX17" fmla="*/ 1457325 w 1564481"/>
                <a:gd name="connsiteY17" fmla="*/ 921544 h 1845467"/>
                <a:gd name="connsiteX18" fmla="*/ 1023937 w 1564481"/>
                <a:gd name="connsiteY18" fmla="*/ 1295400 h 1845467"/>
                <a:gd name="connsiteX19" fmla="*/ 978694 w 1564481"/>
                <a:gd name="connsiteY19" fmla="*/ 1352550 h 1845467"/>
                <a:gd name="connsiteX20" fmla="*/ 973931 w 1564481"/>
                <a:gd name="connsiteY20" fmla="*/ 1295400 h 1845467"/>
                <a:gd name="connsiteX21" fmla="*/ 973931 w 1564481"/>
                <a:gd name="connsiteY21" fmla="*/ 1295400 h 1845467"/>
                <a:gd name="connsiteX22" fmla="*/ 907256 w 1564481"/>
                <a:gd name="connsiteY22" fmla="*/ 1307307 h 1845467"/>
                <a:gd name="connsiteX23" fmla="*/ 890587 w 1564481"/>
                <a:gd name="connsiteY23" fmla="*/ 1266825 h 1845467"/>
                <a:gd name="connsiteX24" fmla="*/ 862012 w 1564481"/>
                <a:gd name="connsiteY24" fmla="*/ 1259682 h 1845467"/>
                <a:gd name="connsiteX25" fmla="*/ 852487 w 1564481"/>
                <a:gd name="connsiteY25" fmla="*/ 1221582 h 1845467"/>
                <a:gd name="connsiteX26" fmla="*/ 804862 w 1564481"/>
                <a:gd name="connsiteY26" fmla="*/ 1212057 h 1845467"/>
                <a:gd name="connsiteX27" fmla="*/ 752475 w 1564481"/>
                <a:gd name="connsiteY27" fmla="*/ 1228725 h 1845467"/>
                <a:gd name="connsiteX28" fmla="*/ 716756 w 1564481"/>
                <a:gd name="connsiteY28" fmla="*/ 1214438 h 1845467"/>
                <a:gd name="connsiteX29" fmla="*/ 711994 w 1564481"/>
                <a:gd name="connsiteY29" fmla="*/ 1176338 h 1845467"/>
                <a:gd name="connsiteX30" fmla="*/ 659606 w 1564481"/>
                <a:gd name="connsiteY30" fmla="*/ 1173957 h 1845467"/>
                <a:gd name="connsiteX31" fmla="*/ 623887 w 1564481"/>
                <a:gd name="connsiteY31" fmla="*/ 1150144 h 1845467"/>
                <a:gd name="connsiteX32" fmla="*/ 600075 w 1564481"/>
                <a:gd name="connsiteY32" fmla="*/ 1159669 h 1845467"/>
                <a:gd name="connsiteX33" fmla="*/ 554831 w 1564481"/>
                <a:gd name="connsiteY33" fmla="*/ 1128713 h 1845467"/>
                <a:gd name="connsiteX34" fmla="*/ 504825 w 1564481"/>
                <a:gd name="connsiteY34" fmla="*/ 1085850 h 1845467"/>
                <a:gd name="connsiteX35" fmla="*/ 492919 w 1564481"/>
                <a:gd name="connsiteY35" fmla="*/ 1028700 h 1845467"/>
                <a:gd name="connsiteX36" fmla="*/ 476250 w 1564481"/>
                <a:gd name="connsiteY36" fmla="*/ 1016794 h 1845467"/>
                <a:gd name="connsiteX37" fmla="*/ 481012 w 1564481"/>
                <a:gd name="connsiteY37" fmla="*/ 973932 h 1845467"/>
                <a:gd name="connsiteX38" fmla="*/ 473869 w 1564481"/>
                <a:gd name="connsiteY38" fmla="*/ 954882 h 1845467"/>
                <a:gd name="connsiteX39" fmla="*/ 509587 w 1564481"/>
                <a:gd name="connsiteY39" fmla="*/ 862013 h 1845467"/>
                <a:gd name="connsiteX40" fmla="*/ 433387 w 1564481"/>
                <a:gd name="connsiteY40" fmla="*/ 807244 h 1845467"/>
                <a:gd name="connsiteX41" fmla="*/ 457200 w 1564481"/>
                <a:gd name="connsiteY41" fmla="*/ 797719 h 1845467"/>
                <a:gd name="connsiteX42" fmla="*/ 454819 w 1564481"/>
                <a:gd name="connsiteY42" fmla="*/ 766763 h 1845467"/>
                <a:gd name="connsiteX43" fmla="*/ 450056 w 1564481"/>
                <a:gd name="connsiteY43" fmla="*/ 740569 h 1845467"/>
                <a:gd name="connsiteX44" fmla="*/ 554831 w 1564481"/>
                <a:gd name="connsiteY44" fmla="*/ 676275 h 1845467"/>
                <a:gd name="connsiteX45" fmla="*/ 542925 w 1564481"/>
                <a:gd name="connsiteY45" fmla="*/ 657225 h 1845467"/>
                <a:gd name="connsiteX46" fmla="*/ 595312 w 1564481"/>
                <a:gd name="connsiteY46" fmla="*/ 588169 h 1845467"/>
                <a:gd name="connsiteX47" fmla="*/ 945356 w 1564481"/>
                <a:gd name="connsiteY47" fmla="*/ 535782 h 1845467"/>
                <a:gd name="connsiteX48" fmla="*/ 940594 w 1564481"/>
                <a:gd name="connsiteY48" fmla="*/ 957263 h 1845467"/>
                <a:gd name="connsiteX49" fmla="*/ 740569 w 1564481"/>
                <a:gd name="connsiteY49" fmla="*/ 988219 h 1845467"/>
                <a:gd name="connsiteX50" fmla="*/ 745331 w 1564481"/>
                <a:gd name="connsiteY50" fmla="*/ 1023938 h 1845467"/>
                <a:gd name="connsiteX51" fmla="*/ 785812 w 1564481"/>
                <a:gd name="connsiteY51" fmla="*/ 1023938 h 1845467"/>
                <a:gd name="connsiteX52" fmla="*/ 785812 w 1564481"/>
                <a:gd name="connsiteY52" fmla="*/ 1047750 h 1845467"/>
                <a:gd name="connsiteX53" fmla="*/ 971550 w 1564481"/>
                <a:gd name="connsiteY53" fmla="*/ 1012032 h 1845467"/>
                <a:gd name="connsiteX54" fmla="*/ 1004887 w 1564481"/>
                <a:gd name="connsiteY54" fmla="*/ 1050132 h 1845467"/>
                <a:gd name="connsiteX55" fmla="*/ 1038225 w 1564481"/>
                <a:gd name="connsiteY55" fmla="*/ 1052513 h 1845467"/>
                <a:gd name="connsiteX56" fmla="*/ 1059656 w 1564481"/>
                <a:gd name="connsiteY56" fmla="*/ 1042988 h 1845467"/>
                <a:gd name="connsiteX57" fmla="*/ 1090612 w 1564481"/>
                <a:gd name="connsiteY57" fmla="*/ 1016794 h 1845467"/>
                <a:gd name="connsiteX58" fmla="*/ 1092994 w 1564481"/>
                <a:gd name="connsiteY58" fmla="*/ 990600 h 1845467"/>
                <a:gd name="connsiteX59" fmla="*/ 1092994 w 1564481"/>
                <a:gd name="connsiteY59" fmla="*/ 504825 h 1845467"/>
                <a:gd name="connsiteX60" fmla="*/ 1069181 w 1564481"/>
                <a:gd name="connsiteY60" fmla="*/ 481013 h 1845467"/>
                <a:gd name="connsiteX61" fmla="*/ 1066800 w 1564481"/>
                <a:gd name="connsiteY61" fmla="*/ 381000 h 1845467"/>
                <a:gd name="connsiteX62" fmla="*/ 1090612 w 1564481"/>
                <a:gd name="connsiteY62" fmla="*/ 397669 h 1845467"/>
                <a:gd name="connsiteX63" fmla="*/ 1116806 w 1564481"/>
                <a:gd name="connsiteY63" fmla="*/ 381000 h 1845467"/>
                <a:gd name="connsiteX64" fmla="*/ 1135856 w 1564481"/>
                <a:gd name="connsiteY64" fmla="*/ 390525 h 1845467"/>
                <a:gd name="connsiteX65" fmla="*/ 1154906 w 1564481"/>
                <a:gd name="connsiteY65" fmla="*/ 364332 h 1845467"/>
                <a:gd name="connsiteX66" fmla="*/ 1207294 w 1564481"/>
                <a:gd name="connsiteY66" fmla="*/ 369094 h 1845467"/>
                <a:gd name="connsiteX67" fmla="*/ 1209675 w 1564481"/>
                <a:gd name="connsiteY67" fmla="*/ 350044 h 1845467"/>
                <a:gd name="connsiteX68" fmla="*/ 1231106 w 1564481"/>
                <a:gd name="connsiteY68" fmla="*/ 352425 h 1845467"/>
                <a:gd name="connsiteX69" fmla="*/ 1231106 w 1564481"/>
                <a:gd name="connsiteY69" fmla="*/ 352425 h 1845467"/>
                <a:gd name="connsiteX70" fmla="*/ 1207294 w 1564481"/>
                <a:gd name="connsiteY70" fmla="*/ 304800 h 1845467"/>
                <a:gd name="connsiteX71" fmla="*/ 1233487 w 1564481"/>
                <a:gd name="connsiteY71" fmla="*/ 280988 h 1845467"/>
                <a:gd name="connsiteX72" fmla="*/ 1316831 w 1564481"/>
                <a:gd name="connsiteY72" fmla="*/ 142875 h 1845467"/>
                <a:gd name="connsiteX73" fmla="*/ 1312069 w 1564481"/>
                <a:gd name="connsiteY73" fmla="*/ 126207 h 1845467"/>
                <a:gd name="connsiteX74" fmla="*/ 1276350 w 1564481"/>
                <a:gd name="connsiteY74" fmla="*/ 126207 h 1845467"/>
                <a:gd name="connsiteX75" fmla="*/ 1245394 w 1564481"/>
                <a:gd name="connsiteY75" fmla="*/ 102394 h 1845467"/>
                <a:gd name="connsiteX76" fmla="*/ 1226344 w 1564481"/>
                <a:gd name="connsiteY76" fmla="*/ 121444 h 1845467"/>
                <a:gd name="connsiteX77" fmla="*/ 1209675 w 1564481"/>
                <a:gd name="connsiteY77" fmla="*/ 88107 h 1845467"/>
                <a:gd name="connsiteX78" fmla="*/ 1235869 w 1564481"/>
                <a:gd name="connsiteY78" fmla="*/ 64294 h 1845467"/>
                <a:gd name="connsiteX79" fmla="*/ 1223962 w 1564481"/>
                <a:gd name="connsiteY79" fmla="*/ 64294 h 1845467"/>
                <a:gd name="connsiteX80" fmla="*/ 1219200 w 1564481"/>
                <a:gd name="connsiteY80" fmla="*/ 26194 h 1845467"/>
                <a:gd name="connsiteX81" fmla="*/ 1207294 w 1564481"/>
                <a:gd name="connsiteY81" fmla="*/ 0 h 1845467"/>
                <a:gd name="connsiteX82" fmla="*/ 1173956 w 1564481"/>
                <a:gd name="connsiteY82" fmla="*/ 11907 h 1845467"/>
                <a:gd name="connsiteX83" fmla="*/ 1164431 w 1564481"/>
                <a:gd name="connsiteY83" fmla="*/ 38100 h 1845467"/>
                <a:gd name="connsiteX84" fmla="*/ 1092994 w 1564481"/>
                <a:gd name="connsiteY84" fmla="*/ 92868 h 1845467"/>
                <a:gd name="connsiteX85" fmla="*/ 1121568 w 1564481"/>
                <a:gd name="connsiteY85" fmla="*/ 235743 h 1845467"/>
                <a:gd name="connsiteX86" fmla="*/ 831057 w 1564481"/>
                <a:gd name="connsiteY86" fmla="*/ 340518 h 1845467"/>
                <a:gd name="connsiteX87" fmla="*/ 742949 w 1564481"/>
                <a:gd name="connsiteY87" fmla="*/ 316707 h 1845467"/>
                <a:gd name="connsiteX88" fmla="*/ 690562 w 1564481"/>
                <a:gd name="connsiteY88" fmla="*/ 369094 h 1845467"/>
                <a:gd name="connsiteX89" fmla="*/ 652462 w 1564481"/>
                <a:gd name="connsiteY89" fmla="*/ 352425 h 1845467"/>
                <a:gd name="connsiteX90" fmla="*/ 578644 w 1564481"/>
                <a:gd name="connsiteY90" fmla="*/ 323850 h 1845467"/>
                <a:gd name="connsiteX91" fmla="*/ 521494 w 1564481"/>
                <a:gd name="connsiteY91" fmla="*/ 350044 h 1845467"/>
                <a:gd name="connsiteX92" fmla="*/ 483394 w 1564481"/>
                <a:gd name="connsiteY92" fmla="*/ 350044 h 1845467"/>
                <a:gd name="connsiteX93" fmla="*/ 440531 w 1564481"/>
                <a:gd name="connsiteY93" fmla="*/ 404813 h 1845467"/>
                <a:gd name="connsiteX94" fmla="*/ 388144 w 1564481"/>
                <a:gd name="connsiteY94" fmla="*/ 416719 h 1845467"/>
                <a:gd name="connsiteX95" fmla="*/ 376237 w 1564481"/>
                <a:gd name="connsiteY95" fmla="*/ 492919 h 1845467"/>
                <a:gd name="connsiteX96" fmla="*/ 14287 w 1564481"/>
                <a:gd name="connsiteY96" fmla="*/ 452438 h 1845467"/>
                <a:gd name="connsiteX97" fmla="*/ 0 w 1564481"/>
                <a:gd name="connsiteY97" fmla="*/ 483394 h 1845467"/>
                <a:gd name="connsiteX98" fmla="*/ 114300 w 1564481"/>
                <a:gd name="connsiteY98" fmla="*/ 547688 h 1845467"/>
                <a:gd name="connsiteX99" fmla="*/ 40481 w 1564481"/>
                <a:gd name="connsiteY99" fmla="*/ 838201 h 1845467"/>
                <a:gd name="connsiteX100" fmla="*/ 147638 w 1564481"/>
                <a:gd name="connsiteY100" fmla="*/ 864393 h 1845467"/>
                <a:gd name="connsiteX101" fmla="*/ 180974 w 1564481"/>
                <a:gd name="connsiteY101" fmla="*/ 916781 h 1845467"/>
                <a:gd name="connsiteX102" fmla="*/ 285750 w 1564481"/>
                <a:gd name="connsiteY102" fmla="*/ 950119 h 1845467"/>
                <a:gd name="connsiteX103" fmla="*/ 295275 w 1564481"/>
                <a:gd name="connsiteY103" fmla="*/ 990600 h 1845467"/>
                <a:gd name="connsiteX104" fmla="*/ 309562 w 1564481"/>
                <a:gd name="connsiteY104" fmla="*/ 1078707 h 1845467"/>
                <a:gd name="connsiteX105" fmla="*/ 326231 w 1564481"/>
                <a:gd name="connsiteY105" fmla="*/ 1128713 h 1845467"/>
                <a:gd name="connsiteX106" fmla="*/ 414337 w 1564481"/>
                <a:gd name="connsiteY106" fmla="*/ 1221582 h 1845467"/>
                <a:gd name="connsiteX107" fmla="*/ 490537 w 1564481"/>
                <a:gd name="connsiteY107" fmla="*/ 1295400 h 1845467"/>
                <a:gd name="connsiteX108" fmla="*/ 564356 w 1564481"/>
                <a:gd name="connsiteY108" fmla="*/ 1369219 h 1845467"/>
                <a:gd name="connsiteX109" fmla="*/ 590550 w 1564481"/>
                <a:gd name="connsiteY109" fmla="*/ 1452563 h 1845467"/>
                <a:gd name="connsiteX110" fmla="*/ 647700 w 1564481"/>
                <a:gd name="connsiteY110" fmla="*/ 1585913 h 1845467"/>
                <a:gd name="connsiteX111" fmla="*/ 669131 w 1564481"/>
                <a:gd name="connsiteY111" fmla="*/ 1674019 h 1845467"/>
                <a:gd name="connsiteX112" fmla="*/ 673894 w 1564481"/>
                <a:gd name="connsiteY112" fmla="*/ 1712119 h 1845467"/>
                <a:gd name="connsiteX113" fmla="*/ 650081 w 1564481"/>
                <a:gd name="connsiteY113" fmla="*/ 1804988 h 1845467"/>
                <a:gd name="connsiteX114" fmla="*/ 733425 w 1564481"/>
                <a:gd name="connsiteY114" fmla="*/ 1845467 h 1845467"/>
                <a:gd name="connsiteX115" fmla="*/ 807243 w 1564481"/>
                <a:gd name="connsiteY115" fmla="*/ 1750220 h 1845467"/>
                <a:gd name="connsiteX0" fmla="*/ 807243 w 1564481"/>
                <a:gd name="connsiteY0" fmla="*/ 1750220 h 1845467"/>
                <a:gd name="connsiteX1" fmla="*/ 842962 w 1564481"/>
                <a:gd name="connsiteY1" fmla="*/ 1659732 h 1845467"/>
                <a:gd name="connsiteX2" fmla="*/ 854869 w 1564481"/>
                <a:gd name="connsiteY2" fmla="*/ 1614488 h 1845467"/>
                <a:gd name="connsiteX3" fmla="*/ 847725 w 1564481"/>
                <a:gd name="connsiteY3" fmla="*/ 1564482 h 1845467"/>
                <a:gd name="connsiteX4" fmla="*/ 812006 w 1564481"/>
                <a:gd name="connsiteY4" fmla="*/ 1521619 h 1845467"/>
                <a:gd name="connsiteX5" fmla="*/ 833437 w 1564481"/>
                <a:gd name="connsiteY5" fmla="*/ 1478757 h 1845467"/>
                <a:gd name="connsiteX6" fmla="*/ 833437 w 1564481"/>
                <a:gd name="connsiteY6" fmla="*/ 1478757 h 1845467"/>
                <a:gd name="connsiteX7" fmla="*/ 931069 w 1564481"/>
                <a:gd name="connsiteY7" fmla="*/ 1483519 h 1845467"/>
                <a:gd name="connsiteX8" fmla="*/ 938212 w 1564481"/>
                <a:gd name="connsiteY8" fmla="*/ 1469232 h 1845467"/>
                <a:gd name="connsiteX9" fmla="*/ 1033462 w 1564481"/>
                <a:gd name="connsiteY9" fmla="*/ 1469232 h 1845467"/>
                <a:gd name="connsiteX10" fmla="*/ 1033462 w 1564481"/>
                <a:gd name="connsiteY10" fmla="*/ 1426369 h 1845467"/>
                <a:gd name="connsiteX11" fmla="*/ 1066800 w 1564481"/>
                <a:gd name="connsiteY11" fmla="*/ 1388269 h 1845467"/>
                <a:gd name="connsiteX12" fmla="*/ 1181100 w 1564481"/>
                <a:gd name="connsiteY12" fmla="*/ 1331119 h 1845467"/>
                <a:gd name="connsiteX13" fmla="*/ 1550194 w 1564481"/>
                <a:gd name="connsiteY13" fmla="*/ 1009650 h 1845467"/>
                <a:gd name="connsiteX14" fmla="*/ 1564481 w 1564481"/>
                <a:gd name="connsiteY14" fmla="*/ 954882 h 1845467"/>
                <a:gd name="connsiteX15" fmla="*/ 1528762 w 1564481"/>
                <a:gd name="connsiteY15" fmla="*/ 916782 h 1845467"/>
                <a:gd name="connsiteX16" fmla="*/ 1476375 w 1564481"/>
                <a:gd name="connsiteY16" fmla="*/ 909638 h 1845467"/>
                <a:gd name="connsiteX17" fmla="*/ 1457325 w 1564481"/>
                <a:gd name="connsiteY17" fmla="*/ 921544 h 1845467"/>
                <a:gd name="connsiteX18" fmla="*/ 1023937 w 1564481"/>
                <a:gd name="connsiteY18" fmla="*/ 1295400 h 1845467"/>
                <a:gd name="connsiteX19" fmla="*/ 978694 w 1564481"/>
                <a:gd name="connsiteY19" fmla="*/ 1352550 h 1845467"/>
                <a:gd name="connsiteX20" fmla="*/ 973931 w 1564481"/>
                <a:gd name="connsiteY20" fmla="*/ 1295400 h 1845467"/>
                <a:gd name="connsiteX21" fmla="*/ 973931 w 1564481"/>
                <a:gd name="connsiteY21" fmla="*/ 1295400 h 1845467"/>
                <a:gd name="connsiteX22" fmla="*/ 907256 w 1564481"/>
                <a:gd name="connsiteY22" fmla="*/ 1307307 h 1845467"/>
                <a:gd name="connsiteX23" fmla="*/ 890587 w 1564481"/>
                <a:gd name="connsiteY23" fmla="*/ 1266825 h 1845467"/>
                <a:gd name="connsiteX24" fmla="*/ 862012 w 1564481"/>
                <a:gd name="connsiteY24" fmla="*/ 1259682 h 1845467"/>
                <a:gd name="connsiteX25" fmla="*/ 852487 w 1564481"/>
                <a:gd name="connsiteY25" fmla="*/ 1221582 h 1845467"/>
                <a:gd name="connsiteX26" fmla="*/ 804862 w 1564481"/>
                <a:gd name="connsiteY26" fmla="*/ 1212057 h 1845467"/>
                <a:gd name="connsiteX27" fmla="*/ 752475 w 1564481"/>
                <a:gd name="connsiteY27" fmla="*/ 1228725 h 1845467"/>
                <a:gd name="connsiteX28" fmla="*/ 716756 w 1564481"/>
                <a:gd name="connsiteY28" fmla="*/ 1214438 h 1845467"/>
                <a:gd name="connsiteX29" fmla="*/ 711994 w 1564481"/>
                <a:gd name="connsiteY29" fmla="*/ 1176338 h 1845467"/>
                <a:gd name="connsiteX30" fmla="*/ 659606 w 1564481"/>
                <a:gd name="connsiteY30" fmla="*/ 1173957 h 1845467"/>
                <a:gd name="connsiteX31" fmla="*/ 623887 w 1564481"/>
                <a:gd name="connsiteY31" fmla="*/ 1150144 h 1845467"/>
                <a:gd name="connsiteX32" fmla="*/ 600075 w 1564481"/>
                <a:gd name="connsiteY32" fmla="*/ 1159669 h 1845467"/>
                <a:gd name="connsiteX33" fmla="*/ 554831 w 1564481"/>
                <a:gd name="connsiteY33" fmla="*/ 1128713 h 1845467"/>
                <a:gd name="connsiteX34" fmla="*/ 504825 w 1564481"/>
                <a:gd name="connsiteY34" fmla="*/ 1085850 h 1845467"/>
                <a:gd name="connsiteX35" fmla="*/ 492919 w 1564481"/>
                <a:gd name="connsiteY35" fmla="*/ 1028700 h 1845467"/>
                <a:gd name="connsiteX36" fmla="*/ 476250 w 1564481"/>
                <a:gd name="connsiteY36" fmla="*/ 1016794 h 1845467"/>
                <a:gd name="connsiteX37" fmla="*/ 481012 w 1564481"/>
                <a:gd name="connsiteY37" fmla="*/ 973932 h 1845467"/>
                <a:gd name="connsiteX38" fmla="*/ 473869 w 1564481"/>
                <a:gd name="connsiteY38" fmla="*/ 954882 h 1845467"/>
                <a:gd name="connsiteX39" fmla="*/ 509587 w 1564481"/>
                <a:gd name="connsiteY39" fmla="*/ 862013 h 1845467"/>
                <a:gd name="connsiteX40" fmla="*/ 433387 w 1564481"/>
                <a:gd name="connsiteY40" fmla="*/ 807244 h 1845467"/>
                <a:gd name="connsiteX41" fmla="*/ 457200 w 1564481"/>
                <a:gd name="connsiteY41" fmla="*/ 797719 h 1845467"/>
                <a:gd name="connsiteX42" fmla="*/ 454819 w 1564481"/>
                <a:gd name="connsiteY42" fmla="*/ 766763 h 1845467"/>
                <a:gd name="connsiteX43" fmla="*/ 450056 w 1564481"/>
                <a:gd name="connsiteY43" fmla="*/ 740569 h 1845467"/>
                <a:gd name="connsiteX44" fmla="*/ 554831 w 1564481"/>
                <a:gd name="connsiteY44" fmla="*/ 676275 h 1845467"/>
                <a:gd name="connsiteX45" fmla="*/ 542925 w 1564481"/>
                <a:gd name="connsiteY45" fmla="*/ 657225 h 1845467"/>
                <a:gd name="connsiteX46" fmla="*/ 595312 w 1564481"/>
                <a:gd name="connsiteY46" fmla="*/ 588169 h 1845467"/>
                <a:gd name="connsiteX47" fmla="*/ 945356 w 1564481"/>
                <a:gd name="connsiteY47" fmla="*/ 535782 h 1845467"/>
                <a:gd name="connsiteX48" fmla="*/ 940594 w 1564481"/>
                <a:gd name="connsiteY48" fmla="*/ 957263 h 1845467"/>
                <a:gd name="connsiteX49" fmla="*/ 740569 w 1564481"/>
                <a:gd name="connsiteY49" fmla="*/ 988219 h 1845467"/>
                <a:gd name="connsiteX50" fmla="*/ 745331 w 1564481"/>
                <a:gd name="connsiteY50" fmla="*/ 1023938 h 1845467"/>
                <a:gd name="connsiteX51" fmla="*/ 785812 w 1564481"/>
                <a:gd name="connsiteY51" fmla="*/ 1023938 h 1845467"/>
                <a:gd name="connsiteX52" fmla="*/ 785812 w 1564481"/>
                <a:gd name="connsiteY52" fmla="*/ 1047750 h 1845467"/>
                <a:gd name="connsiteX53" fmla="*/ 971550 w 1564481"/>
                <a:gd name="connsiteY53" fmla="*/ 1012032 h 1845467"/>
                <a:gd name="connsiteX54" fmla="*/ 1004887 w 1564481"/>
                <a:gd name="connsiteY54" fmla="*/ 1050132 h 1845467"/>
                <a:gd name="connsiteX55" fmla="*/ 1038225 w 1564481"/>
                <a:gd name="connsiteY55" fmla="*/ 1052513 h 1845467"/>
                <a:gd name="connsiteX56" fmla="*/ 1059656 w 1564481"/>
                <a:gd name="connsiteY56" fmla="*/ 1042988 h 1845467"/>
                <a:gd name="connsiteX57" fmla="*/ 1090612 w 1564481"/>
                <a:gd name="connsiteY57" fmla="*/ 1016794 h 1845467"/>
                <a:gd name="connsiteX58" fmla="*/ 1092994 w 1564481"/>
                <a:gd name="connsiteY58" fmla="*/ 990600 h 1845467"/>
                <a:gd name="connsiteX59" fmla="*/ 1092994 w 1564481"/>
                <a:gd name="connsiteY59" fmla="*/ 504825 h 1845467"/>
                <a:gd name="connsiteX60" fmla="*/ 1069181 w 1564481"/>
                <a:gd name="connsiteY60" fmla="*/ 481013 h 1845467"/>
                <a:gd name="connsiteX61" fmla="*/ 1066800 w 1564481"/>
                <a:gd name="connsiteY61" fmla="*/ 381000 h 1845467"/>
                <a:gd name="connsiteX62" fmla="*/ 1090612 w 1564481"/>
                <a:gd name="connsiteY62" fmla="*/ 397669 h 1845467"/>
                <a:gd name="connsiteX63" fmla="*/ 1116806 w 1564481"/>
                <a:gd name="connsiteY63" fmla="*/ 381000 h 1845467"/>
                <a:gd name="connsiteX64" fmla="*/ 1135856 w 1564481"/>
                <a:gd name="connsiteY64" fmla="*/ 390525 h 1845467"/>
                <a:gd name="connsiteX65" fmla="*/ 1154906 w 1564481"/>
                <a:gd name="connsiteY65" fmla="*/ 364332 h 1845467"/>
                <a:gd name="connsiteX66" fmla="*/ 1207294 w 1564481"/>
                <a:gd name="connsiteY66" fmla="*/ 369094 h 1845467"/>
                <a:gd name="connsiteX67" fmla="*/ 1209675 w 1564481"/>
                <a:gd name="connsiteY67" fmla="*/ 350044 h 1845467"/>
                <a:gd name="connsiteX68" fmla="*/ 1231106 w 1564481"/>
                <a:gd name="connsiteY68" fmla="*/ 352425 h 1845467"/>
                <a:gd name="connsiteX69" fmla="*/ 1231106 w 1564481"/>
                <a:gd name="connsiteY69" fmla="*/ 352425 h 1845467"/>
                <a:gd name="connsiteX70" fmla="*/ 1207294 w 1564481"/>
                <a:gd name="connsiteY70" fmla="*/ 304800 h 1845467"/>
                <a:gd name="connsiteX71" fmla="*/ 1233487 w 1564481"/>
                <a:gd name="connsiteY71" fmla="*/ 280988 h 1845467"/>
                <a:gd name="connsiteX72" fmla="*/ 1316831 w 1564481"/>
                <a:gd name="connsiteY72" fmla="*/ 142875 h 1845467"/>
                <a:gd name="connsiteX73" fmla="*/ 1312069 w 1564481"/>
                <a:gd name="connsiteY73" fmla="*/ 126207 h 1845467"/>
                <a:gd name="connsiteX74" fmla="*/ 1276350 w 1564481"/>
                <a:gd name="connsiteY74" fmla="*/ 126207 h 1845467"/>
                <a:gd name="connsiteX75" fmla="*/ 1245394 w 1564481"/>
                <a:gd name="connsiteY75" fmla="*/ 102394 h 1845467"/>
                <a:gd name="connsiteX76" fmla="*/ 1226344 w 1564481"/>
                <a:gd name="connsiteY76" fmla="*/ 121444 h 1845467"/>
                <a:gd name="connsiteX77" fmla="*/ 1209675 w 1564481"/>
                <a:gd name="connsiteY77" fmla="*/ 88107 h 1845467"/>
                <a:gd name="connsiteX78" fmla="*/ 1235869 w 1564481"/>
                <a:gd name="connsiteY78" fmla="*/ 64294 h 1845467"/>
                <a:gd name="connsiteX79" fmla="*/ 1223962 w 1564481"/>
                <a:gd name="connsiteY79" fmla="*/ 64294 h 1845467"/>
                <a:gd name="connsiteX80" fmla="*/ 1219200 w 1564481"/>
                <a:gd name="connsiteY80" fmla="*/ 26194 h 1845467"/>
                <a:gd name="connsiteX81" fmla="*/ 1207294 w 1564481"/>
                <a:gd name="connsiteY81" fmla="*/ 0 h 1845467"/>
                <a:gd name="connsiteX82" fmla="*/ 1173956 w 1564481"/>
                <a:gd name="connsiteY82" fmla="*/ 11907 h 1845467"/>
                <a:gd name="connsiteX83" fmla="*/ 1164431 w 1564481"/>
                <a:gd name="connsiteY83" fmla="*/ 38100 h 1845467"/>
                <a:gd name="connsiteX84" fmla="*/ 1092994 w 1564481"/>
                <a:gd name="connsiteY84" fmla="*/ 92868 h 1845467"/>
                <a:gd name="connsiteX85" fmla="*/ 1121568 w 1564481"/>
                <a:gd name="connsiteY85" fmla="*/ 235743 h 1845467"/>
                <a:gd name="connsiteX86" fmla="*/ 831057 w 1564481"/>
                <a:gd name="connsiteY86" fmla="*/ 340518 h 1845467"/>
                <a:gd name="connsiteX87" fmla="*/ 742949 w 1564481"/>
                <a:gd name="connsiteY87" fmla="*/ 316707 h 1845467"/>
                <a:gd name="connsiteX88" fmla="*/ 690562 w 1564481"/>
                <a:gd name="connsiteY88" fmla="*/ 369094 h 1845467"/>
                <a:gd name="connsiteX89" fmla="*/ 652462 w 1564481"/>
                <a:gd name="connsiteY89" fmla="*/ 352425 h 1845467"/>
                <a:gd name="connsiteX90" fmla="*/ 578644 w 1564481"/>
                <a:gd name="connsiteY90" fmla="*/ 323850 h 1845467"/>
                <a:gd name="connsiteX91" fmla="*/ 521494 w 1564481"/>
                <a:gd name="connsiteY91" fmla="*/ 350044 h 1845467"/>
                <a:gd name="connsiteX92" fmla="*/ 483394 w 1564481"/>
                <a:gd name="connsiteY92" fmla="*/ 350044 h 1845467"/>
                <a:gd name="connsiteX93" fmla="*/ 440531 w 1564481"/>
                <a:gd name="connsiteY93" fmla="*/ 404813 h 1845467"/>
                <a:gd name="connsiteX94" fmla="*/ 388144 w 1564481"/>
                <a:gd name="connsiteY94" fmla="*/ 416719 h 1845467"/>
                <a:gd name="connsiteX95" fmla="*/ 376237 w 1564481"/>
                <a:gd name="connsiteY95" fmla="*/ 492919 h 1845467"/>
                <a:gd name="connsiteX96" fmla="*/ 14287 w 1564481"/>
                <a:gd name="connsiteY96" fmla="*/ 452438 h 1845467"/>
                <a:gd name="connsiteX97" fmla="*/ 0 w 1564481"/>
                <a:gd name="connsiteY97" fmla="*/ 483394 h 1845467"/>
                <a:gd name="connsiteX98" fmla="*/ 114300 w 1564481"/>
                <a:gd name="connsiteY98" fmla="*/ 547688 h 1845467"/>
                <a:gd name="connsiteX99" fmla="*/ 40481 w 1564481"/>
                <a:gd name="connsiteY99" fmla="*/ 838201 h 1845467"/>
                <a:gd name="connsiteX100" fmla="*/ 96308 w 1564481"/>
                <a:gd name="connsiteY100" fmla="*/ 864393 h 1845467"/>
                <a:gd name="connsiteX101" fmla="*/ 180974 w 1564481"/>
                <a:gd name="connsiteY101" fmla="*/ 916781 h 1845467"/>
                <a:gd name="connsiteX102" fmla="*/ 285750 w 1564481"/>
                <a:gd name="connsiteY102" fmla="*/ 950119 h 1845467"/>
                <a:gd name="connsiteX103" fmla="*/ 295275 w 1564481"/>
                <a:gd name="connsiteY103" fmla="*/ 990600 h 1845467"/>
                <a:gd name="connsiteX104" fmla="*/ 309562 w 1564481"/>
                <a:gd name="connsiteY104" fmla="*/ 1078707 h 1845467"/>
                <a:gd name="connsiteX105" fmla="*/ 326231 w 1564481"/>
                <a:gd name="connsiteY105" fmla="*/ 1128713 h 1845467"/>
                <a:gd name="connsiteX106" fmla="*/ 414337 w 1564481"/>
                <a:gd name="connsiteY106" fmla="*/ 1221582 h 1845467"/>
                <a:gd name="connsiteX107" fmla="*/ 490537 w 1564481"/>
                <a:gd name="connsiteY107" fmla="*/ 1295400 h 1845467"/>
                <a:gd name="connsiteX108" fmla="*/ 564356 w 1564481"/>
                <a:gd name="connsiteY108" fmla="*/ 1369219 h 1845467"/>
                <a:gd name="connsiteX109" fmla="*/ 590550 w 1564481"/>
                <a:gd name="connsiteY109" fmla="*/ 1452563 h 1845467"/>
                <a:gd name="connsiteX110" fmla="*/ 647700 w 1564481"/>
                <a:gd name="connsiteY110" fmla="*/ 1585913 h 1845467"/>
                <a:gd name="connsiteX111" fmla="*/ 669131 w 1564481"/>
                <a:gd name="connsiteY111" fmla="*/ 1674019 h 1845467"/>
                <a:gd name="connsiteX112" fmla="*/ 673894 w 1564481"/>
                <a:gd name="connsiteY112" fmla="*/ 1712119 h 1845467"/>
                <a:gd name="connsiteX113" fmla="*/ 650081 w 1564481"/>
                <a:gd name="connsiteY113" fmla="*/ 1804988 h 1845467"/>
                <a:gd name="connsiteX114" fmla="*/ 733425 w 1564481"/>
                <a:gd name="connsiteY114" fmla="*/ 1845467 h 1845467"/>
                <a:gd name="connsiteX115" fmla="*/ 807243 w 1564481"/>
                <a:gd name="connsiteY115" fmla="*/ 1750220 h 1845467"/>
                <a:gd name="connsiteX0" fmla="*/ 1055495 w 1812733"/>
                <a:gd name="connsiteY0" fmla="*/ 1750220 h 1845467"/>
                <a:gd name="connsiteX1" fmla="*/ 1091214 w 1812733"/>
                <a:gd name="connsiteY1" fmla="*/ 1659732 h 1845467"/>
                <a:gd name="connsiteX2" fmla="*/ 1103121 w 1812733"/>
                <a:gd name="connsiteY2" fmla="*/ 1614488 h 1845467"/>
                <a:gd name="connsiteX3" fmla="*/ 1095977 w 1812733"/>
                <a:gd name="connsiteY3" fmla="*/ 1564482 h 1845467"/>
                <a:gd name="connsiteX4" fmla="*/ 1060258 w 1812733"/>
                <a:gd name="connsiteY4" fmla="*/ 1521619 h 1845467"/>
                <a:gd name="connsiteX5" fmla="*/ 1081689 w 1812733"/>
                <a:gd name="connsiteY5" fmla="*/ 1478757 h 1845467"/>
                <a:gd name="connsiteX6" fmla="*/ 1081689 w 1812733"/>
                <a:gd name="connsiteY6" fmla="*/ 1478757 h 1845467"/>
                <a:gd name="connsiteX7" fmla="*/ 1179321 w 1812733"/>
                <a:gd name="connsiteY7" fmla="*/ 1483519 h 1845467"/>
                <a:gd name="connsiteX8" fmla="*/ 1186464 w 1812733"/>
                <a:gd name="connsiteY8" fmla="*/ 1469232 h 1845467"/>
                <a:gd name="connsiteX9" fmla="*/ 1281714 w 1812733"/>
                <a:gd name="connsiteY9" fmla="*/ 1469232 h 1845467"/>
                <a:gd name="connsiteX10" fmla="*/ 1281714 w 1812733"/>
                <a:gd name="connsiteY10" fmla="*/ 1426369 h 1845467"/>
                <a:gd name="connsiteX11" fmla="*/ 1315052 w 1812733"/>
                <a:gd name="connsiteY11" fmla="*/ 1388269 h 1845467"/>
                <a:gd name="connsiteX12" fmla="*/ 1429352 w 1812733"/>
                <a:gd name="connsiteY12" fmla="*/ 1331119 h 1845467"/>
                <a:gd name="connsiteX13" fmla="*/ 1798446 w 1812733"/>
                <a:gd name="connsiteY13" fmla="*/ 1009650 h 1845467"/>
                <a:gd name="connsiteX14" fmla="*/ 1812733 w 1812733"/>
                <a:gd name="connsiteY14" fmla="*/ 954882 h 1845467"/>
                <a:gd name="connsiteX15" fmla="*/ 1777014 w 1812733"/>
                <a:gd name="connsiteY15" fmla="*/ 916782 h 1845467"/>
                <a:gd name="connsiteX16" fmla="*/ 1724627 w 1812733"/>
                <a:gd name="connsiteY16" fmla="*/ 909638 h 1845467"/>
                <a:gd name="connsiteX17" fmla="*/ 1705577 w 1812733"/>
                <a:gd name="connsiteY17" fmla="*/ 921544 h 1845467"/>
                <a:gd name="connsiteX18" fmla="*/ 1272189 w 1812733"/>
                <a:gd name="connsiteY18" fmla="*/ 1295400 h 1845467"/>
                <a:gd name="connsiteX19" fmla="*/ 1226946 w 1812733"/>
                <a:gd name="connsiteY19" fmla="*/ 1352550 h 1845467"/>
                <a:gd name="connsiteX20" fmla="*/ 1222183 w 1812733"/>
                <a:gd name="connsiteY20" fmla="*/ 1295400 h 1845467"/>
                <a:gd name="connsiteX21" fmla="*/ 1222183 w 1812733"/>
                <a:gd name="connsiteY21" fmla="*/ 1295400 h 1845467"/>
                <a:gd name="connsiteX22" fmla="*/ 1155508 w 1812733"/>
                <a:gd name="connsiteY22" fmla="*/ 1307307 h 1845467"/>
                <a:gd name="connsiteX23" fmla="*/ 1138839 w 1812733"/>
                <a:gd name="connsiteY23" fmla="*/ 1266825 h 1845467"/>
                <a:gd name="connsiteX24" fmla="*/ 1110264 w 1812733"/>
                <a:gd name="connsiteY24" fmla="*/ 1259682 h 1845467"/>
                <a:gd name="connsiteX25" fmla="*/ 1100739 w 1812733"/>
                <a:gd name="connsiteY25" fmla="*/ 1221582 h 1845467"/>
                <a:gd name="connsiteX26" fmla="*/ 1053114 w 1812733"/>
                <a:gd name="connsiteY26" fmla="*/ 1212057 h 1845467"/>
                <a:gd name="connsiteX27" fmla="*/ 1000727 w 1812733"/>
                <a:gd name="connsiteY27" fmla="*/ 1228725 h 1845467"/>
                <a:gd name="connsiteX28" fmla="*/ 965008 w 1812733"/>
                <a:gd name="connsiteY28" fmla="*/ 1214438 h 1845467"/>
                <a:gd name="connsiteX29" fmla="*/ 960246 w 1812733"/>
                <a:gd name="connsiteY29" fmla="*/ 1176338 h 1845467"/>
                <a:gd name="connsiteX30" fmla="*/ 907858 w 1812733"/>
                <a:gd name="connsiteY30" fmla="*/ 1173957 h 1845467"/>
                <a:gd name="connsiteX31" fmla="*/ 872139 w 1812733"/>
                <a:gd name="connsiteY31" fmla="*/ 1150144 h 1845467"/>
                <a:gd name="connsiteX32" fmla="*/ 848327 w 1812733"/>
                <a:gd name="connsiteY32" fmla="*/ 1159669 h 1845467"/>
                <a:gd name="connsiteX33" fmla="*/ 803083 w 1812733"/>
                <a:gd name="connsiteY33" fmla="*/ 1128713 h 1845467"/>
                <a:gd name="connsiteX34" fmla="*/ 753077 w 1812733"/>
                <a:gd name="connsiteY34" fmla="*/ 1085850 h 1845467"/>
                <a:gd name="connsiteX35" fmla="*/ 741171 w 1812733"/>
                <a:gd name="connsiteY35" fmla="*/ 1028700 h 1845467"/>
                <a:gd name="connsiteX36" fmla="*/ 724502 w 1812733"/>
                <a:gd name="connsiteY36" fmla="*/ 1016794 h 1845467"/>
                <a:gd name="connsiteX37" fmla="*/ 729264 w 1812733"/>
                <a:gd name="connsiteY37" fmla="*/ 973932 h 1845467"/>
                <a:gd name="connsiteX38" fmla="*/ 722121 w 1812733"/>
                <a:gd name="connsiteY38" fmla="*/ 954882 h 1845467"/>
                <a:gd name="connsiteX39" fmla="*/ 757839 w 1812733"/>
                <a:gd name="connsiteY39" fmla="*/ 862013 h 1845467"/>
                <a:gd name="connsiteX40" fmla="*/ 681639 w 1812733"/>
                <a:gd name="connsiteY40" fmla="*/ 807244 h 1845467"/>
                <a:gd name="connsiteX41" fmla="*/ 705452 w 1812733"/>
                <a:gd name="connsiteY41" fmla="*/ 797719 h 1845467"/>
                <a:gd name="connsiteX42" fmla="*/ 703071 w 1812733"/>
                <a:gd name="connsiteY42" fmla="*/ 766763 h 1845467"/>
                <a:gd name="connsiteX43" fmla="*/ 698308 w 1812733"/>
                <a:gd name="connsiteY43" fmla="*/ 740569 h 1845467"/>
                <a:gd name="connsiteX44" fmla="*/ 803083 w 1812733"/>
                <a:gd name="connsiteY44" fmla="*/ 676275 h 1845467"/>
                <a:gd name="connsiteX45" fmla="*/ 791177 w 1812733"/>
                <a:gd name="connsiteY45" fmla="*/ 657225 h 1845467"/>
                <a:gd name="connsiteX46" fmla="*/ 843564 w 1812733"/>
                <a:gd name="connsiteY46" fmla="*/ 588169 h 1845467"/>
                <a:gd name="connsiteX47" fmla="*/ 1193608 w 1812733"/>
                <a:gd name="connsiteY47" fmla="*/ 535782 h 1845467"/>
                <a:gd name="connsiteX48" fmla="*/ 1188846 w 1812733"/>
                <a:gd name="connsiteY48" fmla="*/ 957263 h 1845467"/>
                <a:gd name="connsiteX49" fmla="*/ 988821 w 1812733"/>
                <a:gd name="connsiteY49" fmla="*/ 988219 h 1845467"/>
                <a:gd name="connsiteX50" fmla="*/ 993583 w 1812733"/>
                <a:gd name="connsiteY50" fmla="*/ 1023938 h 1845467"/>
                <a:gd name="connsiteX51" fmla="*/ 1034064 w 1812733"/>
                <a:gd name="connsiteY51" fmla="*/ 1023938 h 1845467"/>
                <a:gd name="connsiteX52" fmla="*/ 1034064 w 1812733"/>
                <a:gd name="connsiteY52" fmla="*/ 1047750 h 1845467"/>
                <a:gd name="connsiteX53" fmla="*/ 1219802 w 1812733"/>
                <a:gd name="connsiteY53" fmla="*/ 1012032 h 1845467"/>
                <a:gd name="connsiteX54" fmla="*/ 1253139 w 1812733"/>
                <a:gd name="connsiteY54" fmla="*/ 1050132 h 1845467"/>
                <a:gd name="connsiteX55" fmla="*/ 1286477 w 1812733"/>
                <a:gd name="connsiteY55" fmla="*/ 1052513 h 1845467"/>
                <a:gd name="connsiteX56" fmla="*/ 1307908 w 1812733"/>
                <a:gd name="connsiteY56" fmla="*/ 1042988 h 1845467"/>
                <a:gd name="connsiteX57" fmla="*/ 1338864 w 1812733"/>
                <a:gd name="connsiteY57" fmla="*/ 1016794 h 1845467"/>
                <a:gd name="connsiteX58" fmla="*/ 1341246 w 1812733"/>
                <a:gd name="connsiteY58" fmla="*/ 990600 h 1845467"/>
                <a:gd name="connsiteX59" fmla="*/ 1341246 w 1812733"/>
                <a:gd name="connsiteY59" fmla="*/ 504825 h 1845467"/>
                <a:gd name="connsiteX60" fmla="*/ 1317433 w 1812733"/>
                <a:gd name="connsiteY60" fmla="*/ 481013 h 1845467"/>
                <a:gd name="connsiteX61" fmla="*/ 1315052 w 1812733"/>
                <a:gd name="connsiteY61" fmla="*/ 381000 h 1845467"/>
                <a:gd name="connsiteX62" fmla="*/ 1338864 w 1812733"/>
                <a:gd name="connsiteY62" fmla="*/ 397669 h 1845467"/>
                <a:gd name="connsiteX63" fmla="*/ 1365058 w 1812733"/>
                <a:gd name="connsiteY63" fmla="*/ 381000 h 1845467"/>
                <a:gd name="connsiteX64" fmla="*/ 1384108 w 1812733"/>
                <a:gd name="connsiteY64" fmla="*/ 390525 h 1845467"/>
                <a:gd name="connsiteX65" fmla="*/ 1403158 w 1812733"/>
                <a:gd name="connsiteY65" fmla="*/ 364332 h 1845467"/>
                <a:gd name="connsiteX66" fmla="*/ 1455546 w 1812733"/>
                <a:gd name="connsiteY66" fmla="*/ 369094 h 1845467"/>
                <a:gd name="connsiteX67" fmla="*/ 1457927 w 1812733"/>
                <a:gd name="connsiteY67" fmla="*/ 350044 h 1845467"/>
                <a:gd name="connsiteX68" fmla="*/ 1479358 w 1812733"/>
                <a:gd name="connsiteY68" fmla="*/ 352425 h 1845467"/>
                <a:gd name="connsiteX69" fmla="*/ 1479358 w 1812733"/>
                <a:gd name="connsiteY69" fmla="*/ 352425 h 1845467"/>
                <a:gd name="connsiteX70" fmla="*/ 1455546 w 1812733"/>
                <a:gd name="connsiteY70" fmla="*/ 304800 h 1845467"/>
                <a:gd name="connsiteX71" fmla="*/ 1481739 w 1812733"/>
                <a:gd name="connsiteY71" fmla="*/ 280988 h 1845467"/>
                <a:gd name="connsiteX72" fmla="*/ 1565083 w 1812733"/>
                <a:gd name="connsiteY72" fmla="*/ 142875 h 1845467"/>
                <a:gd name="connsiteX73" fmla="*/ 1560321 w 1812733"/>
                <a:gd name="connsiteY73" fmla="*/ 126207 h 1845467"/>
                <a:gd name="connsiteX74" fmla="*/ 1524602 w 1812733"/>
                <a:gd name="connsiteY74" fmla="*/ 126207 h 1845467"/>
                <a:gd name="connsiteX75" fmla="*/ 1493646 w 1812733"/>
                <a:gd name="connsiteY75" fmla="*/ 102394 h 1845467"/>
                <a:gd name="connsiteX76" fmla="*/ 1474596 w 1812733"/>
                <a:gd name="connsiteY76" fmla="*/ 121444 h 1845467"/>
                <a:gd name="connsiteX77" fmla="*/ 1457927 w 1812733"/>
                <a:gd name="connsiteY77" fmla="*/ 88107 h 1845467"/>
                <a:gd name="connsiteX78" fmla="*/ 1484121 w 1812733"/>
                <a:gd name="connsiteY78" fmla="*/ 64294 h 1845467"/>
                <a:gd name="connsiteX79" fmla="*/ 1472214 w 1812733"/>
                <a:gd name="connsiteY79" fmla="*/ 64294 h 1845467"/>
                <a:gd name="connsiteX80" fmla="*/ 1467452 w 1812733"/>
                <a:gd name="connsiteY80" fmla="*/ 26194 h 1845467"/>
                <a:gd name="connsiteX81" fmla="*/ 1455546 w 1812733"/>
                <a:gd name="connsiteY81" fmla="*/ 0 h 1845467"/>
                <a:gd name="connsiteX82" fmla="*/ 1422208 w 1812733"/>
                <a:gd name="connsiteY82" fmla="*/ 11907 h 1845467"/>
                <a:gd name="connsiteX83" fmla="*/ 1412683 w 1812733"/>
                <a:gd name="connsiteY83" fmla="*/ 38100 h 1845467"/>
                <a:gd name="connsiteX84" fmla="*/ 1341246 w 1812733"/>
                <a:gd name="connsiteY84" fmla="*/ 92868 h 1845467"/>
                <a:gd name="connsiteX85" fmla="*/ 1369820 w 1812733"/>
                <a:gd name="connsiteY85" fmla="*/ 235743 h 1845467"/>
                <a:gd name="connsiteX86" fmla="*/ 1079309 w 1812733"/>
                <a:gd name="connsiteY86" fmla="*/ 340518 h 1845467"/>
                <a:gd name="connsiteX87" fmla="*/ 991201 w 1812733"/>
                <a:gd name="connsiteY87" fmla="*/ 316707 h 1845467"/>
                <a:gd name="connsiteX88" fmla="*/ 938814 w 1812733"/>
                <a:gd name="connsiteY88" fmla="*/ 369094 h 1845467"/>
                <a:gd name="connsiteX89" fmla="*/ 900714 w 1812733"/>
                <a:gd name="connsiteY89" fmla="*/ 352425 h 1845467"/>
                <a:gd name="connsiteX90" fmla="*/ 826896 w 1812733"/>
                <a:gd name="connsiteY90" fmla="*/ 323850 h 1845467"/>
                <a:gd name="connsiteX91" fmla="*/ 769746 w 1812733"/>
                <a:gd name="connsiteY91" fmla="*/ 350044 h 1845467"/>
                <a:gd name="connsiteX92" fmla="*/ 731646 w 1812733"/>
                <a:gd name="connsiteY92" fmla="*/ 350044 h 1845467"/>
                <a:gd name="connsiteX93" fmla="*/ 688783 w 1812733"/>
                <a:gd name="connsiteY93" fmla="*/ 404813 h 1845467"/>
                <a:gd name="connsiteX94" fmla="*/ 636396 w 1812733"/>
                <a:gd name="connsiteY94" fmla="*/ 416719 h 1845467"/>
                <a:gd name="connsiteX95" fmla="*/ 624489 w 1812733"/>
                <a:gd name="connsiteY95" fmla="*/ 492919 h 1845467"/>
                <a:gd name="connsiteX96" fmla="*/ 262539 w 1812733"/>
                <a:gd name="connsiteY96" fmla="*/ 452438 h 1845467"/>
                <a:gd name="connsiteX97" fmla="*/ 248252 w 1812733"/>
                <a:gd name="connsiteY97" fmla="*/ 483394 h 1845467"/>
                <a:gd name="connsiteX98" fmla="*/ 362552 w 1812733"/>
                <a:gd name="connsiteY98" fmla="*/ 547688 h 1845467"/>
                <a:gd name="connsiteX99" fmla="*/ 0 w 1812733"/>
                <a:gd name="connsiteY99" fmla="*/ 1064910 h 1845467"/>
                <a:gd name="connsiteX100" fmla="*/ 344560 w 1812733"/>
                <a:gd name="connsiteY100" fmla="*/ 864393 h 1845467"/>
                <a:gd name="connsiteX101" fmla="*/ 429226 w 1812733"/>
                <a:gd name="connsiteY101" fmla="*/ 916781 h 1845467"/>
                <a:gd name="connsiteX102" fmla="*/ 534002 w 1812733"/>
                <a:gd name="connsiteY102" fmla="*/ 950119 h 1845467"/>
                <a:gd name="connsiteX103" fmla="*/ 543527 w 1812733"/>
                <a:gd name="connsiteY103" fmla="*/ 990600 h 1845467"/>
                <a:gd name="connsiteX104" fmla="*/ 557814 w 1812733"/>
                <a:gd name="connsiteY104" fmla="*/ 1078707 h 1845467"/>
                <a:gd name="connsiteX105" fmla="*/ 574483 w 1812733"/>
                <a:gd name="connsiteY105" fmla="*/ 1128713 h 1845467"/>
                <a:gd name="connsiteX106" fmla="*/ 662589 w 1812733"/>
                <a:gd name="connsiteY106" fmla="*/ 1221582 h 1845467"/>
                <a:gd name="connsiteX107" fmla="*/ 738789 w 1812733"/>
                <a:gd name="connsiteY107" fmla="*/ 1295400 h 1845467"/>
                <a:gd name="connsiteX108" fmla="*/ 812608 w 1812733"/>
                <a:gd name="connsiteY108" fmla="*/ 1369219 h 1845467"/>
                <a:gd name="connsiteX109" fmla="*/ 838802 w 1812733"/>
                <a:gd name="connsiteY109" fmla="*/ 1452563 h 1845467"/>
                <a:gd name="connsiteX110" fmla="*/ 895952 w 1812733"/>
                <a:gd name="connsiteY110" fmla="*/ 1585913 h 1845467"/>
                <a:gd name="connsiteX111" fmla="*/ 917383 w 1812733"/>
                <a:gd name="connsiteY111" fmla="*/ 1674019 h 1845467"/>
                <a:gd name="connsiteX112" fmla="*/ 922146 w 1812733"/>
                <a:gd name="connsiteY112" fmla="*/ 1712119 h 1845467"/>
                <a:gd name="connsiteX113" fmla="*/ 898333 w 1812733"/>
                <a:gd name="connsiteY113" fmla="*/ 1804988 h 1845467"/>
                <a:gd name="connsiteX114" fmla="*/ 981677 w 1812733"/>
                <a:gd name="connsiteY114" fmla="*/ 1845467 h 1845467"/>
                <a:gd name="connsiteX115" fmla="*/ 1055495 w 1812733"/>
                <a:gd name="connsiteY115" fmla="*/ 1750220 h 1845467"/>
                <a:gd name="connsiteX0" fmla="*/ 1055495 w 1812733"/>
                <a:gd name="connsiteY0" fmla="*/ 1750220 h 1845467"/>
                <a:gd name="connsiteX1" fmla="*/ 1091214 w 1812733"/>
                <a:gd name="connsiteY1" fmla="*/ 1659732 h 1845467"/>
                <a:gd name="connsiteX2" fmla="*/ 1103121 w 1812733"/>
                <a:gd name="connsiteY2" fmla="*/ 1614488 h 1845467"/>
                <a:gd name="connsiteX3" fmla="*/ 1095977 w 1812733"/>
                <a:gd name="connsiteY3" fmla="*/ 1564482 h 1845467"/>
                <a:gd name="connsiteX4" fmla="*/ 1060258 w 1812733"/>
                <a:gd name="connsiteY4" fmla="*/ 1521619 h 1845467"/>
                <a:gd name="connsiteX5" fmla="*/ 1081689 w 1812733"/>
                <a:gd name="connsiteY5" fmla="*/ 1478757 h 1845467"/>
                <a:gd name="connsiteX6" fmla="*/ 1081689 w 1812733"/>
                <a:gd name="connsiteY6" fmla="*/ 1478757 h 1845467"/>
                <a:gd name="connsiteX7" fmla="*/ 1179321 w 1812733"/>
                <a:gd name="connsiteY7" fmla="*/ 1483519 h 1845467"/>
                <a:gd name="connsiteX8" fmla="*/ 1186464 w 1812733"/>
                <a:gd name="connsiteY8" fmla="*/ 1469232 h 1845467"/>
                <a:gd name="connsiteX9" fmla="*/ 1281714 w 1812733"/>
                <a:gd name="connsiteY9" fmla="*/ 1469232 h 1845467"/>
                <a:gd name="connsiteX10" fmla="*/ 1281714 w 1812733"/>
                <a:gd name="connsiteY10" fmla="*/ 1426369 h 1845467"/>
                <a:gd name="connsiteX11" fmla="*/ 1315052 w 1812733"/>
                <a:gd name="connsiteY11" fmla="*/ 1388269 h 1845467"/>
                <a:gd name="connsiteX12" fmla="*/ 1429352 w 1812733"/>
                <a:gd name="connsiteY12" fmla="*/ 1331119 h 1845467"/>
                <a:gd name="connsiteX13" fmla="*/ 1798446 w 1812733"/>
                <a:gd name="connsiteY13" fmla="*/ 1009650 h 1845467"/>
                <a:gd name="connsiteX14" fmla="*/ 1812733 w 1812733"/>
                <a:gd name="connsiteY14" fmla="*/ 954882 h 1845467"/>
                <a:gd name="connsiteX15" fmla="*/ 1777014 w 1812733"/>
                <a:gd name="connsiteY15" fmla="*/ 916782 h 1845467"/>
                <a:gd name="connsiteX16" fmla="*/ 1724627 w 1812733"/>
                <a:gd name="connsiteY16" fmla="*/ 909638 h 1845467"/>
                <a:gd name="connsiteX17" fmla="*/ 1705577 w 1812733"/>
                <a:gd name="connsiteY17" fmla="*/ 921544 h 1845467"/>
                <a:gd name="connsiteX18" fmla="*/ 1272189 w 1812733"/>
                <a:gd name="connsiteY18" fmla="*/ 1295400 h 1845467"/>
                <a:gd name="connsiteX19" fmla="*/ 1226946 w 1812733"/>
                <a:gd name="connsiteY19" fmla="*/ 1352550 h 1845467"/>
                <a:gd name="connsiteX20" fmla="*/ 1222183 w 1812733"/>
                <a:gd name="connsiteY20" fmla="*/ 1295400 h 1845467"/>
                <a:gd name="connsiteX21" fmla="*/ 1222183 w 1812733"/>
                <a:gd name="connsiteY21" fmla="*/ 1295400 h 1845467"/>
                <a:gd name="connsiteX22" fmla="*/ 1155508 w 1812733"/>
                <a:gd name="connsiteY22" fmla="*/ 1307307 h 1845467"/>
                <a:gd name="connsiteX23" fmla="*/ 1138839 w 1812733"/>
                <a:gd name="connsiteY23" fmla="*/ 1266825 h 1845467"/>
                <a:gd name="connsiteX24" fmla="*/ 1110264 w 1812733"/>
                <a:gd name="connsiteY24" fmla="*/ 1259682 h 1845467"/>
                <a:gd name="connsiteX25" fmla="*/ 1100739 w 1812733"/>
                <a:gd name="connsiteY25" fmla="*/ 1221582 h 1845467"/>
                <a:gd name="connsiteX26" fmla="*/ 1053114 w 1812733"/>
                <a:gd name="connsiteY26" fmla="*/ 1212057 h 1845467"/>
                <a:gd name="connsiteX27" fmla="*/ 1000727 w 1812733"/>
                <a:gd name="connsiteY27" fmla="*/ 1228725 h 1845467"/>
                <a:gd name="connsiteX28" fmla="*/ 965008 w 1812733"/>
                <a:gd name="connsiteY28" fmla="*/ 1214438 h 1845467"/>
                <a:gd name="connsiteX29" fmla="*/ 960246 w 1812733"/>
                <a:gd name="connsiteY29" fmla="*/ 1176338 h 1845467"/>
                <a:gd name="connsiteX30" fmla="*/ 907858 w 1812733"/>
                <a:gd name="connsiteY30" fmla="*/ 1173957 h 1845467"/>
                <a:gd name="connsiteX31" fmla="*/ 872139 w 1812733"/>
                <a:gd name="connsiteY31" fmla="*/ 1150144 h 1845467"/>
                <a:gd name="connsiteX32" fmla="*/ 848327 w 1812733"/>
                <a:gd name="connsiteY32" fmla="*/ 1159669 h 1845467"/>
                <a:gd name="connsiteX33" fmla="*/ 803083 w 1812733"/>
                <a:gd name="connsiteY33" fmla="*/ 1128713 h 1845467"/>
                <a:gd name="connsiteX34" fmla="*/ 753077 w 1812733"/>
                <a:gd name="connsiteY34" fmla="*/ 1085850 h 1845467"/>
                <a:gd name="connsiteX35" fmla="*/ 741171 w 1812733"/>
                <a:gd name="connsiteY35" fmla="*/ 1028700 h 1845467"/>
                <a:gd name="connsiteX36" fmla="*/ 724502 w 1812733"/>
                <a:gd name="connsiteY36" fmla="*/ 1016794 h 1845467"/>
                <a:gd name="connsiteX37" fmla="*/ 729264 w 1812733"/>
                <a:gd name="connsiteY37" fmla="*/ 973932 h 1845467"/>
                <a:gd name="connsiteX38" fmla="*/ 722121 w 1812733"/>
                <a:gd name="connsiteY38" fmla="*/ 954882 h 1845467"/>
                <a:gd name="connsiteX39" fmla="*/ 757839 w 1812733"/>
                <a:gd name="connsiteY39" fmla="*/ 862013 h 1845467"/>
                <a:gd name="connsiteX40" fmla="*/ 681639 w 1812733"/>
                <a:gd name="connsiteY40" fmla="*/ 807244 h 1845467"/>
                <a:gd name="connsiteX41" fmla="*/ 705452 w 1812733"/>
                <a:gd name="connsiteY41" fmla="*/ 797719 h 1845467"/>
                <a:gd name="connsiteX42" fmla="*/ 703071 w 1812733"/>
                <a:gd name="connsiteY42" fmla="*/ 766763 h 1845467"/>
                <a:gd name="connsiteX43" fmla="*/ 698308 w 1812733"/>
                <a:gd name="connsiteY43" fmla="*/ 740569 h 1845467"/>
                <a:gd name="connsiteX44" fmla="*/ 803083 w 1812733"/>
                <a:gd name="connsiteY44" fmla="*/ 676275 h 1845467"/>
                <a:gd name="connsiteX45" fmla="*/ 791177 w 1812733"/>
                <a:gd name="connsiteY45" fmla="*/ 657225 h 1845467"/>
                <a:gd name="connsiteX46" fmla="*/ 843564 w 1812733"/>
                <a:gd name="connsiteY46" fmla="*/ 588169 h 1845467"/>
                <a:gd name="connsiteX47" fmla="*/ 1193608 w 1812733"/>
                <a:gd name="connsiteY47" fmla="*/ 535782 h 1845467"/>
                <a:gd name="connsiteX48" fmla="*/ 1188846 w 1812733"/>
                <a:gd name="connsiteY48" fmla="*/ 957263 h 1845467"/>
                <a:gd name="connsiteX49" fmla="*/ 988821 w 1812733"/>
                <a:gd name="connsiteY49" fmla="*/ 988219 h 1845467"/>
                <a:gd name="connsiteX50" fmla="*/ 993583 w 1812733"/>
                <a:gd name="connsiteY50" fmla="*/ 1023938 h 1845467"/>
                <a:gd name="connsiteX51" fmla="*/ 1034064 w 1812733"/>
                <a:gd name="connsiteY51" fmla="*/ 1023938 h 1845467"/>
                <a:gd name="connsiteX52" fmla="*/ 1034064 w 1812733"/>
                <a:gd name="connsiteY52" fmla="*/ 1047750 h 1845467"/>
                <a:gd name="connsiteX53" fmla="*/ 1219802 w 1812733"/>
                <a:gd name="connsiteY53" fmla="*/ 1012032 h 1845467"/>
                <a:gd name="connsiteX54" fmla="*/ 1253139 w 1812733"/>
                <a:gd name="connsiteY54" fmla="*/ 1050132 h 1845467"/>
                <a:gd name="connsiteX55" fmla="*/ 1286477 w 1812733"/>
                <a:gd name="connsiteY55" fmla="*/ 1052513 h 1845467"/>
                <a:gd name="connsiteX56" fmla="*/ 1307908 w 1812733"/>
                <a:gd name="connsiteY56" fmla="*/ 1042988 h 1845467"/>
                <a:gd name="connsiteX57" fmla="*/ 1338864 w 1812733"/>
                <a:gd name="connsiteY57" fmla="*/ 1016794 h 1845467"/>
                <a:gd name="connsiteX58" fmla="*/ 1341246 w 1812733"/>
                <a:gd name="connsiteY58" fmla="*/ 990600 h 1845467"/>
                <a:gd name="connsiteX59" fmla="*/ 1341246 w 1812733"/>
                <a:gd name="connsiteY59" fmla="*/ 504825 h 1845467"/>
                <a:gd name="connsiteX60" fmla="*/ 1317433 w 1812733"/>
                <a:gd name="connsiteY60" fmla="*/ 481013 h 1845467"/>
                <a:gd name="connsiteX61" fmla="*/ 1315052 w 1812733"/>
                <a:gd name="connsiteY61" fmla="*/ 381000 h 1845467"/>
                <a:gd name="connsiteX62" fmla="*/ 1338864 w 1812733"/>
                <a:gd name="connsiteY62" fmla="*/ 397669 h 1845467"/>
                <a:gd name="connsiteX63" fmla="*/ 1365058 w 1812733"/>
                <a:gd name="connsiteY63" fmla="*/ 381000 h 1845467"/>
                <a:gd name="connsiteX64" fmla="*/ 1384108 w 1812733"/>
                <a:gd name="connsiteY64" fmla="*/ 390525 h 1845467"/>
                <a:gd name="connsiteX65" fmla="*/ 1403158 w 1812733"/>
                <a:gd name="connsiteY65" fmla="*/ 364332 h 1845467"/>
                <a:gd name="connsiteX66" fmla="*/ 1455546 w 1812733"/>
                <a:gd name="connsiteY66" fmla="*/ 369094 h 1845467"/>
                <a:gd name="connsiteX67" fmla="*/ 1457927 w 1812733"/>
                <a:gd name="connsiteY67" fmla="*/ 350044 h 1845467"/>
                <a:gd name="connsiteX68" fmla="*/ 1479358 w 1812733"/>
                <a:gd name="connsiteY68" fmla="*/ 352425 h 1845467"/>
                <a:gd name="connsiteX69" fmla="*/ 1479358 w 1812733"/>
                <a:gd name="connsiteY69" fmla="*/ 352425 h 1845467"/>
                <a:gd name="connsiteX70" fmla="*/ 1455546 w 1812733"/>
                <a:gd name="connsiteY70" fmla="*/ 304800 h 1845467"/>
                <a:gd name="connsiteX71" fmla="*/ 1481739 w 1812733"/>
                <a:gd name="connsiteY71" fmla="*/ 280988 h 1845467"/>
                <a:gd name="connsiteX72" fmla="*/ 1565083 w 1812733"/>
                <a:gd name="connsiteY72" fmla="*/ 142875 h 1845467"/>
                <a:gd name="connsiteX73" fmla="*/ 1560321 w 1812733"/>
                <a:gd name="connsiteY73" fmla="*/ 126207 h 1845467"/>
                <a:gd name="connsiteX74" fmla="*/ 1524602 w 1812733"/>
                <a:gd name="connsiteY74" fmla="*/ 126207 h 1845467"/>
                <a:gd name="connsiteX75" fmla="*/ 1493646 w 1812733"/>
                <a:gd name="connsiteY75" fmla="*/ 102394 h 1845467"/>
                <a:gd name="connsiteX76" fmla="*/ 1474596 w 1812733"/>
                <a:gd name="connsiteY76" fmla="*/ 121444 h 1845467"/>
                <a:gd name="connsiteX77" fmla="*/ 1457927 w 1812733"/>
                <a:gd name="connsiteY77" fmla="*/ 88107 h 1845467"/>
                <a:gd name="connsiteX78" fmla="*/ 1484121 w 1812733"/>
                <a:gd name="connsiteY78" fmla="*/ 64294 h 1845467"/>
                <a:gd name="connsiteX79" fmla="*/ 1472214 w 1812733"/>
                <a:gd name="connsiteY79" fmla="*/ 64294 h 1845467"/>
                <a:gd name="connsiteX80" fmla="*/ 1467452 w 1812733"/>
                <a:gd name="connsiteY80" fmla="*/ 26194 h 1845467"/>
                <a:gd name="connsiteX81" fmla="*/ 1455546 w 1812733"/>
                <a:gd name="connsiteY81" fmla="*/ 0 h 1845467"/>
                <a:gd name="connsiteX82" fmla="*/ 1422208 w 1812733"/>
                <a:gd name="connsiteY82" fmla="*/ 11907 h 1845467"/>
                <a:gd name="connsiteX83" fmla="*/ 1412683 w 1812733"/>
                <a:gd name="connsiteY83" fmla="*/ 38100 h 1845467"/>
                <a:gd name="connsiteX84" fmla="*/ 1341246 w 1812733"/>
                <a:gd name="connsiteY84" fmla="*/ 92868 h 1845467"/>
                <a:gd name="connsiteX85" fmla="*/ 1369820 w 1812733"/>
                <a:gd name="connsiteY85" fmla="*/ 235743 h 1845467"/>
                <a:gd name="connsiteX86" fmla="*/ 1079309 w 1812733"/>
                <a:gd name="connsiteY86" fmla="*/ 340518 h 1845467"/>
                <a:gd name="connsiteX87" fmla="*/ 991201 w 1812733"/>
                <a:gd name="connsiteY87" fmla="*/ 316707 h 1845467"/>
                <a:gd name="connsiteX88" fmla="*/ 938814 w 1812733"/>
                <a:gd name="connsiteY88" fmla="*/ 369094 h 1845467"/>
                <a:gd name="connsiteX89" fmla="*/ 900714 w 1812733"/>
                <a:gd name="connsiteY89" fmla="*/ 352425 h 1845467"/>
                <a:gd name="connsiteX90" fmla="*/ 826896 w 1812733"/>
                <a:gd name="connsiteY90" fmla="*/ 323850 h 1845467"/>
                <a:gd name="connsiteX91" fmla="*/ 769746 w 1812733"/>
                <a:gd name="connsiteY91" fmla="*/ 350044 h 1845467"/>
                <a:gd name="connsiteX92" fmla="*/ 731646 w 1812733"/>
                <a:gd name="connsiteY92" fmla="*/ 350044 h 1845467"/>
                <a:gd name="connsiteX93" fmla="*/ 688783 w 1812733"/>
                <a:gd name="connsiteY93" fmla="*/ 404813 h 1845467"/>
                <a:gd name="connsiteX94" fmla="*/ 636396 w 1812733"/>
                <a:gd name="connsiteY94" fmla="*/ 416719 h 1845467"/>
                <a:gd name="connsiteX95" fmla="*/ 624489 w 1812733"/>
                <a:gd name="connsiteY95" fmla="*/ 492919 h 1845467"/>
                <a:gd name="connsiteX96" fmla="*/ 262539 w 1812733"/>
                <a:gd name="connsiteY96" fmla="*/ 452438 h 1845467"/>
                <a:gd name="connsiteX97" fmla="*/ 248252 w 1812733"/>
                <a:gd name="connsiteY97" fmla="*/ 483394 h 1845467"/>
                <a:gd name="connsiteX98" fmla="*/ 362552 w 1812733"/>
                <a:gd name="connsiteY98" fmla="*/ 547688 h 1845467"/>
                <a:gd name="connsiteX99" fmla="*/ 0 w 1812733"/>
                <a:gd name="connsiteY99" fmla="*/ 1064910 h 1845467"/>
                <a:gd name="connsiteX100" fmla="*/ 344560 w 1812733"/>
                <a:gd name="connsiteY100" fmla="*/ 864393 h 1845467"/>
                <a:gd name="connsiteX101" fmla="*/ 429226 w 1812733"/>
                <a:gd name="connsiteY101" fmla="*/ 916781 h 1845467"/>
                <a:gd name="connsiteX102" fmla="*/ 534002 w 1812733"/>
                <a:gd name="connsiteY102" fmla="*/ 950119 h 1845467"/>
                <a:gd name="connsiteX103" fmla="*/ 543527 w 1812733"/>
                <a:gd name="connsiteY103" fmla="*/ 990600 h 1845467"/>
                <a:gd name="connsiteX104" fmla="*/ 557814 w 1812733"/>
                <a:gd name="connsiteY104" fmla="*/ 1078707 h 1845467"/>
                <a:gd name="connsiteX105" fmla="*/ 574483 w 1812733"/>
                <a:gd name="connsiteY105" fmla="*/ 1128713 h 1845467"/>
                <a:gd name="connsiteX106" fmla="*/ 662589 w 1812733"/>
                <a:gd name="connsiteY106" fmla="*/ 1221582 h 1845467"/>
                <a:gd name="connsiteX107" fmla="*/ 738789 w 1812733"/>
                <a:gd name="connsiteY107" fmla="*/ 1295400 h 1845467"/>
                <a:gd name="connsiteX108" fmla="*/ 812608 w 1812733"/>
                <a:gd name="connsiteY108" fmla="*/ 1369219 h 1845467"/>
                <a:gd name="connsiteX109" fmla="*/ 838802 w 1812733"/>
                <a:gd name="connsiteY109" fmla="*/ 1452563 h 1845467"/>
                <a:gd name="connsiteX110" fmla="*/ 895952 w 1812733"/>
                <a:gd name="connsiteY110" fmla="*/ 1585913 h 1845467"/>
                <a:gd name="connsiteX111" fmla="*/ 917383 w 1812733"/>
                <a:gd name="connsiteY111" fmla="*/ 1674019 h 1845467"/>
                <a:gd name="connsiteX112" fmla="*/ 922146 w 1812733"/>
                <a:gd name="connsiteY112" fmla="*/ 1712119 h 1845467"/>
                <a:gd name="connsiteX113" fmla="*/ 898333 w 1812733"/>
                <a:gd name="connsiteY113" fmla="*/ 1804988 h 1845467"/>
                <a:gd name="connsiteX114" fmla="*/ 981677 w 1812733"/>
                <a:gd name="connsiteY114" fmla="*/ 1845467 h 1845467"/>
                <a:gd name="connsiteX115" fmla="*/ 1055495 w 1812733"/>
                <a:gd name="connsiteY115" fmla="*/ 1750220 h 1845467"/>
                <a:gd name="connsiteX0" fmla="*/ 1057708 w 1814946"/>
                <a:gd name="connsiteY0" fmla="*/ 1750220 h 1845467"/>
                <a:gd name="connsiteX1" fmla="*/ 1093427 w 1814946"/>
                <a:gd name="connsiteY1" fmla="*/ 1659732 h 1845467"/>
                <a:gd name="connsiteX2" fmla="*/ 1105334 w 1814946"/>
                <a:gd name="connsiteY2" fmla="*/ 1614488 h 1845467"/>
                <a:gd name="connsiteX3" fmla="*/ 1098190 w 1814946"/>
                <a:gd name="connsiteY3" fmla="*/ 1564482 h 1845467"/>
                <a:gd name="connsiteX4" fmla="*/ 1062471 w 1814946"/>
                <a:gd name="connsiteY4" fmla="*/ 1521619 h 1845467"/>
                <a:gd name="connsiteX5" fmla="*/ 1083902 w 1814946"/>
                <a:gd name="connsiteY5" fmla="*/ 1478757 h 1845467"/>
                <a:gd name="connsiteX6" fmla="*/ 1083902 w 1814946"/>
                <a:gd name="connsiteY6" fmla="*/ 1478757 h 1845467"/>
                <a:gd name="connsiteX7" fmla="*/ 1181534 w 1814946"/>
                <a:gd name="connsiteY7" fmla="*/ 1483519 h 1845467"/>
                <a:gd name="connsiteX8" fmla="*/ 1188677 w 1814946"/>
                <a:gd name="connsiteY8" fmla="*/ 1469232 h 1845467"/>
                <a:gd name="connsiteX9" fmla="*/ 1283927 w 1814946"/>
                <a:gd name="connsiteY9" fmla="*/ 1469232 h 1845467"/>
                <a:gd name="connsiteX10" fmla="*/ 1283927 w 1814946"/>
                <a:gd name="connsiteY10" fmla="*/ 1426369 h 1845467"/>
                <a:gd name="connsiteX11" fmla="*/ 1317265 w 1814946"/>
                <a:gd name="connsiteY11" fmla="*/ 1388269 h 1845467"/>
                <a:gd name="connsiteX12" fmla="*/ 1431565 w 1814946"/>
                <a:gd name="connsiteY12" fmla="*/ 1331119 h 1845467"/>
                <a:gd name="connsiteX13" fmla="*/ 1800659 w 1814946"/>
                <a:gd name="connsiteY13" fmla="*/ 1009650 h 1845467"/>
                <a:gd name="connsiteX14" fmla="*/ 1814946 w 1814946"/>
                <a:gd name="connsiteY14" fmla="*/ 954882 h 1845467"/>
                <a:gd name="connsiteX15" fmla="*/ 1779227 w 1814946"/>
                <a:gd name="connsiteY15" fmla="*/ 916782 h 1845467"/>
                <a:gd name="connsiteX16" fmla="*/ 1726840 w 1814946"/>
                <a:gd name="connsiteY16" fmla="*/ 909638 h 1845467"/>
                <a:gd name="connsiteX17" fmla="*/ 1707790 w 1814946"/>
                <a:gd name="connsiteY17" fmla="*/ 921544 h 1845467"/>
                <a:gd name="connsiteX18" fmla="*/ 1274402 w 1814946"/>
                <a:gd name="connsiteY18" fmla="*/ 1295400 h 1845467"/>
                <a:gd name="connsiteX19" fmla="*/ 1229159 w 1814946"/>
                <a:gd name="connsiteY19" fmla="*/ 1352550 h 1845467"/>
                <a:gd name="connsiteX20" fmla="*/ 1224396 w 1814946"/>
                <a:gd name="connsiteY20" fmla="*/ 1295400 h 1845467"/>
                <a:gd name="connsiteX21" fmla="*/ 1224396 w 1814946"/>
                <a:gd name="connsiteY21" fmla="*/ 1295400 h 1845467"/>
                <a:gd name="connsiteX22" fmla="*/ 1157721 w 1814946"/>
                <a:gd name="connsiteY22" fmla="*/ 1307307 h 1845467"/>
                <a:gd name="connsiteX23" fmla="*/ 1141052 w 1814946"/>
                <a:gd name="connsiteY23" fmla="*/ 1266825 h 1845467"/>
                <a:gd name="connsiteX24" fmla="*/ 1112477 w 1814946"/>
                <a:gd name="connsiteY24" fmla="*/ 1259682 h 1845467"/>
                <a:gd name="connsiteX25" fmla="*/ 1102952 w 1814946"/>
                <a:gd name="connsiteY25" fmla="*/ 1221582 h 1845467"/>
                <a:gd name="connsiteX26" fmla="*/ 1055327 w 1814946"/>
                <a:gd name="connsiteY26" fmla="*/ 1212057 h 1845467"/>
                <a:gd name="connsiteX27" fmla="*/ 1002940 w 1814946"/>
                <a:gd name="connsiteY27" fmla="*/ 1228725 h 1845467"/>
                <a:gd name="connsiteX28" fmla="*/ 967221 w 1814946"/>
                <a:gd name="connsiteY28" fmla="*/ 1214438 h 1845467"/>
                <a:gd name="connsiteX29" fmla="*/ 962459 w 1814946"/>
                <a:gd name="connsiteY29" fmla="*/ 1176338 h 1845467"/>
                <a:gd name="connsiteX30" fmla="*/ 910071 w 1814946"/>
                <a:gd name="connsiteY30" fmla="*/ 1173957 h 1845467"/>
                <a:gd name="connsiteX31" fmla="*/ 874352 w 1814946"/>
                <a:gd name="connsiteY31" fmla="*/ 1150144 h 1845467"/>
                <a:gd name="connsiteX32" fmla="*/ 850540 w 1814946"/>
                <a:gd name="connsiteY32" fmla="*/ 1159669 h 1845467"/>
                <a:gd name="connsiteX33" fmla="*/ 805296 w 1814946"/>
                <a:gd name="connsiteY33" fmla="*/ 1128713 h 1845467"/>
                <a:gd name="connsiteX34" fmla="*/ 755290 w 1814946"/>
                <a:gd name="connsiteY34" fmla="*/ 1085850 h 1845467"/>
                <a:gd name="connsiteX35" fmla="*/ 743384 w 1814946"/>
                <a:gd name="connsiteY35" fmla="*/ 1028700 h 1845467"/>
                <a:gd name="connsiteX36" fmla="*/ 726715 w 1814946"/>
                <a:gd name="connsiteY36" fmla="*/ 1016794 h 1845467"/>
                <a:gd name="connsiteX37" fmla="*/ 731477 w 1814946"/>
                <a:gd name="connsiteY37" fmla="*/ 973932 h 1845467"/>
                <a:gd name="connsiteX38" fmla="*/ 724334 w 1814946"/>
                <a:gd name="connsiteY38" fmla="*/ 954882 h 1845467"/>
                <a:gd name="connsiteX39" fmla="*/ 760052 w 1814946"/>
                <a:gd name="connsiteY39" fmla="*/ 862013 h 1845467"/>
                <a:gd name="connsiteX40" fmla="*/ 683852 w 1814946"/>
                <a:gd name="connsiteY40" fmla="*/ 807244 h 1845467"/>
                <a:gd name="connsiteX41" fmla="*/ 707665 w 1814946"/>
                <a:gd name="connsiteY41" fmla="*/ 797719 h 1845467"/>
                <a:gd name="connsiteX42" fmla="*/ 705284 w 1814946"/>
                <a:gd name="connsiteY42" fmla="*/ 766763 h 1845467"/>
                <a:gd name="connsiteX43" fmla="*/ 700521 w 1814946"/>
                <a:gd name="connsiteY43" fmla="*/ 740569 h 1845467"/>
                <a:gd name="connsiteX44" fmla="*/ 805296 w 1814946"/>
                <a:gd name="connsiteY44" fmla="*/ 676275 h 1845467"/>
                <a:gd name="connsiteX45" fmla="*/ 793390 w 1814946"/>
                <a:gd name="connsiteY45" fmla="*/ 657225 h 1845467"/>
                <a:gd name="connsiteX46" fmla="*/ 845777 w 1814946"/>
                <a:gd name="connsiteY46" fmla="*/ 588169 h 1845467"/>
                <a:gd name="connsiteX47" fmla="*/ 1195821 w 1814946"/>
                <a:gd name="connsiteY47" fmla="*/ 535782 h 1845467"/>
                <a:gd name="connsiteX48" fmla="*/ 1191059 w 1814946"/>
                <a:gd name="connsiteY48" fmla="*/ 957263 h 1845467"/>
                <a:gd name="connsiteX49" fmla="*/ 991034 w 1814946"/>
                <a:gd name="connsiteY49" fmla="*/ 988219 h 1845467"/>
                <a:gd name="connsiteX50" fmla="*/ 995796 w 1814946"/>
                <a:gd name="connsiteY50" fmla="*/ 1023938 h 1845467"/>
                <a:gd name="connsiteX51" fmla="*/ 1036277 w 1814946"/>
                <a:gd name="connsiteY51" fmla="*/ 1023938 h 1845467"/>
                <a:gd name="connsiteX52" fmla="*/ 1036277 w 1814946"/>
                <a:gd name="connsiteY52" fmla="*/ 1047750 h 1845467"/>
                <a:gd name="connsiteX53" fmla="*/ 1222015 w 1814946"/>
                <a:gd name="connsiteY53" fmla="*/ 1012032 h 1845467"/>
                <a:gd name="connsiteX54" fmla="*/ 1255352 w 1814946"/>
                <a:gd name="connsiteY54" fmla="*/ 1050132 h 1845467"/>
                <a:gd name="connsiteX55" fmla="*/ 1288690 w 1814946"/>
                <a:gd name="connsiteY55" fmla="*/ 1052513 h 1845467"/>
                <a:gd name="connsiteX56" fmla="*/ 1310121 w 1814946"/>
                <a:gd name="connsiteY56" fmla="*/ 1042988 h 1845467"/>
                <a:gd name="connsiteX57" fmla="*/ 1341077 w 1814946"/>
                <a:gd name="connsiteY57" fmla="*/ 1016794 h 1845467"/>
                <a:gd name="connsiteX58" fmla="*/ 1343459 w 1814946"/>
                <a:gd name="connsiteY58" fmla="*/ 990600 h 1845467"/>
                <a:gd name="connsiteX59" fmla="*/ 1343459 w 1814946"/>
                <a:gd name="connsiteY59" fmla="*/ 504825 h 1845467"/>
                <a:gd name="connsiteX60" fmla="*/ 1319646 w 1814946"/>
                <a:gd name="connsiteY60" fmla="*/ 481013 h 1845467"/>
                <a:gd name="connsiteX61" fmla="*/ 1317265 w 1814946"/>
                <a:gd name="connsiteY61" fmla="*/ 381000 h 1845467"/>
                <a:gd name="connsiteX62" fmla="*/ 1341077 w 1814946"/>
                <a:gd name="connsiteY62" fmla="*/ 397669 h 1845467"/>
                <a:gd name="connsiteX63" fmla="*/ 1367271 w 1814946"/>
                <a:gd name="connsiteY63" fmla="*/ 381000 h 1845467"/>
                <a:gd name="connsiteX64" fmla="*/ 1386321 w 1814946"/>
                <a:gd name="connsiteY64" fmla="*/ 390525 h 1845467"/>
                <a:gd name="connsiteX65" fmla="*/ 1405371 w 1814946"/>
                <a:gd name="connsiteY65" fmla="*/ 364332 h 1845467"/>
                <a:gd name="connsiteX66" fmla="*/ 1457759 w 1814946"/>
                <a:gd name="connsiteY66" fmla="*/ 369094 h 1845467"/>
                <a:gd name="connsiteX67" fmla="*/ 1460140 w 1814946"/>
                <a:gd name="connsiteY67" fmla="*/ 350044 h 1845467"/>
                <a:gd name="connsiteX68" fmla="*/ 1481571 w 1814946"/>
                <a:gd name="connsiteY68" fmla="*/ 352425 h 1845467"/>
                <a:gd name="connsiteX69" fmla="*/ 1481571 w 1814946"/>
                <a:gd name="connsiteY69" fmla="*/ 352425 h 1845467"/>
                <a:gd name="connsiteX70" fmla="*/ 1457759 w 1814946"/>
                <a:gd name="connsiteY70" fmla="*/ 304800 h 1845467"/>
                <a:gd name="connsiteX71" fmla="*/ 1483952 w 1814946"/>
                <a:gd name="connsiteY71" fmla="*/ 280988 h 1845467"/>
                <a:gd name="connsiteX72" fmla="*/ 1567296 w 1814946"/>
                <a:gd name="connsiteY72" fmla="*/ 142875 h 1845467"/>
                <a:gd name="connsiteX73" fmla="*/ 1562534 w 1814946"/>
                <a:gd name="connsiteY73" fmla="*/ 126207 h 1845467"/>
                <a:gd name="connsiteX74" fmla="*/ 1526815 w 1814946"/>
                <a:gd name="connsiteY74" fmla="*/ 126207 h 1845467"/>
                <a:gd name="connsiteX75" fmla="*/ 1495859 w 1814946"/>
                <a:gd name="connsiteY75" fmla="*/ 102394 h 1845467"/>
                <a:gd name="connsiteX76" fmla="*/ 1476809 w 1814946"/>
                <a:gd name="connsiteY76" fmla="*/ 121444 h 1845467"/>
                <a:gd name="connsiteX77" fmla="*/ 1460140 w 1814946"/>
                <a:gd name="connsiteY77" fmla="*/ 88107 h 1845467"/>
                <a:gd name="connsiteX78" fmla="*/ 1486334 w 1814946"/>
                <a:gd name="connsiteY78" fmla="*/ 64294 h 1845467"/>
                <a:gd name="connsiteX79" fmla="*/ 1474427 w 1814946"/>
                <a:gd name="connsiteY79" fmla="*/ 64294 h 1845467"/>
                <a:gd name="connsiteX80" fmla="*/ 1469665 w 1814946"/>
                <a:gd name="connsiteY80" fmla="*/ 26194 h 1845467"/>
                <a:gd name="connsiteX81" fmla="*/ 1457759 w 1814946"/>
                <a:gd name="connsiteY81" fmla="*/ 0 h 1845467"/>
                <a:gd name="connsiteX82" fmla="*/ 1424421 w 1814946"/>
                <a:gd name="connsiteY82" fmla="*/ 11907 h 1845467"/>
                <a:gd name="connsiteX83" fmla="*/ 1414896 w 1814946"/>
                <a:gd name="connsiteY83" fmla="*/ 38100 h 1845467"/>
                <a:gd name="connsiteX84" fmla="*/ 1343459 w 1814946"/>
                <a:gd name="connsiteY84" fmla="*/ 92868 h 1845467"/>
                <a:gd name="connsiteX85" fmla="*/ 1372033 w 1814946"/>
                <a:gd name="connsiteY85" fmla="*/ 235743 h 1845467"/>
                <a:gd name="connsiteX86" fmla="*/ 1081522 w 1814946"/>
                <a:gd name="connsiteY86" fmla="*/ 340518 h 1845467"/>
                <a:gd name="connsiteX87" fmla="*/ 993414 w 1814946"/>
                <a:gd name="connsiteY87" fmla="*/ 316707 h 1845467"/>
                <a:gd name="connsiteX88" fmla="*/ 941027 w 1814946"/>
                <a:gd name="connsiteY88" fmla="*/ 369094 h 1845467"/>
                <a:gd name="connsiteX89" fmla="*/ 902927 w 1814946"/>
                <a:gd name="connsiteY89" fmla="*/ 352425 h 1845467"/>
                <a:gd name="connsiteX90" fmla="*/ 829109 w 1814946"/>
                <a:gd name="connsiteY90" fmla="*/ 323850 h 1845467"/>
                <a:gd name="connsiteX91" fmla="*/ 771959 w 1814946"/>
                <a:gd name="connsiteY91" fmla="*/ 350044 h 1845467"/>
                <a:gd name="connsiteX92" fmla="*/ 733859 w 1814946"/>
                <a:gd name="connsiteY92" fmla="*/ 350044 h 1845467"/>
                <a:gd name="connsiteX93" fmla="*/ 690996 w 1814946"/>
                <a:gd name="connsiteY93" fmla="*/ 404813 h 1845467"/>
                <a:gd name="connsiteX94" fmla="*/ 638609 w 1814946"/>
                <a:gd name="connsiteY94" fmla="*/ 416719 h 1845467"/>
                <a:gd name="connsiteX95" fmla="*/ 626702 w 1814946"/>
                <a:gd name="connsiteY95" fmla="*/ 492919 h 1845467"/>
                <a:gd name="connsiteX96" fmla="*/ 264752 w 1814946"/>
                <a:gd name="connsiteY96" fmla="*/ 452438 h 1845467"/>
                <a:gd name="connsiteX97" fmla="*/ 250465 w 1814946"/>
                <a:gd name="connsiteY97" fmla="*/ 483394 h 1845467"/>
                <a:gd name="connsiteX98" fmla="*/ 364765 w 1814946"/>
                <a:gd name="connsiteY98" fmla="*/ 547688 h 1845467"/>
                <a:gd name="connsiteX99" fmla="*/ 2213 w 1814946"/>
                <a:gd name="connsiteY99" fmla="*/ 1064910 h 1845467"/>
                <a:gd name="connsiteX100" fmla="*/ 218655 w 1814946"/>
                <a:gd name="connsiteY100" fmla="*/ 1012955 h 1845467"/>
                <a:gd name="connsiteX101" fmla="*/ 346773 w 1814946"/>
                <a:gd name="connsiteY101" fmla="*/ 864393 h 1845467"/>
                <a:gd name="connsiteX102" fmla="*/ 431439 w 1814946"/>
                <a:gd name="connsiteY102" fmla="*/ 916781 h 1845467"/>
                <a:gd name="connsiteX103" fmla="*/ 536215 w 1814946"/>
                <a:gd name="connsiteY103" fmla="*/ 950119 h 1845467"/>
                <a:gd name="connsiteX104" fmla="*/ 545740 w 1814946"/>
                <a:gd name="connsiteY104" fmla="*/ 990600 h 1845467"/>
                <a:gd name="connsiteX105" fmla="*/ 560027 w 1814946"/>
                <a:gd name="connsiteY105" fmla="*/ 1078707 h 1845467"/>
                <a:gd name="connsiteX106" fmla="*/ 576696 w 1814946"/>
                <a:gd name="connsiteY106" fmla="*/ 1128713 h 1845467"/>
                <a:gd name="connsiteX107" fmla="*/ 664802 w 1814946"/>
                <a:gd name="connsiteY107" fmla="*/ 1221582 h 1845467"/>
                <a:gd name="connsiteX108" fmla="*/ 741002 w 1814946"/>
                <a:gd name="connsiteY108" fmla="*/ 1295400 h 1845467"/>
                <a:gd name="connsiteX109" fmla="*/ 814821 w 1814946"/>
                <a:gd name="connsiteY109" fmla="*/ 1369219 h 1845467"/>
                <a:gd name="connsiteX110" fmla="*/ 841015 w 1814946"/>
                <a:gd name="connsiteY110" fmla="*/ 1452563 h 1845467"/>
                <a:gd name="connsiteX111" fmla="*/ 898165 w 1814946"/>
                <a:gd name="connsiteY111" fmla="*/ 1585913 h 1845467"/>
                <a:gd name="connsiteX112" fmla="*/ 919596 w 1814946"/>
                <a:gd name="connsiteY112" fmla="*/ 1674019 h 1845467"/>
                <a:gd name="connsiteX113" fmla="*/ 924359 w 1814946"/>
                <a:gd name="connsiteY113" fmla="*/ 1712119 h 1845467"/>
                <a:gd name="connsiteX114" fmla="*/ 900546 w 1814946"/>
                <a:gd name="connsiteY114" fmla="*/ 1804988 h 1845467"/>
                <a:gd name="connsiteX115" fmla="*/ 983890 w 1814946"/>
                <a:gd name="connsiteY115" fmla="*/ 1845467 h 1845467"/>
                <a:gd name="connsiteX116" fmla="*/ 1057708 w 1814946"/>
                <a:gd name="connsiteY116" fmla="*/ 1750220 h 1845467"/>
                <a:gd name="connsiteX0" fmla="*/ 1057460 w 1814698"/>
                <a:gd name="connsiteY0" fmla="*/ 1750220 h 1845467"/>
                <a:gd name="connsiteX1" fmla="*/ 1093179 w 1814698"/>
                <a:gd name="connsiteY1" fmla="*/ 1659732 h 1845467"/>
                <a:gd name="connsiteX2" fmla="*/ 1105086 w 1814698"/>
                <a:gd name="connsiteY2" fmla="*/ 1614488 h 1845467"/>
                <a:gd name="connsiteX3" fmla="*/ 1097942 w 1814698"/>
                <a:gd name="connsiteY3" fmla="*/ 1564482 h 1845467"/>
                <a:gd name="connsiteX4" fmla="*/ 1062223 w 1814698"/>
                <a:gd name="connsiteY4" fmla="*/ 1521619 h 1845467"/>
                <a:gd name="connsiteX5" fmla="*/ 1083654 w 1814698"/>
                <a:gd name="connsiteY5" fmla="*/ 1478757 h 1845467"/>
                <a:gd name="connsiteX6" fmla="*/ 1083654 w 1814698"/>
                <a:gd name="connsiteY6" fmla="*/ 1478757 h 1845467"/>
                <a:gd name="connsiteX7" fmla="*/ 1181286 w 1814698"/>
                <a:gd name="connsiteY7" fmla="*/ 1483519 h 1845467"/>
                <a:gd name="connsiteX8" fmla="*/ 1188429 w 1814698"/>
                <a:gd name="connsiteY8" fmla="*/ 1469232 h 1845467"/>
                <a:gd name="connsiteX9" fmla="*/ 1283679 w 1814698"/>
                <a:gd name="connsiteY9" fmla="*/ 1469232 h 1845467"/>
                <a:gd name="connsiteX10" fmla="*/ 1283679 w 1814698"/>
                <a:gd name="connsiteY10" fmla="*/ 1426369 h 1845467"/>
                <a:gd name="connsiteX11" fmla="*/ 1317017 w 1814698"/>
                <a:gd name="connsiteY11" fmla="*/ 1388269 h 1845467"/>
                <a:gd name="connsiteX12" fmla="*/ 1431317 w 1814698"/>
                <a:gd name="connsiteY12" fmla="*/ 1331119 h 1845467"/>
                <a:gd name="connsiteX13" fmla="*/ 1800411 w 1814698"/>
                <a:gd name="connsiteY13" fmla="*/ 1009650 h 1845467"/>
                <a:gd name="connsiteX14" fmla="*/ 1814698 w 1814698"/>
                <a:gd name="connsiteY14" fmla="*/ 954882 h 1845467"/>
                <a:gd name="connsiteX15" fmla="*/ 1778979 w 1814698"/>
                <a:gd name="connsiteY15" fmla="*/ 916782 h 1845467"/>
                <a:gd name="connsiteX16" fmla="*/ 1726592 w 1814698"/>
                <a:gd name="connsiteY16" fmla="*/ 909638 h 1845467"/>
                <a:gd name="connsiteX17" fmla="*/ 1707542 w 1814698"/>
                <a:gd name="connsiteY17" fmla="*/ 921544 h 1845467"/>
                <a:gd name="connsiteX18" fmla="*/ 1274154 w 1814698"/>
                <a:gd name="connsiteY18" fmla="*/ 1295400 h 1845467"/>
                <a:gd name="connsiteX19" fmla="*/ 1228911 w 1814698"/>
                <a:gd name="connsiteY19" fmla="*/ 1352550 h 1845467"/>
                <a:gd name="connsiteX20" fmla="*/ 1224148 w 1814698"/>
                <a:gd name="connsiteY20" fmla="*/ 1295400 h 1845467"/>
                <a:gd name="connsiteX21" fmla="*/ 1224148 w 1814698"/>
                <a:gd name="connsiteY21" fmla="*/ 1295400 h 1845467"/>
                <a:gd name="connsiteX22" fmla="*/ 1157473 w 1814698"/>
                <a:gd name="connsiteY22" fmla="*/ 1307307 h 1845467"/>
                <a:gd name="connsiteX23" fmla="*/ 1140804 w 1814698"/>
                <a:gd name="connsiteY23" fmla="*/ 1266825 h 1845467"/>
                <a:gd name="connsiteX24" fmla="*/ 1112229 w 1814698"/>
                <a:gd name="connsiteY24" fmla="*/ 1259682 h 1845467"/>
                <a:gd name="connsiteX25" fmla="*/ 1102704 w 1814698"/>
                <a:gd name="connsiteY25" fmla="*/ 1221582 h 1845467"/>
                <a:gd name="connsiteX26" fmla="*/ 1055079 w 1814698"/>
                <a:gd name="connsiteY26" fmla="*/ 1212057 h 1845467"/>
                <a:gd name="connsiteX27" fmla="*/ 1002692 w 1814698"/>
                <a:gd name="connsiteY27" fmla="*/ 1228725 h 1845467"/>
                <a:gd name="connsiteX28" fmla="*/ 966973 w 1814698"/>
                <a:gd name="connsiteY28" fmla="*/ 1214438 h 1845467"/>
                <a:gd name="connsiteX29" fmla="*/ 962211 w 1814698"/>
                <a:gd name="connsiteY29" fmla="*/ 1176338 h 1845467"/>
                <a:gd name="connsiteX30" fmla="*/ 909823 w 1814698"/>
                <a:gd name="connsiteY30" fmla="*/ 1173957 h 1845467"/>
                <a:gd name="connsiteX31" fmla="*/ 874104 w 1814698"/>
                <a:gd name="connsiteY31" fmla="*/ 1150144 h 1845467"/>
                <a:gd name="connsiteX32" fmla="*/ 850292 w 1814698"/>
                <a:gd name="connsiteY32" fmla="*/ 1159669 h 1845467"/>
                <a:gd name="connsiteX33" fmla="*/ 805048 w 1814698"/>
                <a:gd name="connsiteY33" fmla="*/ 1128713 h 1845467"/>
                <a:gd name="connsiteX34" fmla="*/ 755042 w 1814698"/>
                <a:gd name="connsiteY34" fmla="*/ 1085850 h 1845467"/>
                <a:gd name="connsiteX35" fmla="*/ 743136 w 1814698"/>
                <a:gd name="connsiteY35" fmla="*/ 1028700 h 1845467"/>
                <a:gd name="connsiteX36" fmla="*/ 726467 w 1814698"/>
                <a:gd name="connsiteY36" fmla="*/ 1016794 h 1845467"/>
                <a:gd name="connsiteX37" fmla="*/ 731229 w 1814698"/>
                <a:gd name="connsiteY37" fmla="*/ 973932 h 1845467"/>
                <a:gd name="connsiteX38" fmla="*/ 724086 w 1814698"/>
                <a:gd name="connsiteY38" fmla="*/ 954882 h 1845467"/>
                <a:gd name="connsiteX39" fmla="*/ 759804 w 1814698"/>
                <a:gd name="connsiteY39" fmla="*/ 862013 h 1845467"/>
                <a:gd name="connsiteX40" fmla="*/ 683604 w 1814698"/>
                <a:gd name="connsiteY40" fmla="*/ 807244 h 1845467"/>
                <a:gd name="connsiteX41" fmla="*/ 707417 w 1814698"/>
                <a:gd name="connsiteY41" fmla="*/ 797719 h 1845467"/>
                <a:gd name="connsiteX42" fmla="*/ 705036 w 1814698"/>
                <a:gd name="connsiteY42" fmla="*/ 766763 h 1845467"/>
                <a:gd name="connsiteX43" fmla="*/ 700273 w 1814698"/>
                <a:gd name="connsiteY43" fmla="*/ 740569 h 1845467"/>
                <a:gd name="connsiteX44" fmla="*/ 805048 w 1814698"/>
                <a:gd name="connsiteY44" fmla="*/ 676275 h 1845467"/>
                <a:gd name="connsiteX45" fmla="*/ 793142 w 1814698"/>
                <a:gd name="connsiteY45" fmla="*/ 657225 h 1845467"/>
                <a:gd name="connsiteX46" fmla="*/ 845529 w 1814698"/>
                <a:gd name="connsiteY46" fmla="*/ 588169 h 1845467"/>
                <a:gd name="connsiteX47" fmla="*/ 1195573 w 1814698"/>
                <a:gd name="connsiteY47" fmla="*/ 535782 h 1845467"/>
                <a:gd name="connsiteX48" fmla="*/ 1190811 w 1814698"/>
                <a:gd name="connsiteY48" fmla="*/ 957263 h 1845467"/>
                <a:gd name="connsiteX49" fmla="*/ 990786 w 1814698"/>
                <a:gd name="connsiteY49" fmla="*/ 988219 h 1845467"/>
                <a:gd name="connsiteX50" fmla="*/ 995548 w 1814698"/>
                <a:gd name="connsiteY50" fmla="*/ 1023938 h 1845467"/>
                <a:gd name="connsiteX51" fmla="*/ 1036029 w 1814698"/>
                <a:gd name="connsiteY51" fmla="*/ 1023938 h 1845467"/>
                <a:gd name="connsiteX52" fmla="*/ 1036029 w 1814698"/>
                <a:gd name="connsiteY52" fmla="*/ 1047750 h 1845467"/>
                <a:gd name="connsiteX53" fmla="*/ 1221767 w 1814698"/>
                <a:gd name="connsiteY53" fmla="*/ 1012032 h 1845467"/>
                <a:gd name="connsiteX54" fmla="*/ 1255104 w 1814698"/>
                <a:gd name="connsiteY54" fmla="*/ 1050132 h 1845467"/>
                <a:gd name="connsiteX55" fmla="*/ 1288442 w 1814698"/>
                <a:gd name="connsiteY55" fmla="*/ 1052513 h 1845467"/>
                <a:gd name="connsiteX56" fmla="*/ 1309873 w 1814698"/>
                <a:gd name="connsiteY56" fmla="*/ 1042988 h 1845467"/>
                <a:gd name="connsiteX57" fmla="*/ 1340829 w 1814698"/>
                <a:gd name="connsiteY57" fmla="*/ 1016794 h 1845467"/>
                <a:gd name="connsiteX58" fmla="*/ 1343211 w 1814698"/>
                <a:gd name="connsiteY58" fmla="*/ 990600 h 1845467"/>
                <a:gd name="connsiteX59" fmla="*/ 1343211 w 1814698"/>
                <a:gd name="connsiteY59" fmla="*/ 504825 h 1845467"/>
                <a:gd name="connsiteX60" fmla="*/ 1319398 w 1814698"/>
                <a:gd name="connsiteY60" fmla="*/ 481013 h 1845467"/>
                <a:gd name="connsiteX61" fmla="*/ 1317017 w 1814698"/>
                <a:gd name="connsiteY61" fmla="*/ 381000 h 1845467"/>
                <a:gd name="connsiteX62" fmla="*/ 1340829 w 1814698"/>
                <a:gd name="connsiteY62" fmla="*/ 397669 h 1845467"/>
                <a:gd name="connsiteX63" fmla="*/ 1367023 w 1814698"/>
                <a:gd name="connsiteY63" fmla="*/ 381000 h 1845467"/>
                <a:gd name="connsiteX64" fmla="*/ 1386073 w 1814698"/>
                <a:gd name="connsiteY64" fmla="*/ 390525 h 1845467"/>
                <a:gd name="connsiteX65" fmla="*/ 1405123 w 1814698"/>
                <a:gd name="connsiteY65" fmla="*/ 364332 h 1845467"/>
                <a:gd name="connsiteX66" fmla="*/ 1457511 w 1814698"/>
                <a:gd name="connsiteY66" fmla="*/ 369094 h 1845467"/>
                <a:gd name="connsiteX67" fmla="*/ 1459892 w 1814698"/>
                <a:gd name="connsiteY67" fmla="*/ 350044 h 1845467"/>
                <a:gd name="connsiteX68" fmla="*/ 1481323 w 1814698"/>
                <a:gd name="connsiteY68" fmla="*/ 352425 h 1845467"/>
                <a:gd name="connsiteX69" fmla="*/ 1481323 w 1814698"/>
                <a:gd name="connsiteY69" fmla="*/ 352425 h 1845467"/>
                <a:gd name="connsiteX70" fmla="*/ 1457511 w 1814698"/>
                <a:gd name="connsiteY70" fmla="*/ 304800 h 1845467"/>
                <a:gd name="connsiteX71" fmla="*/ 1483704 w 1814698"/>
                <a:gd name="connsiteY71" fmla="*/ 280988 h 1845467"/>
                <a:gd name="connsiteX72" fmla="*/ 1567048 w 1814698"/>
                <a:gd name="connsiteY72" fmla="*/ 142875 h 1845467"/>
                <a:gd name="connsiteX73" fmla="*/ 1562286 w 1814698"/>
                <a:gd name="connsiteY73" fmla="*/ 126207 h 1845467"/>
                <a:gd name="connsiteX74" fmla="*/ 1526567 w 1814698"/>
                <a:gd name="connsiteY74" fmla="*/ 126207 h 1845467"/>
                <a:gd name="connsiteX75" fmla="*/ 1495611 w 1814698"/>
                <a:gd name="connsiteY75" fmla="*/ 102394 h 1845467"/>
                <a:gd name="connsiteX76" fmla="*/ 1476561 w 1814698"/>
                <a:gd name="connsiteY76" fmla="*/ 121444 h 1845467"/>
                <a:gd name="connsiteX77" fmla="*/ 1459892 w 1814698"/>
                <a:gd name="connsiteY77" fmla="*/ 88107 h 1845467"/>
                <a:gd name="connsiteX78" fmla="*/ 1486086 w 1814698"/>
                <a:gd name="connsiteY78" fmla="*/ 64294 h 1845467"/>
                <a:gd name="connsiteX79" fmla="*/ 1474179 w 1814698"/>
                <a:gd name="connsiteY79" fmla="*/ 64294 h 1845467"/>
                <a:gd name="connsiteX80" fmla="*/ 1469417 w 1814698"/>
                <a:gd name="connsiteY80" fmla="*/ 26194 h 1845467"/>
                <a:gd name="connsiteX81" fmla="*/ 1457511 w 1814698"/>
                <a:gd name="connsiteY81" fmla="*/ 0 h 1845467"/>
                <a:gd name="connsiteX82" fmla="*/ 1424173 w 1814698"/>
                <a:gd name="connsiteY82" fmla="*/ 11907 h 1845467"/>
                <a:gd name="connsiteX83" fmla="*/ 1414648 w 1814698"/>
                <a:gd name="connsiteY83" fmla="*/ 38100 h 1845467"/>
                <a:gd name="connsiteX84" fmla="*/ 1343211 w 1814698"/>
                <a:gd name="connsiteY84" fmla="*/ 92868 h 1845467"/>
                <a:gd name="connsiteX85" fmla="*/ 1371785 w 1814698"/>
                <a:gd name="connsiteY85" fmla="*/ 235743 h 1845467"/>
                <a:gd name="connsiteX86" fmla="*/ 1081274 w 1814698"/>
                <a:gd name="connsiteY86" fmla="*/ 340518 h 1845467"/>
                <a:gd name="connsiteX87" fmla="*/ 993166 w 1814698"/>
                <a:gd name="connsiteY87" fmla="*/ 316707 h 1845467"/>
                <a:gd name="connsiteX88" fmla="*/ 940779 w 1814698"/>
                <a:gd name="connsiteY88" fmla="*/ 369094 h 1845467"/>
                <a:gd name="connsiteX89" fmla="*/ 902679 w 1814698"/>
                <a:gd name="connsiteY89" fmla="*/ 352425 h 1845467"/>
                <a:gd name="connsiteX90" fmla="*/ 828861 w 1814698"/>
                <a:gd name="connsiteY90" fmla="*/ 323850 h 1845467"/>
                <a:gd name="connsiteX91" fmla="*/ 771711 w 1814698"/>
                <a:gd name="connsiteY91" fmla="*/ 350044 h 1845467"/>
                <a:gd name="connsiteX92" fmla="*/ 733611 w 1814698"/>
                <a:gd name="connsiteY92" fmla="*/ 350044 h 1845467"/>
                <a:gd name="connsiteX93" fmla="*/ 690748 w 1814698"/>
                <a:gd name="connsiteY93" fmla="*/ 404813 h 1845467"/>
                <a:gd name="connsiteX94" fmla="*/ 638361 w 1814698"/>
                <a:gd name="connsiteY94" fmla="*/ 416719 h 1845467"/>
                <a:gd name="connsiteX95" fmla="*/ 626454 w 1814698"/>
                <a:gd name="connsiteY95" fmla="*/ 492919 h 1845467"/>
                <a:gd name="connsiteX96" fmla="*/ 264504 w 1814698"/>
                <a:gd name="connsiteY96" fmla="*/ 452438 h 1845467"/>
                <a:gd name="connsiteX97" fmla="*/ 250217 w 1814698"/>
                <a:gd name="connsiteY97" fmla="*/ 483394 h 1845467"/>
                <a:gd name="connsiteX98" fmla="*/ 364517 w 1814698"/>
                <a:gd name="connsiteY98" fmla="*/ 547688 h 1845467"/>
                <a:gd name="connsiteX99" fmla="*/ 1965 w 1814698"/>
                <a:gd name="connsiteY99" fmla="*/ 1064910 h 1845467"/>
                <a:gd name="connsiteX100" fmla="*/ 244072 w 1814698"/>
                <a:gd name="connsiteY100" fmla="*/ 1051454 h 1845467"/>
                <a:gd name="connsiteX101" fmla="*/ 346525 w 1814698"/>
                <a:gd name="connsiteY101" fmla="*/ 864393 h 1845467"/>
                <a:gd name="connsiteX102" fmla="*/ 431191 w 1814698"/>
                <a:gd name="connsiteY102" fmla="*/ 916781 h 1845467"/>
                <a:gd name="connsiteX103" fmla="*/ 535967 w 1814698"/>
                <a:gd name="connsiteY103" fmla="*/ 950119 h 1845467"/>
                <a:gd name="connsiteX104" fmla="*/ 545492 w 1814698"/>
                <a:gd name="connsiteY104" fmla="*/ 990600 h 1845467"/>
                <a:gd name="connsiteX105" fmla="*/ 559779 w 1814698"/>
                <a:gd name="connsiteY105" fmla="*/ 1078707 h 1845467"/>
                <a:gd name="connsiteX106" fmla="*/ 576448 w 1814698"/>
                <a:gd name="connsiteY106" fmla="*/ 1128713 h 1845467"/>
                <a:gd name="connsiteX107" fmla="*/ 664554 w 1814698"/>
                <a:gd name="connsiteY107" fmla="*/ 1221582 h 1845467"/>
                <a:gd name="connsiteX108" fmla="*/ 740754 w 1814698"/>
                <a:gd name="connsiteY108" fmla="*/ 1295400 h 1845467"/>
                <a:gd name="connsiteX109" fmla="*/ 814573 w 1814698"/>
                <a:gd name="connsiteY109" fmla="*/ 1369219 h 1845467"/>
                <a:gd name="connsiteX110" fmla="*/ 840767 w 1814698"/>
                <a:gd name="connsiteY110" fmla="*/ 1452563 h 1845467"/>
                <a:gd name="connsiteX111" fmla="*/ 897917 w 1814698"/>
                <a:gd name="connsiteY111" fmla="*/ 1585913 h 1845467"/>
                <a:gd name="connsiteX112" fmla="*/ 919348 w 1814698"/>
                <a:gd name="connsiteY112" fmla="*/ 1674019 h 1845467"/>
                <a:gd name="connsiteX113" fmla="*/ 924111 w 1814698"/>
                <a:gd name="connsiteY113" fmla="*/ 1712119 h 1845467"/>
                <a:gd name="connsiteX114" fmla="*/ 900298 w 1814698"/>
                <a:gd name="connsiteY114" fmla="*/ 1804988 h 1845467"/>
                <a:gd name="connsiteX115" fmla="*/ 983642 w 1814698"/>
                <a:gd name="connsiteY115" fmla="*/ 1845467 h 1845467"/>
                <a:gd name="connsiteX116" fmla="*/ 1057460 w 1814698"/>
                <a:gd name="connsiteY116" fmla="*/ 1750220 h 1845467"/>
                <a:gd name="connsiteX0" fmla="*/ 1059188 w 1816426"/>
                <a:gd name="connsiteY0" fmla="*/ 1750220 h 1845467"/>
                <a:gd name="connsiteX1" fmla="*/ 1094907 w 1816426"/>
                <a:gd name="connsiteY1" fmla="*/ 1659732 h 1845467"/>
                <a:gd name="connsiteX2" fmla="*/ 1106814 w 1816426"/>
                <a:gd name="connsiteY2" fmla="*/ 1614488 h 1845467"/>
                <a:gd name="connsiteX3" fmla="*/ 1099670 w 1816426"/>
                <a:gd name="connsiteY3" fmla="*/ 1564482 h 1845467"/>
                <a:gd name="connsiteX4" fmla="*/ 1063951 w 1816426"/>
                <a:gd name="connsiteY4" fmla="*/ 1521619 h 1845467"/>
                <a:gd name="connsiteX5" fmla="*/ 1085382 w 1816426"/>
                <a:gd name="connsiteY5" fmla="*/ 1478757 h 1845467"/>
                <a:gd name="connsiteX6" fmla="*/ 1085382 w 1816426"/>
                <a:gd name="connsiteY6" fmla="*/ 1478757 h 1845467"/>
                <a:gd name="connsiteX7" fmla="*/ 1183014 w 1816426"/>
                <a:gd name="connsiteY7" fmla="*/ 1483519 h 1845467"/>
                <a:gd name="connsiteX8" fmla="*/ 1190157 w 1816426"/>
                <a:gd name="connsiteY8" fmla="*/ 1469232 h 1845467"/>
                <a:gd name="connsiteX9" fmla="*/ 1285407 w 1816426"/>
                <a:gd name="connsiteY9" fmla="*/ 1469232 h 1845467"/>
                <a:gd name="connsiteX10" fmla="*/ 1285407 w 1816426"/>
                <a:gd name="connsiteY10" fmla="*/ 1426369 h 1845467"/>
                <a:gd name="connsiteX11" fmla="*/ 1318745 w 1816426"/>
                <a:gd name="connsiteY11" fmla="*/ 1388269 h 1845467"/>
                <a:gd name="connsiteX12" fmla="*/ 1433045 w 1816426"/>
                <a:gd name="connsiteY12" fmla="*/ 1331119 h 1845467"/>
                <a:gd name="connsiteX13" fmla="*/ 1802139 w 1816426"/>
                <a:gd name="connsiteY13" fmla="*/ 1009650 h 1845467"/>
                <a:gd name="connsiteX14" fmla="*/ 1816426 w 1816426"/>
                <a:gd name="connsiteY14" fmla="*/ 954882 h 1845467"/>
                <a:gd name="connsiteX15" fmla="*/ 1780707 w 1816426"/>
                <a:gd name="connsiteY15" fmla="*/ 916782 h 1845467"/>
                <a:gd name="connsiteX16" fmla="*/ 1728320 w 1816426"/>
                <a:gd name="connsiteY16" fmla="*/ 909638 h 1845467"/>
                <a:gd name="connsiteX17" fmla="*/ 1709270 w 1816426"/>
                <a:gd name="connsiteY17" fmla="*/ 921544 h 1845467"/>
                <a:gd name="connsiteX18" fmla="*/ 1275882 w 1816426"/>
                <a:gd name="connsiteY18" fmla="*/ 1295400 h 1845467"/>
                <a:gd name="connsiteX19" fmla="*/ 1230639 w 1816426"/>
                <a:gd name="connsiteY19" fmla="*/ 1352550 h 1845467"/>
                <a:gd name="connsiteX20" fmla="*/ 1225876 w 1816426"/>
                <a:gd name="connsiteY20" fmla="*/ 1295400 h 1845467"/>
                <a:gd name="connsiteX21" fmla="*/ 1225876 w 1816426"/>
                <a:gd name="connsiteY21" fmla="*/ 1295400 h 1845467"/>
                <a:gd name="connsiteX22" fmla="*/ 1159201 w 1816426"/>
                <a:gd name="connsiteY22" fmla="*/ 1307307 h 1845467"/>
                <a:gd name="connsiteX23" fmla="*/ 1142532 w 1816426"/>
                <a:gd name="connsiteY23" fmla="*/ 1266825 h 1845467"/>
                <a:gd name="connsiteX24" fmla="*/ 1113957 w 1816426"/>
                <a:gd name="connsiteY24" fmla="*/ 1259682 h 1845467"/>
                <a:gd name="connsiteX25" fmla="*/ 1104432 w 1816426"/>
                <a:gd name="connsiteY25" fmla="*/ 1221582 h 1845467"/>
                <a:gd name="connsiteX26" fmla="*/ 1056807 w 1816426"/>
                <a:gd name="connsiteY26" fmla="*/ 1212057 h 1845467"/>
                <a:gd name="connsiteX27" fmla="*/ 1004420 w 1816426"/>
                <a:gd name="connsiteY27" fmla="*/ 1228725 h 1845467"/>
                <a:gd name="connsiteX28" fmla="*/ 968701 w 1816426"/>
                <a:gd name="connsiteY28" fmla="*/ 1214438 h 1845467"/>
                <a:gd name="connsiteX29" fmla="*/ 963939 w 1816426"/>
                <a:gd name="connsiteY29" fmla="*/ 1176338 h 1845467"/>
                <a:gd name="connsiteX30" fmla="*/ 911551 w 1816426"/>
                <a:gd name="connsiteY30" fmla="*/ 1173957 h 1845467"/>
                <a:gd name="connsiteX31" fmla="*/ 875832 w 1816426"/>
                <a:gd name="connsiteY31" fmla="*/ 1150144 h 1845467"/>
                <a:gd name="connsiteX32" fmla="*/ 852020 w 1816426"/>
                <a:gd name="connsiteY32" fmla="*/ 1159669 h 1845467"/>
                <a:gd name="connsiteX33" fmla="*/ 806776 w 1816426"/>
                <a:gd name="connsiteY33" fmla="*/ 1128713 h 1845467"/>
                <a:gd name="connsiteX34" fmla="*/ 756770 w 1816426"/>
                <a:gd name="connsiteY34" fmla="*/ 1085850 h 1845467"/>
                <a:gd name="connsiteX35" fmla="*/ 744864 w 1816426"/>
                <a:gd name="connsiteY35" fmla="*/ 1028700 h 1845467"/>
                <a:gd name="connsiteX36" fmla="*/ 728195 w 1816426"/>
                <a:gd name="connsiteY36" fmla="*/ 1016794 h 1845467"/>
                <a:gd name="connsiteX37" fmla="*/ 732957 w 1816426"/>
                <a:gd name="connsiteY37" fmla="*/ 973932 h 1845467"/>
                <a:gd name="connsiteX38" fmla="*/ 725814 w 1816426"/>
                <a:gd name="connsiteY38" fmla="*/ 954882 h 1845467"/>
                <a:gd name="connsiteX39" fmla="*/ 761532 w 1816426"/>
                <a:gd name="connsiteY39" fmla="*/ 862013 h 1845467"/>
                <a:gd name="connsiteX40" fmla="*/ 685332 w 1816426"/>
                <a:gd name="connsiteY40" fmla="*/ 807244 h 1845467"/>
                <a:gd name="connsiteX41" fmla="*/ 709145 w 1816426"/>
                <a:gd name="connsiteY41" fmla="*/ 797719 h 1845467"/>
                <a:gd name="connsiteX42" fmla="*/ 706764 w 1816426"/>
                <a:gd name="connsiteY42" fmla="*/ 766763 h 1845467"/>
                <a:gd name="connsiteX43" fmla="*/ 702001 w 1816426"/>
                <a:gd name="connsiteY43" fmla="*/ 740569 h 1845467"/>
                <a:gd name="connsiteX44" fmla="*/ 806776 w 1816426"/>
                <a:gd name="connsiteY44" fmla="*/ 676275 h 1845467"/>
                <a:gd name="connsiteX45" fmla="*/ 794870 w 1816426"/>
                <a:gd name="connsiteY45" fmla="*/ 657225 h 1845467"/>
                <a:gd name="connsiteX46" fmla="*/ 847257 w 1816426"/>
                <a:gd name="connsiteY46" fmla="*/ 588169 h 1845467"/>
                <a:gd name="connsiteX47" fmla="*/ 1197301 w 1816426"/>
                <a:gd name="connsiteY47" fmla="*/ 535782 h 1845467"/>
                <a:gd name="connsiteX48" fmla="*/ 1192539 w 1816426"/>
                <a:gd name="connsiteY48" fmla="*/ 957263 h 1845467"/>
                <a:gd name="connsiteX49" fmla="*/ 992514 w 1816426"/>
                <a:gd name="connsiteY49" fmla="*/ 988219 h 1845467"/>
                <a:gd name="connsiteX50" fmla="*/ 997276 w 1816426"/>
                <a:gd name="connsiteY50" fmla="*/ 1023938 h 1845467"/>
                <a:gd name="connsiteX51" fmla="*/ 1037757 w 1816426"/>
                <a:gd name="connsiteY51" fmla="*/ 1023938 h 1845467"/>
                <a:gd name="connsiteX52" fmla="*/ 1037757 w 1816426"/>
                <a:gd name="connsiteY52" fmla="*/ 1047750 h 1845467"/>
                <a:gd name="connsiteX53" fmla="*/ 1223495 w 1816426"/>
                <a:gd name="connsiteY53" fmla="*/ 1012032 h 1845467"/>
                <a:gd name="connsiteX54" fmla="*/ 1256832 w 1816426"/>
                <a:gd name="connsiteY54" fmla="*/ 1050132 h 1845467"/>
                <a:gd name="connsiteX55" fmla="*/ 1290170 w 1816426"/>
                <a:gd name="connsiteY55" fmla="*/ 1052513 h 1845467"/>
                <a:gd name="connsiteX56" fmla="*/ 1311601 w 1816426"/>
                <a:gd name="connsiteY56" fmla="*/ 1042988 h 1845467"/>
                <a:gd name="connsiteX57" fmla="*/ 1342557 w 1816426"/>
                <a:gd name="connsiteY57" fmla="*/ 1016794 h 1845467"/>
                <a:gd name="connsiteX58" fmla="*/ 1344939 w 1816426"/>
                <a:gd name="connsiteY58" fmla="*/ 990600 h 1845467"/>
                <a:gd name="connsiteX59" fmla="*/ 1344939 w 1816426"/>
                <a:gd name="connsiteY59" fmla="*/ 504825 h 1845467"/>
                <a:gd name="connsiteX60" fmla="*/ 1321126 w 1816426"/>
                <a:gd name="connsiteY60" fmla="*/ 481013 h 1845467"/>
                <a:gd name="connsiteX61" fmla="*/ 1318745 w 1816426"/>
                <a:gd name="connsiteY61" fmla="*/ 381000 h 1845467"/>
                <a:gd name="connsiteX62" fmla="*/ 1342557 w 1816426"/>
                <a:gd name="connsiteY62" fmla="*/ 397669 h 1845467"/>
                <a:gd name="connsiteX63" fmla="*/ 1368751 w 1816426"/>
                <a:gd name="connsiteY63" fmla="*/ 381000 h 1845467"/>
                <a:gd name="connsiteX64" fmla="*/ 1387801 w 1816426"/>
                <a:gd name="connsiteY64" fmla="*/ 390525 h 1845467"/>
                <a:gd name="connsiteX65" fmla="*/ 1406851 w 1816426"/>
                <a:gd name="connsiteY65" fmla="*/ 364332 h 1845467"/>
                <a:gd name="connsiteX66" fmla="*/ 1459239 w 1816426"/>
                <a:gd name="connsiteY66" fmla="*/ 369094 h 1845467"/>
                <a:gd name="connsiteX67" fmla="*/ 1461620 w 1816426"/>
                <a:gd name="connsiteY67" fmla="*/ 350044 h 1845467"/>
                <a:gd name="connsiteX68" fmla="*/ 1483051 w 1816426"/>
                <a:gd name="connsiteY68" fmla="*/ 352425 h 1845467"/>
                <a:gd name="connsiteX69" fmla="*/ 1483051 w 1816426"/>
                <a:gd name="connsiteY69" fmla="*/ 352425 h 1845467"/>
                <a:gd name="connsiteX70" fmla="*/ 1459239 w 1816426"/>
                <a:gd name="connsiteY70" fmla="*/ 304800 h 1845467"/>
                <a:gd name="connsiteX71" fmla="*/ 1485432 w 1816426"/>
                <a:gd name="connsiteY71" fmla="*/ 280988 h 1845467"/>
                <a:gd name="connsiteX72" fmla="*/ 1568776 w 1816426"/>
                <a:gd name="connsiteY72" fmla="*/ 142875 h 1845467"/>
                <a:gd name="connsiteX73" fmla="*/ 1564014 w 1816426"/>
                <a:gd name="connsiteY73" fmla="*/ 126207 h 1845467"/>
                <a:gd name="connsiteX74" fmla="*/ 1528295 w 1816426"/>
                <a:gd name="connsiteY74" fmla="*/ 126207 h 1845467"/>
                <a:gd name="connsiteX75" fmla="*/ 1497339 w 1816426"/>
                <a:gd name="connsiteY75" fmla="*/ 102394 h 1845467"/>
                <a:gd name="connsiteX76" fmla="*/ 1478289 w 1816426"/>
                <a:gd name="connsiteY76" fmla="*/ 121444 h 1845467"/>
                <a:gd name="connsiteX77" fmla="*/ 1461620 w 1816426"/>
                <a:gd name="connsiteY77" fmla="*/ 88107 h 1845467"/>
                <a:gd name="connsiteX78" fmla="*/ 1487814 w 1816426"/>
                <a:gd name="connsiteY78" fmla="*/ 64294 h 1845467"/>
                <a:gd name="connsiteX79" fmla="*/ 1475907 w 1816426"/>
                <a:gd name="connsiteY79" fmla="*/ 64294 h 1845467"/>
                <a:gd name="connsiteX80" fmla="*/ 1471145 w 1816426"/>
                <a:gd name="connsiteY80" fmla="*/ 26194 h 1845467"/>
                <a:gd name="connsiteX81" fmla="*/ 1459239 w 1816426"/>
                <a:gd name="connsiteY81" fmla="*/ 0 h 1845467"/>
                <a:gd name="connsiteX82" fmla="*/ 1425901 w 1816426"/>
                <a:gd name="connsiteY82" fmla="*/ 11907 h 1845467"/>
                <a:gd name="connsiteX83" fmla="*/ 1416376 w 1816426"/>
                <a:gd name="connsiteY83" fmla="*/ 38100 h 1845467"/>
                <a:gd name="connsiteX84" fmla="*/ 1344939 w 1816426"/>
                <a:gd name="connsiteY84" fmla="*/ 92868 h 1845467"/>
                <a:gd name="connsiteX85" fmla="*/ 1373513 w 1816426"/>
                <a:gd name="connsiteY85" fmla="*/ 235743 h 1845467"/>
                <a:gd name="connsiteX86" fmla="*/ 1083002 w 1816426"/>
                <a:gd name="connsiteY86" fmla="*/ 340518 h 1845467"/>
                <a:gd name="connsiteX87" fmla="*/ 994894 w 1816426"/>
                <a:gd name="connsiteY87" fmla="*/ 316707 h 1845467"/>
                <a:gd name="connsiteX88" fmla="*/ 942507 w 1816426"/>
                <a:gd name="connsiteY88" fmla="*/ 369094 h 1845467"/>
                <a:gd name="connsiteX89" fmla="*/ 904407 w 1816426"/>
                <a:gd name="connsiteY89" fmla="*/ 352425 h 1845467"/>
                <a:gd name="connsiteX90" fmla="*/ 830589 w 1816426"/>
                <a:gd name="connsiteY90" fmla="*/ 323850 h 1845467"/>
                <a:gd name="connsiteX91" fmla="*/ 773439 w 1816426"/>
                <a:gd name="connsiteY91" fmla="*/ 350044 h 1845467"/>
                <a:gd name="connsiteX92" fmla="*/ 735339 w 1816426"/>
                <a:gd name="connsiteY92" fmla="*/ 350044 h 1845467"/>
                <a:gd name="connsiteX93" fmla="*/ 692476 w 1816426"/>
                <a:gd name="connsiteY93" fmla="*/ 404813 h 1845467"/>
                <a:gd name="connsiteX94" fmla="*/ 640089 w 1816426"/>
                <a:gd name="connsiteY94" fmla="*/ 416719 h 1845467"/>
                <a:gd name="connsiteX95" fmla="*/ 628182 w 1816426"/>
                <a:gd name="connsiteY95" fmla="*/ 492919 h 1845467"/>
                <a:gd name="connsiteX96" fmla="*/ 266232 w 1816426"/>
                <a:gd name="connsiteY96" fmla="*/ 452438 h 1845467"/>
                <a:gd name="connsiteX97" fmla="*/ 251945 w 1816426"/>
                <a:gd name="connsiteY97" fmla="*/ 483394 h 1845467"/>
                <a:gd name="connsiteX98" fmla="*/ 366245 w 1816426"/>
                <a:gd name="connsiteY98" fmla="*/ 547688 h 1845467"/>
                <a:gd name="connsiteX99" fmla="*/ 3693 w 1816426"/>
                <a:gd name="connsiteY99" fmla="*/ 1064910 h 1845467"/>
                <a:gd name="connsiteX100" fmla="*/ 245800 w 1816426"/>
                <a:gd name="connsiteY100" fmla="*/ 1051454 h 1845467"/>
                <a:gd name="connsiteX101" fmla="*/ 348253 w 1816426"/>
                <a:gd name="connsiteY101" fmla="*/ 864393 h 1845467"/>
                <a:gd name="connsiteX102" fmla="*/ 432919 w 1816426"/>
                <a:gd name="connsiteY102" fmla="*/ 916781 h 1845467"/>
                <a:gd name="connsiteX103" fmla="*/ 537695 w 1816426"/>
                <a:gd name="connsiteY103" fmla="*/ 950119 h 1845467"/>
                <a:gd name="connsiteX104" fmla="*/ 547220 w 1816426"/>
                <a:gd name="connsiteY104" fmla="*/ 990600 h 1845467"/>
                <a:gd name="connsiteX105" fmla="*/ 561507 w 1816426"/>
                <a:gd name="connsiteY105" fmla="*/ 1078707 h 1845467"/>
                <a:gd name="connsiteX106" fmla="*/ 578176 w 1816426"/>
                <a:gd name="connsiteY106" fmla="*/ 1128713 h 1845467"/>
                <a:gd name="connsiteX107" fmla="*/ 666282 w 1816426"/>
                <a:gd name="connsiteY107" fmla="*/ 1221582 h 1845467"/>
                <a:gd name="connsiteX108" fmla="*/ 742482 w 1816426"/>
                <a:gd name="connsiteY108" fmla="*/ 1295400 h 1845467"/>
                <a:gd name="connsiteX109" fmla="*/ 816301 w 1816426"/>
                <a:gd name="connsiteY109" fmla="*/ 1369219 h 1845467"/>
                <a:gd name="connsiteX110" fmla="*/ 842495 w 1816426"/>
                <a:gd name="connsiteY110" fmla="*/ 1452563 h 1845467"/>
                <a:gd name="connsiteX111" fmla="*/ 899645 w 1816426"/>
                <a:gd name="connsiteY111" fmla="*/ 1585913 h 1845467"/>
                <a:gd name="connsiteX112" fmla="*/ 921076 w 1816426"/>
                <a:gd name="connsiteY112" fmla="*/ 1674019 h 1845467"/>
                <a:gd name="connsiteX113" fmla="*/ 925839 w 1816426"/>
                <a:gd name="connsiteY113" fmla="*/ 1712119 h 1845467"/>
                <a:gd name="connsiteX114" fmla="*/ 902026 w 1816426"/>
                <a:gd name="connsiteY114" fmla="*/ 1804988 h 1845467"/>
                <a:gd name="connsiteX115" fmla="*/ 985370 w 1816426"/>
                <a:gd name="connsiteY115" fmla="*/ 1845467 h 1845467"/>
                <a:gd name="connsiteX116" fmla="*/ 1059188 w 1816426"/>
                <a:gd name="connsiteY116" fmla="*/ 1750220 h 1845467"/>
                <a:gd name="connsiteX0" fmla="*/ 1058910 w 1816148"/>
                <a:gd name="connsiteY0" fmla="*/ 1750220 h 1845467"/>
                <a:gd name="connsiteX1" fmla="*/ 1094629 w 1816148"/>
                <a:gd name="connsiteY1" fmla="*/ 1659732 h 1845467"/>
                <a:gd name="connsiteX2" fmla="*/ 1106536 w 1816148"/>
                <a:gd name="connsiteY2" fmla="*/ 1614488 h 1845467"/>
                <a:gd name="connsiteX3" fmla="*/ 1099392 w 1816148"/>
                <a:gd name="connsiteY3" fmla="*/ 1564482 h 1845467"/>
                <a:gd name="connsiteX4" fmla="*/ 1063673 w 1816148"/>
                <a:gd name="connsiteY4" fmla="*/ 1521619 h 1845467"/>
                <a:gd name="connsiteX5" fmla="*/ 1085104 w 1816148"/>
                <a:gd name="connsiteY5" fmla="*/ 1478757 h 1845467"/>
                <a:gd name="connsiteX6" fmla="*/ 1085104 w 1816148"/>
                <a:gd name="connsiteY6" fmla="*/ 1478757 h 1845467"/>
                <a:gd name="connsiteX7" fmla="*/ 1182736 w 1816148"/>
                <a:gd name="connsiteY7" fmla="*/ 1483519 h 1845467"/>
                <a:gd name="connsiteX8" fmla="*/ 1189879 w 1816148"/>
                <a:gd name="connsiteY8" fmla="*/ 1469232 h 1845467"/>
                <a:gd name="connsiteX9" fmla="*/ 1285129 w 1816148"/>
                <a:gd name="connsiteY9" fmla="*/ 1469232 h 1845467"/>
                <a:gd name="connsiteX10" fmla="*/ 1285129 w 1816148"/>
                <a:gd name="connsiteY10" fmla="*/ 1426369 h 1845467"/>
                <a:gd name="connsiteX11" fmla="*/ 1318467 w 1816148"/>
                <a:gd name="connsiteY11" fmla="*/ 1388269 h 1845467"/>
                <a:gd name="connsiteX12" fmla="*/ 1432767 w 1816148"/>
                <a:gd name="connsiteY12" fmla="*/ 1331119 h 1845467"/>
                <a:gd name="connsiteX13" fmla="*/ 1801861 w 1816148"/>
                <a:gd name="connsiteY13" fmla="*/ 1009650 h 1845467"/>
                <a:gd name="connsiteX14" fmla="*/ 1816148 w 1816148"/>
                <a:gd name="connsiteY14" fmla="*/ 954882 h 1845467"/>
                <a:gd name="connsiteX15" fmla="*/ 1780429 w 1816148"/>
                <a:gd name="connsiteY15" fmla="*/ 916782 h 1845467"/>
                <a:gd name="connsiteX16" fmla="*/ 1728042 w 1816148"/>
                <a:gd name="connsiteY16" fmla="*/ 909638 h 1845467"/>
                <a:gd name="connsiteX17" fmla="*/ 1708992 w 1816148"/>
                <a:gd name="connsiteY17" fmla="*/ 921544 h 1845467"/>
                <a:gd name="connsiteX18" fmla="*/ 1275604 w 1816148"/>
                <a:gd name="connsiteY18" fmla="*/ 1295400 h 1845467"/>
                <a:gd name="connsiteX19" fmla="*/ 1230361 w 1816148"/>
                <a:gd name="connsiteY19" fmla="*/ 1352550 h 1845467"/>
                <a:gd name="connsiteX20" fmla="*/ 1225598 w 1816148"/>
                <a:gd name="connsiteY20" fmla="*/ 1295400 h 1845467"/>
                <a:gd name="connsiteX21" fmla="*/ 1225598 w 1816148"/>
                <a:gd name="connsiteY21" fmla="*/ 1295400 h 1845467"/>
                <a:gd name="connsiteX22" fmla="*/ 1158923 w 1816148"/>
                <a:gd name="connsiteY22" fmla="*/ 1307307 h 1845467"/>
                <a:gd name="connsiteX23" fmla="*/ 1142254 w 1816148"/>
                <a:gd name="connsiteY23" fmla="*/ 1266825 h 1845467"/>
                <a:gd name="connsiteX24" fmla="*/ 1113679 w 1816148"/>
                <a:gd name="connsiteY24" fmla="*/ 1259682 h 1845467"/>
                <a:gd name="connsiteX25" fmla="*/ 1104154 w 1816148"/>
                <a:gd name="connsiteY25" fmla="*/ 1221582 h 1845467"/>
                <a:gd name="connsiteX26" fmla="*/ 1056529 w 1816148"/>
                <a:gd name="connsiteY26" fmla="*/ 1212057 h 1845467"/>
                <a:gd name="connsiteX27" fmla="*/ 1004142 w 1816148"/>
                <a:gd name="connsiteY27" fmla="*/ 1228725 h 1845467"/>
                <a:gd name="connsiteX28" fmla="*/ 968423 w 1816148"/>
                <a:gd name="connsiteY28" fmla="*/ 1214438 h 1845467"/>
                <a:gd name="connsiteX29" fmla="*/ 963661 w 1816148"/>
                <a:gd name="connsiteY29" fmla="*/ 1176338 h 1845467"/>
                <a:gd name="connsiteX30" fmla="*/ 911273 w 1816148"/>
                <a:gd name="connsiteY30" fmla="*/ 1173957 h 1845467"/>
                <a:gd name="connsiteX31" fmla="*/ 875554 w 1816148"/>
                <a:gd name="connsiteY31" fmla="*/ 1150144 h 1845467"/>
                <a:gd name="connsiteX32" fmla="*/ 851742 w 1816148"/>
                <a:gd name="connsiteY32" fmla="*/ 1159669 h 1845467"/>
                <a:gd name="connsiteX33" fmla="*/ 806498 w 1816148"/>
                <a:gd name="connsiteY33" fmla="*/ 1128713 h 1845467"/>
                <a:gd name="connsiteX34" fmla="*/ 756492 w 1816148"/>
                <a:gd name="connsiteY34" fmla="*/ 1085850 h 1845467"/>
                <a:gd name="connsiteX35" fmla="*/ 744586 w 1816148"/>
                <a:gd name="connsiteY35" fmla="*/ 1028700 h 1845467"/>
                <a:gd name="connsiteX36" fmla="*/ 727917 w 1816148"/>
                <a:gd name="connsiteY36" fmla="*/ 1016794 h 1845467"/>
                <a:gd name="connsiteX37" fmla="*/ 732679 w 1816148"/>
                <a:gd name="connsiteY37" fmla="*/ 973932 h 1845467"/>
                <a:gd name="connsiteX38" fmla="*/ 725536 w 1816148"/>
                <a:gd name="connsiteY38" fmla="*/ 954882 h 1845467"/>
                <a:gd name="connsiteX39" fmla="*/ 761254 w 1816148"/>
                <a:gd name="connsiteY39" fmla="*/ 862013 h 1845467"/>
                <a:gd name="connsiteX40" fmla="*/ 685054 w 1816148"/>
                <a:gd name="connsiteY40" fmla="*/ 807244 h 1845467"/>
                <a:gd name="connsiteX41" fmla="*/ 708867 w 1816148"/>
                <a:gd name="connsiteY41" fmla="*/ 797719 h 1845467"/>
                <a:gd name="connsiteX42" fmla="*/ 706486 w 1816148"/>
                <a:gd name="connsiteY42" fmla="*/ 766763 h 1845467"/>
                <a:gd name="connsiteX43" fmla="*/ 701723 w 1816148"/>
                <a:gd name="connsiteY43" fmla="*/ 740569 h 1845467"/>
                <a:gd name="connsiteX44" fmla="*/ 806498 w 1816148"/>
                <a:gd name="connsiteY44" fmla="*/ 676275 h 1845467"/>
                <a:gd name="connsiteX45" fmla="*/ 794592 w 1816148"/>
                <a:gd name="connsiteY45" fmla="*/ 657225 h 1845467"/>
                <a:gd name="connsiteX46" fmla="*/ 846979 w 1816148"/>
                <a:gd name="connsiteY46" fmla="*/ 588169 h 1845467"/>
                <a:gd name="connsiteX47" fmla="*/ 1197023 w 1816148"/>
                <a:gd name="connsiteY47" fmla="*/ 535782 h 1845467"/>
                <a:gd name="connsiteX48" fmla="*/ 1192261 w 1816148"/>
                <a:gd name="connsiteY48" fmla="*/ 957263 h 1845467"/>
                <a:gd name="connsiteX49" fmla="*/ 992236 w 1816148"/>
                <a:gd name="connsiteY49" fmla="*/ 988219 h 1845467"/>
                <a:gd name="connsiteX50" fmla="*/ 996998 w 1816148"/>
                <a:gd name="connsiteY50" fmla="*/ 1023938 h 1845467"/>
                <a:gd name="connsiteX51" fmla="*/ 1037479 w 1816148"/>
                <a:gd name="connsiteY51" fmla="*/ 1023938 h 1845467"/>
                <a:gd name="connsiteX52" fmla="*/ 1037479 w 1816148"/>
                <a:gd name="connsiteY52" fmla="*/ 1047750 h 1845467"/>
                <a:gd name="connsiteX53" fmla="*/ 1223217 w 1816148"/>
                <a:gd name="connsiteY53" fmla="*/ 1012032 h 1845467"/>
                <a:gd name="connsiteX54" fmla="*/ 1256554 w 1816148"/>
                <a:gd name="connsiteY54" fmla="*/ 1050132 h 1845467"/>
                <a:gd name="connsiteX55" fmla="*/ 1289892 w 1816148"/>
                <a:gd name="connsiteY55" fmla="*/ 1052513 h 1845467"/>
                <a:gd name="connsiteX56" fmla="*/ 1311323 w 1816148"/>
                <a:gd name="connsiteY56" fmla="*/ 1042988 h 1845467"/>
                <a:gd name="connsiteX57" fmla="*/ 1342279 w 1816148"/>
                <a:gd name="connsiteY57" fmla="*/ 1016794 h 1845467"/>
                <a:gd name="connsiteX58" fmla="*/ 1344661 w 1816148"/>
                <a:gd name="connsiteY58" fmla="*/ 990600 h 1845467"/>
                <a:gd name="connsiteX59" fmla="*/ 1344661 w 1816148"/>
                <a:gd name="connsiteY59" fmla="*/ 504825 h 1845467"/>
                <a:gd name="connsiteX60" fmla="*/ 1320848 w 1816148"/>
                <a:gd name="connsiteY60" fmla="*/ 481013 h 1845467"/>
                <a:gd name="connsiteX61" fmla="*/ 1318467 w 1816148"/>
                <a:gd name="connsiteY61" fmla="*/ 381000 h 1845467"/>
                <a:gd name="connsiteX62" fmla="*/ 1342279 w 1816148"/>
                <a:gd name="connsiteY62" fmla="*/ 397669 h 1845467"/>
                <a:gd name="connsiteX63" fmla="*/ 1368473 w 1816148"/>
                <a:gd name="connsiteY63" fmla="*/ 381000 h 1845467"/>
                <a:gd name="connsiteX64" fmla="*/ 1387523 w 1816148"/>
                <a:gd name="connsiteY64" fmla="*/ 390525 h 1845467"/>
                <a:gd name="connsiteX65" fmla="*/ 1406573 w 1816148"/>
                <a:gd name="connsiteY65" fmla="*/ 364332 h 1845467"/>
                <a:gd name="connsiteX66" fmla="*/ 1458961 w 1816148"/>
                <a:gd name="connsiteY66" fmla="*/ 369094 h 1845467"/>
                <a:gd name="connsiteX67" fmla="*/ 1461342 w 1816148"/>
                <a:gd name="connsiteY67" fmla="*/ 350044 h 1845467"/>
                <a:gd name="connsiteX68" fmla="*/ 1482773 w 1816148"/>
                <a:gd name="connsiteY68" fmla="*/ 352425 h 1845467"/>
                <a:gd name="connsiteX69" fmla="*/ 1482773 w 1816148"/>
                <a:gd name="connsiteY69" fmla="*/ 352425 h 1845467"/>
                <a:gd name="connsiteX70" fmla="*/ 1458961 w 1816148"/>
                <a:gd name="connsiteY70" fmla="*/ 304800 h 1845467"/>
                <a:gd name="connsiteX71" fmla="*/ 1485154 w 1816148"/>
                <a:gd name="connsiteY71" fmla="*/ 280988 h 1845467"/>
                <a:gd name="connsiteX72" fmla="*/ 1568498 w 1816148"/>
                <a:gd name="connsiteY72" fmla="*/ 142875 h 1845467"/>
                <a:gd name="connsiteX73" fmla="*/ 1563736 w 1816148"/>
                <a:gd name="connsiteY73" fmla="*/ 126207 h 1845467"/>
                <a:gd name="connsiteX74" fmla="*/ 1528017 w 1816148"/>
                <a:gd name="connsiteY74" fmla="*/ 126207 h 1845467"/>
                <a:gd name="connsiteX75" fmla="*/ 1497061 w 1816148"/>
                <a:gd name="connsiteY75" fmla="*/ 102394 h 1845467"/>
                <a:gd name="connsiteX76" fmla="*/ 1478011 w 1816148"/>
                <a:gd name="connsiteY76" fmla="*/ 121444 h 1845467"/>
                <a:gd name="connsiteX77" fmla="*/ 1461342 w 1816148"/>
                <a:gd name="connsiteY77" fmla="*/ 88107 h 1845467"/>
                <a:gd name="connsiteX78" fmla="*/ 1487536 w 1816148"/>
                <a:gd name="connsiteY78" fmla="*/ 64294 h 1845467"/>
                <a:gd name="connsiteX79" fmla="*/ 1475629 w 1816148"/>
                <a:gd name="connsiteY79" fmla="*/ 64294 h 1845467"/>
                <a:gd name="connsiteX80" fmla="*/ 1470867 w 1816148"/>
                <a:gd name="connsiteY80" fmla="*/ 26194 h 1845467"/>
                <a:gd name="connsiteX81" fmla="*/ 1458961 w 1816148"/>
                <a:gd name="connsiteY81" fmla="*/ 0 h 1845467"/>
                <a:gd name="connsiteX82" fmla="*/ 1425623 w 1816148"/>
                <a:gd name="connsiteY82" fmla="*/ 11907 h 1845467"/>
                <a:gd name="connsiteX83" fmla="*/ 1416098 w 1816148"/>
                <a:gd name="connsiteY83" fmla="*/ 38100 h 1845467"/>
                <a:gd name="connsiteX84" fmla="*/ 1344661 w 1816148"/>
                <a:gd name="connsiteY84" fmla="*/ 92868 h 1845467"/>
                <a:gd name="connsiteX85" fmla="*/ 1373235 w 1816148"/>
                <a:gd name="connsiteY85" fmla="*/ 235743 h 1845467"/>
                <a:gd name="connsiteX86" fmla="*/ 1082724 w 1816148"/>
                <a:gd name="connsiteY86" fmla="*/ 340518 h 1845467"/>
                <a:gd name="connsiteX87" fmla="*/ 994616 w 1816148"/>
                <a:gd name="connsiteY87" fmla="*/ 316707 h 1845467"/>
                <a:gd name="connsiteX88" fmla="*/ 942229 w 1816148"/>
                <a:gd name="connsiteY88" fmla="*/ 369094 h 1845467"/>
                <a:gd name="connsiteX89" fmla="*/ 904129 w 1816148"/>
                <a:gd name="connsiteY89" fmla="*/ 352425 h 1845467"/>
                <a:gd name="connsiteX90" fmla="*/ 830311 w 1816148"/>
                <a:gd name="connsiteY90" fmla="*/ 323850 h 1845467"/>
                <a:gd name="connsiteX91" fmla="*/ 773161 w 1816148"/>
                <a:gd name="connsiteY91" fmla="*/ 350044 h 1845467"/>
                <a:gd name="connsiteX92" fmla="*/ 735061 w 1816148"/>
                <a:gd name="connsiteY92" fmla="*/ 350044 h 1845467"/>
                <a:gd name="connsiteX93" fmla="*/ 692198 w 1816148"/>
                <a:gd name="connsiteY93" fmla="*/ 404813 h 1845467"/>
                <a:gd name="connsiteX94" fmla="*/ 639811 w 1816148"/>
                <a:gd name="connsiteY94" fmla="*/ 416719 h 1845467"/>
                <a:gd name="connsiteX95" fmla="*/ 627904 w 1816148"/>
                <a:gd name="connsiteY95" fmla="*/ 492919 h 1845467"/>
                <a:gd name="connsiteX96" fmla="*/ 265954 w 1816148"/>
                <a:gd name="connsiteY96" fmla="*/ 452438 h 1845467"/>
                <a:gd name="connsiteX97" fmla="*/ 251667 w 1816148"/>
                <a:gd name="connsiteY97" fmla="*/ 483394 h 1845467"/>
                <a:gd name="connsiteX98" fmla="*/ 365967 w 1816148"/>
                <a:gd name="connsiteY98" fmla="*/ 547688 h 1845467"/>
                <a:gd name="connsiteX99" fmla="*/ 3415 w 1816148"/>
                <a:gd name="connsiteY99" fmla="*/ 1064910 h 1845467"/>
                <a:gd name="connsiteX100" fmla="*/ 245522 w 1816148"/>
                <a:gd name="connsiteY100" fmla="*/ 1051454 h 1845467"/>
                <a:gd name="connsiteX101" fmla="*/ 347975 w 1816148"/>
                <a:gd name="connsiteY101" fmla="*/ 864393 h 1845467"/>
                <a:gd name="connsiteX102" fmla="*/ 432641 w 1816148"/>
                <a:gd name="connsiteY102" fmla="*/ 916781 h 1845467"/>
                <a:gd name="connsiteX103" fmla="*/ 537417 w 1816148"/>
                <a:gd name="connsiteY103" fmla="*/ 950119 h 1845467"/>
                <a:gd name="connsiteX104" fmla="*/ 546942 w 1816148"/>
                <a:gd name="connsiteY104" fmla="*/ 990600 h 1845467"/>
                <a:gd name="connsiteX105" fmla="*/ 561229 w 1816148"/>
                <a:gd name="connsiteY105" fmla="*/ 1078707 h 1845467"/>
                <a:gd name="connsiteX106" fmla="*/ 577898 w 1816148"/>
                <a:gd name="connsiteY106" fmla="*/ 1128713 h 1845467"/>
                <a:gd name="connsiteX107" fmla="*/ 666004 w 1816148"/>
                <a:gd name="connsiteY107" fmla="*/ 1221582 h 1845467"/>
                <a:gd name="connsiteX108" fmla="*/ 742204 w 1816148"/>
                <a:gd name="connsiteY108" fmla="*/ 1295400 h 1845467"/>
                <a:gd name="connsiteX109" fmla="*/ 816023 w 1816148"/>
                <a:gd name="connsiteY109" fmla="*/ 1369219 h 1845467"/>
                <a:gd name="connsiteX110" fmla="*/ 842217 w 1816148"/>
                <a:gd name="connsiteY110" fmla="*/ 1452563 h 1845467"/>
                <a:gd name="connsiteX111" fmla="*/ 899367 w 1816148"/>
                <a:gd name="connsiteY111" fmla="*/ 1585913 h 1845467"/>
                <a:gd name="connsiteX112" fmla="*/ 920798 w 1816148"/>
                <a:gd name="connsiteY112" fmla="*/ 1674019 h 1845467"/>
                <a:gd name="connsiteX113" fmla="*/ 925561 w 1816148"/>
                <a:gd name="connsiteY113" fmla="*/ 1712119 h 1845467"/>
                <a:gd name="connsiteX114" fmla="*/ 901748 w 1816148"/>
                <a:gd name="connsiteY114" fmla="*/ 1804988 h 1845467"/>
                <a:gd name="connsiteX115" fmla="*/ 985092 w 1816148"/>
                <a:gd name="connsiteY115" fmla="*/ 1845467 h 1845467"/>
                <a:gd name="connsiteX116" fmla="*/ 1058910 w 1816148"/>
                <a:gd name="connsiteY116" fmla="*/ 1750220 h 1845467"/>
                <a:gd name="connsiteX0" fmla="*/ 1081930 w 1839168"/>
                <a:gd name="connsiteY0" fmla="*/ 1750220 h 1845467"/>
                <a:gd name="connsiteX1" fmla="*/ 1117649 w 1839168"/>
                <a:gd name="connsiteY1" fmla="*/ 1659732 h 1845467"/>
                <a:gd name="connsiteX2" fmla="*/ 1129556 w 1839168"/>
                <a:gd name="connsiteY2" fmla="*/ 1614488 h 1845467"/>
                <a:gd name="connsiteX3" fmla="*/ 1122412 w 1839168"/>
                <a:gd name="connsiteY3" fmla="*/ 1564482 h 1845467"/>
                <a:gd name="connsiteX4" fmla="*/ 1086693 w 1839168"/>
                <a:gd name="connsiteY4" fmla="*/ 1521619 h 1845467"/>
                <a:gd name="connsiteX5" fmla="*/ 1108124 w 1839168"/>
                <a:gd name="connsiteY5" fmla="*/ 1478757 h 1845467"/>
                <a:gd name="connsiteX6" fmla="*/ 1108124 w 1839168"/>
                <a:gd name="connsiteY6" fmla="*/ 1478757 h 1845467"/>
                <a:gd name="connsiteX7" fmla="*/ 1205756 w 1839168"/>
                <a:gd name="connsiteY7" fmla="*/ 1483519 h 1845467"/>
                <a:gd name="connsiteX8" fmla="*/ 1212899 w 1839168"/>
                <a:gd name="connsiteY8" fmla="*/ 1469232 h 1845467"/>
                <a:gd name="connsiteX9" fmla="*/ 1308149 w 1839168"/>
                <a:gd name="connsiteY9" fmla="*/ 1469232 h 1845467"/>
                <a:gd name="connsiteX10" fmla="*/ 1308149 w 1839168"/>
                <a:gd name="connsiteY10" fmla="*/ 1426369 h 1845467"/>
                <a:gd name="connsiteX11" fmla="*/ 1341487 w 1839168"/>
                <a:gd name="connsiteY11" fmla="*/ 1388269 h 1845467"/>
                <a:gd name="connsiteX12" fmla="*/ 1455787 w 1839168"/>
                <a:gd name="connsiteY12" fmla="*/ 1331119 h 1845467"/>
                <a:gd name="connsiteX13" fmla="*/ 1824881 w 1839168"/>
                <a:gd name="connsiteY13" fmla="*/ 1009650 h 1845467"/>
                <a:gd name="connsiteX14" fmla="*/ 1839168 w 1839168"/>
                <a:gd name="connsiteY14" fmla="*/ 954882 h 1845467"/>
                <a:gd name="connsiteX15" fmla="*/ 1803449 w 1839168"/>
                <a:gd name="connsiteY15" fmla="*/ 916782 h 1845467"/>
                <a:gd name="connsiteX16" fmla="*/ 1751062 w 1839168"/>
                <a:gd name="connsiteY16" fmla="*/ 909638 h 1845467"/>
                <a:gd name="connsiteX17" fmla="*/ 1732012 w 1839168"/>
                <a:gd name="connsiteY17" fmla="*/ 921544 h 1845467"/>
                <a:gd name="connsiteX18" fmla="*/ 1298624 w 1839168"/>
                <a:gd name="connsiteY18" fmla="*/ 1295400 h 1845467"/>
                <a:gd name="connsiteX19" fmla="*/ 1253381 w 1839168"/>
                <a:gd name="connsiteY19" fmla="*/ 1352550 h 1845467"/>
                <a:gd name="connsiteX20" fmla="*/ 1248618 w 1839168"/>
                <a:gd name="connsiteY20" fmla="*/ 1295400 h 1845467"/>
                <a:gd name="connsiteX21" fmla="*/ 1248618 w 1839168"/>
                <a:gd name="connsiteY21" fmla="*/ 1295400 h 1845467"/>
                <a:gd name="connsiteX22" fmla="*/ 1181943 w 1839168"/>
                <a:gd name="connsiteY22" fmla="*/ 1307307 h 1845467"/>
                <a:gd name="connsiteX23" fmla="*/ 1165274 w 1839168"/>
                <a:gd name="connsiteY23" fmla="*/ 1266825 h 1845467"/>
                <a:gd name="connsiteX24" fmla="*/ 1136699 w 1839168"/>
                <a:gd name="connsiteY24" fmla="*/ 1259682 h 1845467"/>
                <a:gd name="connsiteX25" fmla="*/ 1127174 w 1839168"/>
                <a:gd name="connsiteY25" fmla="*/ 1221582 h 1845467"/>
                <a:gd name="connsiteX26" fmla="*/ 1079549 w 1839168"/>
                <a:gd name="connsiteY26" fmla="*/ 1212057 h 1845467"/>
                <a:gd name="connsiteX27" fmla="*/ 1027162 w 1839168"/>
                <a:gd name="connsiteY27" fmla="*/ 1228725 h 1845467"/>
                <a:gd name="connsiteX28" fmla="*/ 991443 w 1839168"/>
                <a:gd name="connsiteY28" fmla="*/ 1214438 h 1845467"/>
                <a:gd name="connsiteX29" fmla="*/ 986681 w 1839168"/>
                <a:gd name="connsiteY29" fmla="*/ 1176338 h 1845467"/>
                <a:gd name="connsiteX30" fmla="*/ 934293 w 1839168"/>
                <a:gd name="connsiteY30" fmla="*/ 1173957 h 1845467"/>
                <a:gd name="connsiteX31" fmla="*/ 898574 w 1839168"/>
                <a:gd name="connsiteY31" fmla="*/ 1150144 h 1845467"/>
                <a:gd name="connsiteX32" fmla="*/ 874762 w 1839168"/>
                <a:gd name="connsiteY32" fmla="*/ 1159669 h 1845467"/>
                <a:gd name="connsiteX33" fmla="*/ 829518 w 1839168"/>
                <a:gd name="connsiteY33" fmla="*/ 1128713 h 1845467"/>
                <a:gd name="connsiteX34" fmla="*/ 779512 w 1839168"/>
                <a:gd name="connsiteY34" fmla="*/ 1085850 h 1845467"/>
                <a:gd name="connsiteX35" fmla="*/ 767606 w 1839168"/>
                <a:gd name="connsiteY35" fmla="*/ 1028700 h 1845467"/>
                <a:gd name="connsiteX36" fmla="*/ 750937 w 1839168"/>
                <a:gd name="connsiteY36" fmla="*/ 1016794 h 1845467"/>
                <a:gd name="connsiteX37" fmla="*/ 755699 w 1839168"/>
                <a:gd name="connsiteY37" fmla="*/ 973932 h 1845467"/>
                <a:gd name="connsiteX38" fmla="*/ 748556 w 1839168"/>
                <a:gd name="connsiteY38" fmla="*/ 954882 h 1845467"/>
                <a:gd name="connsiteX39" fmla="*/ 784274 w 1839168"/>
                <a:gd name="connsiteY39" fmla="*/ 862013 h 1845467"/>
                <a:gd name="connsiteX40" fmla="*/ 708074 w 1839168"/>
                <a:gd name="connsiteY40" fmla="*/ 807244 h 1845467"/>
                <a:gd name="connsiteX41" fmla="*/ 731887 w 1839168"/>
                <a:gd name="connsiteY41" fmla="*/ 797719 h 1845467"/>
                <a:gd name="connsiteX42" fmla="*/ 729506 w 1839168"/>
                <a:gd name="connsiteY42" fmla="*/ 766763 h 1845467"/>
                <a:gd name="connsiteX43" fmla="*/ 724743 w 1839168"/>
                <a:gd name="connsiteY43" fmla="*/ 740569 h 1845467"/>
                <a:gd name="connsiteX44" fmla="*/ 829518 w 1839168"/>
                <a:gd name="connsiteY44" fmla="*/ 676275 h 1845467"/>
                <a:gd name="connsiteX45" fmla="*/ 817612 w 1839168"/>
                <a:gd name="connsiteY45" fmla="*/ 657225 h 1845467"/>
                <a:gd name="connsiteX46" fmla="*/ 869999 w 1839168"/>
                <a:gd name="connsiteY46" fmla="*/ 588169 h 1845467"/>
                <a:gd name="connsiteX47" fmla="*/ 1220043 w 1839168"/>
                <a:gd name="connsiteY47" fmla="*/ 535782 h 1845467"/>
                <a:gd name="connsiteX48" fmla="*/ 1215281 w 1839168"/>
                <a:gd name="connsiteY48" fmla="*/ 957263 h 1845467"/>
                <a:gd name="connsiteX49" fmla="*/ 1015256 w 1839168"/>
                <a:gd name="connsiteY49" fmla="*/ 988219 h 1845467"/>
                <a:gd name="connsiteX50" fmla="*/ 1020018 w 1839168"/>
                <a:gd name="connsiteY50" fmla="*/ 1023938 h 1845467"/>
                <a:gd name="connsiteX51" fmla="*/ 1060499 w 1839168"/>
                <a:gd name="connsiteY51" fmla="*/ 1023938 h 1845467"/>
                <a:gd name="connsiteX52" fmla="*/ 1060499 w 1839168"/>
                <a:gd name="connsiteY52" fmla="*/ 1047750 h 1845467"/>
                <a:gd name="connsiteX53" fmla="*/ 1246237 w 1839168"/>
                <a:gd name="connsiteY53" fmla="*/ 1012032 h 1845467"/>
                <a:gd name="connsiteX54" fmla="*/ 1279574 w 1839168"/>
                <a:gd name="connsiteY54" fmla="*/ 1050132 h 1845467"/>
                <a:gd name="connsiteX55" fmla="*/ 1312912 w 1839168"/>
                <a:gd name="connsiteY55" fmla="*/ 1052513 h 1845467"/>
                <a:gd name="connsiteX56" fmla="*/ 1334343 w 1839168"/>
                <a:gd name="connsiteY56" fmla="*/ 1042988 h 1845467"/>
                <a:gd name="connsiteX57" fmla="*/ 1365299 w 1839168"/>
                <a:gd name="connsiteY57" fmla="*/ 1016794 h 1845467"/>
                <a:gd name="connsiteX58" fmla="*/ 1367681 w 1839168"/>
                <a:gd name="connsiteY58" fmla="*/ 990600 h 1845467"/>
                <a:gd name="connsiteX59" fmla="*/ 1367681 w 1839168"/>
                <a:gd name="connsiteY59" fmla="*/ 504825 h 1845467"/>
                <a:gd name="connsiteX60" fmla="*/ 1343868 w 1839168"/>
                <a:gd name="connsiteY60" fmla="*/ 481013 h 1845467"/>
                <a:gd name="connsiteX61" fmla="*/ 1341487 w 1839168"/>
                <a:gd name="connsiteY61" fmla="*/ 381000 h 1845467"/>
                <a:gd name="connsiteX62" fmla="*/ 1365299 w 1839168"/>
                <a:gd name="connsiteY62" fmla="*/ 397669 h 1845467"/>
                <a:gd name="connsiteX63" fmla="*/ 1391493 w 1839168"/>
                <a:gd name="connsiteY63" fmla="*/ 381000 h 1845467"/>
                <a:gd name="connsiteX64" fmla="*/ 1410543 w 1839168"/>
                <a:gd name="connsiteY64" fmla="*/ 390525 h 1845467"/>
                <a:gd name="connsiteX65" fmla="*/ 1429593 w 1839168"/>
                <a:gd name="connsiteY65" fmla="*/ 364332 h 1845467"/>
                <a:gd name="connsiteX66" fmla="*/ 1481981 w 1839168"/>
                <a:gd name="connsiteY66" fmla="*/ 369094 h 1845467"/>
                <a:gd name="connsiteX67" fmla="*/ 1484362 w 1839168"/>
                <a:gd name="connsiteY67" fmla="*/ 350044 h 1845467"/>
                <a:gd name="connsiteX68" fmla="*/ 1505793 w 1839168"/>
                <a:gd name="connsiteY68" fmla="*/ 352425 h 1845467"/>
                <a:gd name="connsiteX69" fmla="*/ 1505793 w 1839168"/>
                <a:gd name="connsiteY69" fmla="*/ 352425 h 1845467"/>
                <a:gd name="connsiteX70" fmla="*/ 1481981 w 1839168"/>
                <a:gd name="connsiteY70" fmla="*/ 304800 h 1845467"/>
                <a:gd name="connsiteX71" fmla="*/ 1508174 w 1839168"/>
                <a:gd name="connsiteY71" fmla="*/ 280988 h 1845467"/>
                <a:gd name="connsiteX72" fmla="*/ 1591518 w 1839168"/>
                <a:gd name="connsiteY72" fmla="*/ 142875 h 1845467"/>
                <a:gd name="connsiteX73" fmla="*/ 1586756 w 1839168"/>
                <a:gd name="connsiteY73" fmla="*/ 126207 h 1845467"/>
                <a:gd name="connsiteX74" fmla="*/ 1551037 w 1839168"/>
                <a:gd name="connsiteY74" fmla="*/ 126207 h 1845467"/>
                <a:gd name="connsiteX75" fmla="*/ 1520081 w 1839168"/>
                <a:gd name="connsiteY75" fmla="*/ 102394 h 1845467"/>
                <a:gd name="connsiteX76" fmla="*/ 1501031 w 1839168"/>
                <a:gd name="connsiteY76" fmla="*/ 121444 h 1845467"/>
                <a:gd name="connsiteX77" fmla="*/ 1484362 w 1839168"/>
                <a:gd name="connsiteY77" fmla="*/ 88107 h 1845467"/>
                <a:gd name="connsiteX78" fmla="*/ 1510556 w 1839168"/>
                <a:gd name="connsiteY78" fmla="*/ 64294 h 1845467"/>
                <a:gd name="connsiteX79" fmla="*/ 1498649 w 1839168"/>
                <a:gd name="connsiteY79" fmla="*/ 64294 h 1845467"/>
                <a:gd name="connsiteX80" fmla="*/ 1493887 w 1839168"/>
                <a:gd name="connsiteY80" fmla="*/ 26194 h 1845467"/>
                <a:gd name="connsiteX81" fmla="*/ 1481981 w 1839168"/>
                <a:gd name="connsiteY81" fmla="*/ 0 h 1845467"/>
                <a:gd name="connsiteX82" fmla="*/ 1448643 w 1839168"/>
                <a:gd name="connsiteY82" fmla="*/ 11907 h 1845467"/>
                <a:gd name="connsiteX83" fmla="*/ 1439118 w 1839168"/>
                <a:gd name="connsiteY83" fmla="*/ 38100 h 1845467"/>
                <a:gd name="connsiteX84" fmla="*/ 1367681 w 1839168"/>
                <a:gd name="connsiteY84" fmla="*/ 92868 h 1845467"/>
                <a:gd name="connsiteX85" fmla="*/ 1396255 w 1839168"/>
                <a:gd name="connsiteY85" fmla="*/ 235743 h 1845467"/>
                <a:gd name="connsiteX86" fmla="*/ 1105744 w 1839168"/>
                <a:gd name="connsiteY86" fmla="*/ 340518 h 1845467"/>
                <a:gd name="connsiteX87" fmla="*/ 1017636 w 1839168"/>
                <a:gd name="connsiteY87" fmla="*/ 316707 h 1845467"/>
                <a:gd name="connsiteX88" fmla="*/ 965249 w 1839168"/>
                <a:gd name="connsiteY88" fmla="*/ 369094 h 1845467"/>
                <a:gd name="connsiteX89" fmla="*/ 927149 w 1839168"/>
                <a:gd name="connsiteY89" fmla="*/ 352425 h 1845467"/>
                <a:gd name="connsiteX90" fmla="*/ 853331 w 1839168"/>
                <a:gd name="connsiteY90" fmla="*/ 323850 h 1845467"/>
                <a:gd name="connsiteX91" fmla="*/ 796181 w 1839168"/>
                <a:gd name="connsiteY91" fmla="*/ 350044 h 1845467"/>
                <a:gd name="connsiteX92" fmla="*/ 758081 w 1839168"/>
                <a:gd name="connsiteY92" fmla="*/ 350044 h 1845467"/>
                <a:gd name="connsiteX93" fmla="*/ 715218 w 1839168"/>
                <a:gd name="connsiteY93" fmla="*/ 404813 h 1845467"/>
                <a:gd name="connsiteX94" fmla="*/ 662831 w 1839168"/>
                <a:gd name="connsiteY94" fmla="*/ 416719 h 1845467"/>
                <a:gd name="connsiteX95" fmla="*/ 650924 w 1839168"/>
                <a:gd name="connsiteY95" fmla="*/ 492919 h 1845467"/>
                <a:gd name="connsiteX96" fmla="*/ 288974 w 1839168"/>
                <a:gd name="connsiteY96" fmla="*/ 452438 h 1845467"/>
                <a:gd name="connsiteX97" fmla="*/ 274687 w 1839168"/>
                <a:gd name="connsiteY97" fmla="*/ 483394 h 1845467"/>
                <a:gd name="connsiteX98" fmla="*/ 388987 w 1839168"/>
                <a:gd name="connsiteY98" fmla="*/ 547688 h 1845467"/>
                <a:gd name="connsiteX99" fmla="*/ 2908 w 1839168"/>
                <a:gd name="connsiteY99" fmla="*/ 1060632 h 1845467"/>
                <a:gd name="connsiteX100" fmla="*/ 268542 w 1839168"/>
                <a:gd name="connsiteY100" fmla="*/ 1051454 h 1845467"/>
                <a:gd name="connsiteX101" fmla="*/ 370995 w 1839168"/>
                <a:gd name="connsiteY101" fmla="*/ 864393 h 1845467"/>
                <a:gd name="connsiteX102" fmla="*/ 455661 w 1839168"/>
                <a:gd name="connsiteY102" fmla="*/ 916781 h 1845467"/>
                <a:gd name="connsiteX103" fmla="*/ 560437 w 1839168"/>
                <a:gd name="connsiteY103" fmla="*/ 950119 h 1845467"/>
                <a:gd name="connsiteX104" fmla="*/ 569962 w 1839168"/>
                <a:gd name="connsiteY104" fmla="*/ 990600 h 1845467"/>
                <a:gd name="connsiteX105" fmla="*/ 584249 w 1839168"/>
                <a:gd name="connsiteY105" fmla="*/ 1078707 h 1845467"/>
                <a:gd name="connsiteX106" fmla="*/ 600918 w 1839168"/>
                <a:gd name="connsiteY106" fmla="*/ 1128713 h 1845467"/>
                <a:gd name="connsiteX107" fmla="*/ 689024 w 1839168"/>
                <a:gd name="connsiteY107" fmla="*/ 1221582 h 1845467"/>
                <a:gd name="connsiteX108" fmla="*/ 765224 w 1839168"/>
                <a:gd name="connsiteY108" fmla="*/ 1295400 h 1845467"/>
                <a:gd name="connsiteX109" fmla="*/ 839043 w 1839168"/>
                <a:gd name="connsiteY109" fmla="*/ 1369219 h 1845467"/>
                <a:gd name="connsiteX110" fmla="*/ 865237 w 1839168"/>
                <a:gd name="connsiteY110" fmla="*/ 1452563 h 1845467"/>
                <a:gd name="connsiteX111" fmla="*/ 922387 w 1839168"/>
                <a:gd name="connsiteY111" fmla="*/ 1585913 h 1845467"/>
                <a:gd name="connsiteX112" fmla="*/ 943818 w 1839168"/>
                <a:gd name="connsiteY112" fmla="*/ 1674019 h 1845467"/>
                <a:gd name="connsiteX113" fmla="*/ 948581 w 1839168"/>
                <a:gd name="connsiteY113" fmla="*/ 1712119 h 1845467"/>
                <a:gd name="connsiteX114" fmla="*/ 924768 w 1839168"/>
                <a:gd name="connsiteY114" fmla="*/ 1804988 h 1845467"/>
                <a:gd name="connsiteX115" fmla="*/ 1008112 w 1839168"/>
                <a:gd name="connsiteY115" fmla="*/ 1845467 h 1845467"/>
                <a:gd name="connsiteX116" fmla="*/ 1081930 w 1839168"/>
                <a:gd name="connsiteY116" fmla="*/ 1750220 h 1845467"/>
                <a:gd name="connsiteX0" fmla="*/ 1081930 w 1839168"/>
                <a:gd name="connsiteY0" fmla="*/ 1750220 h 1845467"/>
                <a:gd name="connsiteX1" fmla="*/ 1117649 w 1839168"/>
                <a:gd name="connsiteY1" fmla="*/ 1659732 h 1845467"/>
                <a:gd name="connsiteX2" fmla="*/ 1129556 w 1839168"/>
                <a:gd name="connsiteY2" fmla="*/ 1614488 h 1845467"/>
                <a:gd name="connsiteX3" fmla="*/ 1122412 w 1839168"/>
                <a:gd name="connsiteY3" fmla="*/ 1564482 h 1845467"/>
                <a:gd name="connsiteX4" fmla="*/ 1086693 w 1839168"/>
                <a:gd name="connsiteY4" fmla="*/ 1521619 h 1845467"/>
                <a:gd name="connsiteX5" fmla="*/ 1108124 w 1839168"/>
                <a:gd name="connsiteY5" fmla="*/ 1478757 h 1845467"/>
                <a:gd name="connsiteX6" fmla="*/ 1108124 w 1839168"/>
                <a:gd name="connsiteY6" fmla="*/ 1478757 h 1845467"/>
                <a:gd name="connsiteX7" fmla="*/ 1205756 w 1839168"/>
                <a:gd name="connsiteY7" fmla="*/ 1483519 h 1845467"/>
                <a:gd name="connsiteX8" fmla="*/ 1212899 w 1839168"/>
                <a:gd name="connsiteY8" fmla="*/ 1469232 h 1845467"/>
                <a:gd name="connsiteX9" fmla="*/ 1308149 w 1839168"/>
                <a:gd name="connsiteY9" fmla="*/ 1469232 h 1845467"/>
                <a:gd name="connsiteX10" fmla="*/ 1308149 w 1839168"/>
                <a:gd name="connsiteY10" fmla="*/ 1426369 h 1845467"/>
                <a:gd name="connsiteX11" fmla="*/ 1341487 w 1839168"/>
                <a:gd name="connsiteY11" fmla="*/ 1388269 h 1845467"/>
                <a:gd name="connsiteX12" fmla="*/ 1455787 w 1839168"/>
                <a:gd name="connsiteY12" fmla="*/ 1331119 h 1845467"/>
                <a:gd name="connsiteX13" fmla="*/ 1824881 w 1839168"/>
                <a:gd name="connsiteY13" fmla="*/ 1009650 h 1845467"/>
                <a:gd name="connsiteX14" fmla="*/ 1839168 w 1839168"/>
                <a:gd name="connsiteY14" fmla="*/ 954882 h 1845467"/>
                <a:gd name="connsiteX15" fmla="*/ 1803449 w 1839168"/>
                <a:gd name="connsiteY15" fmla="*/ 916782 h 1845467"/>
                <a:gd name="connsiteX16" fmla="*/ 1751062 w 1839168"/>
                <a:gd name="connsiteY16" fmla="*/ 909638 h 1845467"/>
                <a:gd name="connsiteX17" fmla="*/ 1732012 w 1839168"/>
                <a:gd name="connsiteY17" fmla="*/ 921544 h 1845467"/>
                <a:gd name="connsiteX18" fmla="*/ 1298624 w 1839168"/>
                <a:gd name="connsiteY18" fmla="*/ 1295400 h 1845467"/>
                <a:gd name="connsiteX19" fmla="*/ 1253381 w 1839168"/>
                <a:gd name="connsiteY19" fmla="*/ 1352550 h 1845467"/>
                <a:gd name="connsiteX20" fmla="*/ 1248618 w 1839168"/>
                <a:gd name="connsiteY20" fmla="*/ 1295400 h 1845467"/>
                <a:gd name="connsiteX21" fmla="*/ 1248618 w 1839168"/>
                <a:gd name="connsiteY21" fmla="*/ 1295400 h 1845467"/>
                <a:gd name="connsiteX22" fmla="*/ 1181943 w 1839168"/>
                <a:gd name="connsiteY22" fmla="*/ 1307307 h 1845467"/>
                <a:gd name="connsiteX23" fmla="*/ 1165274 w 1839168"/>
                <a:gd name="connsiteY23" fmla="*/ 1266825 h 1845467"/>
                <a:gd name="connsiteX24" fmla="*/ 1136699 w 1839168"/>
                <a:gd name="connsiteY24" fmla="*/ 1259682 h 1845467"/>
                <a:gd name="connsiteX25" fmla="*/ 1127174 w 1839168"/>
                <a:gd name="connsiteY25" fmla="*/ 1221582 h 1845467"/>
                <a:gd name="connsiteX26" fmla="*/ 1079549 w 1839168"/>
                <a:gd name="connsiteY26" fmla="*/ 1212057 h 1845467"/>
                <a:gd name="connsiteX27" fmla="*/ 1027162 w 1839168"/>
                <a:gd name="connsiteY27" fmla="*/ 1228725 h 1845467"/>
                <a:gd name="connsiteX28" fmla="*/ 991443 w 1839168"/>
                <a:gd name="connsiteY28" fmla="*/ 1214438 h 1845467"/>
                <a:gd name="connsiteX29" fmla="*/ 986681 w 1839168"/>
                <a:gd name="connsiteY29" fmla="*/ 1176338 h 1845467"/>
                <a:gd name="connsiteX30" fmla="*/ 934293 w 1839168"/>
                <a:gd name="connsiteY30" fmla="*/ 1173957 h 1845467"/>
                <a:gd name="connsiteX31" fmla="*/ 898574 w 1839168"/>
                <a:gd name="connsiteY31" fmla="*/ 1150144 h 1845467"/>
                <a:gd name="connsiteX32" fmla="*/ 874762 w 1839168"/>
                <a:gd name="connsiteY32" fmla="*/ 1159669 h 1845467"/>
                <a:gd name="connsiteX33" fmla="*/ 829518 w 1839168"/>
                <a:gd name="connsiteY33" fmla="*/ 1128713 h 1845467"/>
                <a:gd name="connsiteX34" fmla="*/ 779512 w 1839168"/>
                <a:gd name="connsiteY34" fmla="*/ 1085850 h 1845467"/>
                <a:gd name="connsiteX35" fmla="*/ 767606 w 1839168"/>
                <a:gd name="connsiteY35" fmla="*/ 1028700 h 1845467"/>
                <a:gd name="connsiteX36" fmla="*/ 750937 w 1839168"/>
                <a:gd name="connsiteY36" fmla="*/ 1016794 h 1845467"/>
                <a:gd name="connsiteX37" fmla="*/ 755699 w 1839168"/>
                <a:gd name="connsiteY37" fmla="*/ 973932 h 1845467"/>
                <a:gd name="connsiteX38" fmla="*/ 748556 w 1839168"/>
                <a:gd name="connsiteY38" fmla="*/ 954882 h 1845467"/>
                <a:gd name="connsiteX39" fmla="*/ 784274 w 1839168"/>
                <a:gd name="connsiteY39" fmla="*/ 862013 h 1845467"/>
                <a:gd name="connsiteX40" fmla="*/ 708074 w 1839168"/>
                <a:gd name="connsiteY40" fmla="*/ 807244 h 1845467"/>
                <a:gd name="connsiteX41" fmla="*/ 731887 w 1839168"/>
                <a:gd name="connsiteY41" fmla="*/ 797719 h 1845467"/>
                <a:gd name="connsiteX42" fmla="*/ 729506 w 1839168"/>
                <a:gd name="connsiteY42" fmla="*/ 766763 h 1845467"/>
                <a:gd name="connsiteX43" fmla="*/ 724743 w 1839168"/>
                <a:gd name="connsiteY43" fmla="*/ 740569 h 1845467"/>
                <a:gd name="connsiteX44" fmla="*/ 829518 w 1839168"/>
                <a:gd name="connsiteY44" fmla="*/ 676275 h 1845467"/>
                <a:gd name="connsiteX45" fmla="*/ 817612 w 1839168"/>
                <a:gd name="connsiteY45" fmla="*/ 657225 h 1845467"/>
                <a:gd name="connsiteX46" fmla="*/ 869999 w 1839168"/>
                <a:gd name="connsiteY46" fmla="*/ 588169 h 1845467"/>
                <a:gd name="connsiteX47" fmla="*/ 1220043 w 1839168"/>
                <a:gd name="connsiteY47" fmla="*/ 535782 h 1845467"/>
                <a:gd name="connsiteX48" fmla="*/ 1215281 w 1839168"/>
                <a:gd name="connsiteY48" fmla="*/ 957263 h 1845467"/>
                <a:gd name="connsiteX49" fmla="*/ 1015256 w 1839168"/>
                <a:gd name="connsiteY49" fmla="*/ 988219 h 1845467"/>
                <a:gd name="connsiteX50" fmla="*/ 1020018 w 1839168"/>
                <a:gd name="connsiteY50" fmla="*/ 1023938 h 1845467"/>
                <a:gd name="connsiteX51" fmla="*/ 1060499 w 1839168"/>
                <a:gd name="connsiteY51" fmla="*/ 1023938 h 1845467"/>
                <a:gd name="connsiteX52" fmla="*/ 1060499 w 1839168"/>
                <a:gd name="connsiteY52" fmla="*/ 1047750 h 1845467"/>
                <a:gd name="connsiteX53" fmla="*/ 1246237 w 1839168"/>
                <a:gd name="connsiteY53" fmla="*/ 1012032 h 1845467"/>
                <a:gd name="connsiteX54" fmla="*/ 1279574 w 1839168"/>
                <a:gd name="connsiteY54" fmla="*/ 1050132 h 1845467"/>
                <a:gd name="connsiteX55" fmla="*/ 1312912 w 1839168"/>
                <a:gd name="connsiteY55" fmla="*/ 1052513 h 1845467"/>
                <a:gd name="connsiteX56" fmla="*/ 1334343 w 1839168"/>
                <a:gd name="connsiteY56" fmla="*/ 1042988 h 1845467"/>
                <a:gd name="connsiteX57" fmla="*/ 1365299 w 1839168"/>
                <a:gd name="connsiteY57" fmla="*/ 1016794 h 1845467"/>
                <a:gd name="connsiteX58" fmla="*/ 1367681 w 1839168"/>
                <a:gd name="connsiteY58" fmla="*/ 990600 h 1845467"/>
                <a:gd name="connsiteX59" fmla="*/ 1367681 w 1839168"/>
                <a:gd name="connsiteY59" fmla="*/ 504825 h 1845467"/>
                <a:gd name="connsiteX60" fmla="*/ 1343868 w 1839168"/>
                <a:gd name="connsiteY60" fmla="*/ 481013 h 1845467"/>
                <a:gd name="connsiteX61" fmla="*/ 1341487 w 1839168"/>
                <a:gd name="connsiteY61" fmla="*/ 381000 h 1845467"/>
                <a:gd name="connsiteX62" fmla="*/ 1365299 w 1839168"/>
                <a:gd name="connsiteY62" fmla="*/ 397669 h 1845467"/>
                <a:gd name="connsiteX63" fmla="*/ 1391493 w 1839168"/>
                <a:gd name="connsiteY63" fmla="*/ 381000 h 1845467"/>
                <a:gd name="connsiteX64" fmla="*/ 1410543 w 1839168"/>
                <a:gd name="connsiteY64" fmla="*/ 390525 h 1845467"/>
                <a:gd name="connsiteX65" fmla="*/ 1429593 w 1839168"/>
                <a:gd name="connsiteY65" fmla="*/ 364332 h 1845467"/>
                <a:gd name="connsiteX66" fmla="*/ 1481981 w 1839168"/>
                <a:gd name="connsiteY66" fmla="*/ 369094 h 1845467"/>
                <a:gd name="connsiteX67" fmla="*/ 1484362 w 1839168"/>
                <a:gd name="connsiteY67" fmla="*/ 350044 h 1845467"/>
                <a:gd name="connsiteX68" fmla="*/ 1505793 w 1839168"/>
                <a:gd name="connsiteY68" fmla="*/ 352425 h 1845467"/>
                <a:gd name="connsiteX69" fmla="*/ 1505793 w 1839168"/>
                <a:gd name="connsiteY69" fmla="*/ 352425 h 1845467"/>
                <a:gd name="connsiteX70" fmla="*/ 1481981 w 1839168"/>
                <a:gd name="connsiteY70" fmla="*/ 304800 h 1845467"/>
                <a:gd name="connsiteX71" fmla="*/ 1508174 w 1839168"/>
                <a:gd name="connsiteY71" fmla="*/ 280988 h 1845467"/>
                <a:gd name="connsiteX72" fmla="*/ 1591518 w 1839168"/>
                <a:gd name="connsiteY72" fmla="*/ 142875 h 1845467"/>
                <a:gd name="connsiteX73" fmla="*/ 1586756 w 1839168"/>
                <a:gd name="connsiteY73" fmla="*/ 126207 h 1845467"/>
                <a:gd name="connsiteX74" fmla="*/ 1551037 w 1839168"/>
                <a:gd name="connsiteY74" fmla="*/ 126207 h 1845467"/>
                <a:gd name="connsiteX75" fmla="*/ 1520081 w 1839168"/>
                <a:gd name="connsiteY75" fmla="*/ 102394 h 1845467"/>
                <a:gd name="connsiteX76" fmla="*/ 1501031 w 1839168"/>
                <a:gd name="connsiteY76" fmla="*/ 121444 h 1845467"/>
                <a:gd name="connsiteX77" fmla="*/ 1484362 w 1839168"/>
                <a:gd name="connsiteY77" fmla="*/ 88107 h 1845467"/>
                <a:gd name="connsiteX78" fmla="*/ 1510556 w 1839168"/>
                <a:gd name="connsiteY78" fmla="*/ 64294 h 1845467"/>
                <a:gd name="connsiteX79" fmla="*/ 1498649 w 1839168"/>
                <a:gd name="connsiteY79" fmla="*/ 64294 h 1845467"/>
                <a:gd name="connsiteX80" fmla="*/ 1493887 w 1839168"/>
                <a:gd name="connsiteY80" fmla="*/ 26194 h 1845467"/>
                <a:gd name="connsiteX81" fmla="*/ 1481981 w 1839168"/>
                <a:gd name="connsiteY81" fmla="*/ 0 h 1845467"/>
                <a:gd name="connsiteX82" fmla="*/ 1448643 w 1839168"/>
                <a:gd name="connsiteY82" fmla="*/ 11907 h 1845467"/>
                <a:gd name="connsiteX83" fmla="*/ 1439118 w 1839168"/>
                <a:gd name="connsiteY83" fmla="*/ 38100 h 1845467"/>
                <a:gd name="connsiteX84" fmla="*/ 1367681 w 1839168"/>
                <a:gd name="connsiteY84" fmla="*/ 92868 h 1845467"/>
                <a:gd name="connsiteX85" fmla="*/ 1396255 w 1839168"/>
                <a:gd name="connsiteY85" fmla="*/ 235743 h 1845467"/>
                <a:gd name="connsiteX86" fmla="*/ 1105744 w 1839168"/>
                <a:gd name="connsiteY86" fmla="*/ 340518 h 1845467"/>
                <a:gd name="connsiteX87" fmla="*/ 1017636 w 1839168"/>
                <a:gd name="connsiteY87" fmla="*/ 316707 h 1845467"/>
                <a:gd name="connsiteX88" fmla="*/ 965249 w 1839168"/>
                <a:gd name="connsiteY88" fmla="*/ 369094 h 1845467"/>
                <a:gd name="connsiteX89" fmla="*/ 927149 w 1839168"/>
                <a:gd name="connsiteY89" fmla="*/ 352425 h 1845467"/>
                <a:gd name="connsiteX90" fmla="*/ 853331 w 1839168"/>
                <a:gd name="connsiteY90" fmla="*/ 323850 h 1845467"/>
                <a:gd name="connsiteX91" fmla="*/ 796181 w 1839168"/>
                <a:gd name="connsiteY91" fmla="*/ 350044 h 1845467"/>
                <a:gd name="connsiteX92" fmla="*/ 758081 w 1839168"/>
                <a:gd name="connsiteY92" fmla="*/ 350044 h 1845467"/>
                <a:gd name="connsiteX93" fmla="*/ 715218 w 1839168"/>
                <a:gd name="connsiteY93" fmla="*/ 404813 h 1845467"/>
                <a:gd name="connsiteX94" fmla="*/ 662831 w 1839168"/>
                <a:gd name="connsiteY94" fmla="*/ 416719 h 1845467"/>
                <a:gd name="connsiteX95" fmla="*/ 650924 w 1839168"/>
                <a:gd name="connsiteY95" fmla="*/ 492919 h 1845467"/>
                <a:gd name="connsiteX96" fmla="*/ 288974 w 1839168"/>
                <a:gd name="connsiteY96" fmla="*/ 452438 h 1845467"/>
                <a:gd name="connsiteX97" fmla="*/ 274687 w 1839168"/>
                <a:gd name="connsiteY97" fmla="*/ 483394 h 1845467"/>
                <a:gd name="connsiteX98" fmla="*/ 388987 w 1839168"/>
                <a:gd name="connsiteY98" fmla="*/ 547688 h 1845467"/>
                <a:gd name="connsiteX99" fmla="*/ 2908 w 1839168"/>
                <a:gd name="connsiteY99" fmla="*/ 1060632 h 1845467"/>
                <a:gd name="connsiteX100" fmla="*/ 268542 w 1839168"/>
                <a:gd name="connsiteY100" fmla="*/ 1051454 h 1845467"/>
                <a:gd name="connsiteX101" fmla="*/ 370995 w 1839168"/>
                <a:gd name="connsiteY101" fmla="*/ 864393 h 1845467"/>
                <a:gd name="connsiteX102" fmla="*/ 455661 w 1839168"/>
                <a:gd name="connsiteY102" fmla="*/ 916781 h 1845467"/>
                <a:gd name="connsiteX103" fmla="*/ 560437 w 1839168"/>
                <a:gd name="connsiteY103" fmla="*/ 950119 h 1845467"/>
                <a:gd name="connsiteX104" fmla="*/ 569962 w 1839168"/>
                <a:gd name="connsiteY104" fmla="*/ 990600 h 1845467"/>
                <a:gd name="connsiteX105" fmla="*/ 584249 w 1839168"/>
                <a:gd name="connsiteY105" fmla="*/ 1078707 h 1845467"/>
                <a:gd name="connsiteX106" fmla="*/ 600918 w 1839168"/>
                <a:gd name="connsiteY106" fmla="*/ 1128713 h 1845467"/>
                <a:gd name="connsiteX107" fmla="*/ 689024 w 1839168"/>
                <a:gd name="connsiteY107" fmla="*/ 1221582 h 1845467"/>
                <a:gd name="connsiteX108" fmla="*/ 765224 w 1839168"/>
                <a:gd name="connsiteY108" fmla="*/ 1295400 h 1845467"/>
                <a:gd name="connsiteX109" fmla="*/ 839043 w 1839168"/>
                <a:gd name="connsiteY109" fmla="*/ 1369219 h 1845467"/>
                <a:gd name="connsiteX110" fmla="*/ 865237 w 1839168"/>
                <a:gd name="connsiteY110" fmla="*/ 1452563 h 1845467"/>
                <a:gd name="connsiteX111" fmla="*/ 922387 w 1839168"/>
                <a:gd name="connsiteY111" fmla="*/ 1585913 h 1845467"/>
                <a:gd name="connsiteX112" fmla="*/ 943818 w 1839168"/>
                <a:gd name="connsiteY112" fmla="*/ 1674019 h 1845467"/>
                <a:gd name="connsiteX113" fmla="*/ 948581 w 1839168"/>
                <a:gd name="connsiteY113" fmla="*/ 1712119 h 1845467"/>
                <a:gd name="connsiteX114" fmla="*/ 924768 w 1839168"/>
                <a:gd name="connsiteY114" fmla="*/ 1804988 h 1845467"/>
                <a:gd name="connsiteX115" fmla="*/ 1008112 w 1839168"/>
                <a:gd name="connsiteY115" fmla="*/ 1845467 h 1845467"/>
                <a:gd name="connsiteX116" fmla="*/ 1081930 w 1839168"/>
                <a:gd name="connsiteY116" fmla="*/ 1750220 h 1845467"/>
                <a:gd name="connsiteX0" fmla="*/ 1081930 w 1839168"/>
                <a:gd name="connsiteY0" fmla="*/ 1750220 h 1845467"/>
                <a:gd name="connsiteX1" fmla="*/ 1117649 w 1839168"/>
                <a:gd name="connsiteY1" fmla="*/ 1659732 h 1845467"/>
                <a:gd name="connsiteX2" fmla="*/ 1129556 w 1839168"/>
                <a:gd name="connsiteY2" fmla="*/ 1614488 h 1845467"/>
                <a:gd name="connsiteX3" fmla="*/ 1122412 w 1839168"/>
                <a:gd name="connsiteY3" fmla="*/ 1564482 h 1845467"/>
                <a:gd name="connsiteX4" fmla="*/ 1086693 w 1839168"/>
                <a:gd name="connsiteY4" fmla="*/ 1521619 h 1845467"/>
                <a:gd name="connsiteX5" fmla="*/ 1108124 w 1839168"/>
                <a:gd name="connsiteY5" fmla="*/ 1478757 h 1845467"/>
                <a:gd name="connsiteX6" fmla="*/ 1108124 w 1839168"/>
                <a:gd name="connsiteY6" fmla="*/ 1478757 h 1845467"/>
                <a:gd name="connsiteX7" fmla="*/ 1205756 w 1839168"/>
                <a:gd name="connsiteY7" fmla="*/ 1483519 h 1845467"/>
                <a:gd name="connsiteX8" fmla="*/ 1212899 w 1839168"/>
                <a:gd name="connsiteY8" fmla="*/ 1469232 h 1845467"/>
                <a:gd name="connsiteX9" fmla="*/ 1308149 w 1839168"/>
                <a:gd name="connsiteY9" fmla="*/ 1469232 h 1845467"/>
                <a:gd name="connsiteX10" fmla="*/ 1308149 w 1839168"/>
                <a:gd name="connsiteY10" fmla="*/ 1426369 h 1845467"/>
                <a:gd name="connsiteX11" fmla="*/ 1341487 w 1839168"/>
                <a:gd name="connsiteY11" fmla="*/ 1388269 h 1845467"/>
                <a:gd name="connsiteX12" fmla="*/ 1455787 w 1839168"/>
                <a:gd name="connsiteY12" fmla="*/ 1331119 h 1845467"/>
                <a:gd name="connsiteX13" fmla="*/ 1824881 w 1839168"/>
                <a:gd name="connsiteY13" fmla="*/ 1009650 h 1845467"/>
                <a:gd name="connsiteX14" fmla="*/ 1839168 w 1839168"/>
                <a:gd name="connsiteY14" fmla="*/ 954882 h 1845467"/>
                <a:gd name="connsiteX15" fmla="*/ 1803449 w 1839168"/>
                <a:gd name="connsiteY15" fmla="*/ 916782 h 1845467"/>
                <a:gd name="connsiteX16" fmla="*/ 1751062 w 1839168"/>
                <a:gd name="connsiteY16" fmla="*/ 909638 h 1845467"/>
                <a:gd name="connsiteX17" fmla="*/ 1732012 w 1839168"/>
                <a:gd name="connsiteY17" fmla="*/ 921544 h 1845467"/>
                <a:gd name="connsiteX18" fmla="*/ 1298624 w 1839168"/>
                <a:gd name="connsiteY18" fmla="*/ 1295400 h 1845467"/>
                <a:gd name="connsiteX19" fmla="*/ 1253381 w 1839168"/>
                <a:gd name="connsiteY19" fmla="*/ 1352550 h 1845467"/>
                <a:gd name="connsiteX20" fmla="*/ 1248618 w 1839168"/>
                <a:gd name="connsiteY20" fmla="*/ 1295400 h 1845467"/>
                <a:gd name="connsiteX21" fmla="*/ 1248618 w 1839168"/>
                <a:gd name="connsiteY21" fmla="*/ 1295400 h 1845467"/>
                <a:gd name="connsiteX22" fmla="*/ 1181943 w 1839168"/>
                <a:gd name="connsiteY22" fmla="*/ 1307307 h 1845467"/>
                <a:gd name="connsiteX23" fmla="*/ 1165274 w 1839168"/>
                <a:gd name="connsiteY23" fmla="*/ 1266825 h 1845467"/>
                <a:gd name="connsiteX24" fmla="*/ 1136699 w 1839168"/>
                <a:gd name="connsiteY24" fmla="*/ 1259682 h 1845467"/>
                <a:gd name="connsiteX25" fmla="*/ 1127174 w 1839168"/>
                <a:gd name="connsiteY25" fmla="*/ 1221582 h 1845467"/>
                <a:gd name="connsiteX26" fmla="*/ 1079549 w 1839168"/>
                <a:gd name="connsiteY26" fmla="*/ 1212057 h 1845467"/>
                <a:gd name="connsiteX27" fmla="*/ 1027162 w 1839168"/>
                <a:gd name="connsiteY27" fmla="*/ 1228725 h 1845467"/>
                <a:gd name="connsiteX28" fmla="*/ 991443 w 1839168"/>
                <a:gd name="connsiteY28" fmla="*/ 1214438 h 1845467"/>
                <a:gd name="connsiteX29" fmla="*/ 986681 w 1839168"/>
                <a:gd name="connsiteY29" fmla="*/ 1176338 h 1845467"/>
                <a:gd name="connsiteX30" fmla="*/ 934293 w 1839168"/>
                <a:gd name="connsiteY30" fmla="*/ 1173957 h 1845467"/>
                <a:gd name="connsiteX31" fmla="*/ 898574 w 1839168"/>
                <a:gd name="connsiteY31" fmla="*/ 1150144 h 1845467"/>
                <a:gd name="connsiteX32" fmla="*/ 874762 w 1839168"/>
                <a:gd name="connsiteY32" fmla="*/ 1159669 h 1845467"/>
                <a:gd name="connsiteX33" fmla="*/ 829518 w 1839168"/>
                <a:gd name="connsiteY33" fmla="*/ 1128713 h 1845467"/>
                <a:gd name="connsiteX34" fmla="*/ 779512 w 1839168"/>
                <a:gd name="connsiteY34" fmla="*/ 1085850 h 1845467"/>
                <a:gd name="connsiteX35" fmla="*/ 767606 w 1839168"/>
                <a:gd name="connsiteY35" fmla="*/ 1028700 h 1845467"/>
                <a:gd name="connsiteX36" fmla="*/ 750937 w 1839168"/>
                <a:gd name="connsiteY36" fmla="*/ 1016794 h 1845467"/>
                <a:gd name="connsiteX37" fmla="*/ 755699 w 1839168"/>
                <a:gd name="connsiteY37" fmla="*/ 973932 h 1845467"/>
                <a:gd name="connsiteX38" fmla="*/ 748556 w 1839168"/>
                <a:gd name="connsiteY38" fmla="*/ 954882 h 1845467"/>
                <a:gd name="connsiteX39" fmla="*/ 784274 w 1839168"/>
                <a:gd name="connsiteY39" fmla="*/ 862013 h 1845467"/>
                <a:gd name="connsiteX40" fmla="*/ 708074 w 1839168"/>
                <a:gd name="connsiteY40" fmla="*/ 807244 h 1845467"/>
                <a:gd name="connsiteX41" fmla="*/ 731887 w 1839168"/>
                <a:gd name="connsiteY41" fmla="*/ 797719 h 1845467"/>
                <a:gd name="connsiteX42" fmla="*/ 729506 w 1839168"/>
                <a:gd name="connsiteY42" fmla="*/ 766763 h 1845467"/>
                <a:gd name="connsiteX43" fmla="*/ 724743 w 1839168"/>
                <a:gd name="connsiteY43" fmla="*/ 740569 h 1845467"/>
                <a:gd name="connsiteX44" fmla="*/ 829518 w 1839168"/>
                <a:gd name="connsiteY44" fmla="*/ 676275 h 1845467"/>
                <a:gd name="connsiteX45" fmla="*/ 817612 w 1839168"/>
                <a:gd name="connsiteY45" fmla="*/ 657225 h 1845467"/>
                <a:gd name="connsiteX46" fmla="*/ 869999 w 1839168"/>
                <a:gd name="connsiteY46" fmla="*/ 588169 h 1845467"/>
                <a:gd name="connsiteX47" fmla="*/ 1220043 w 1839168"/>
                <a:gd name="connsiteY47" fmla="*/ 535782 h 1845467"/>
                <a:gd name="connsiteX48" fmla="*/ 1215281 w 1839168"/>
                <a:gd name="connsiteY48" fmla="*/ 957263 h 1845467"/>
                <a:gd name="connsiteX49" fmla="*/ 1015256 w 1839168"/>
                <a:gd name="connsiteY49" fmla="*/ 988219 h 1845467"/>
                <a:gd name="connsiteX50" fmla="*/ 1020018 w 1839168"/>
                <a:gd name="connsiteY50" fmla="*/ 1023938 h 1845467"/>
                <a:gd name="connsiteX51" fmla="*/ 1060499 w 1839168"/>
                <a:gd name="connsiteY51" fmla="*/ 1023938 h 1845467"/>
                <a:gd name="connsiteX52" fmla="*/ 1060499 w 1839168"/>
                <a:gd name="connsiteY52" fmla="*/ 1047750 h 1845467"/>
                <a:gd name="connsiteX53" fmla="*/ 1246237 w 1839168"/>
                <a:gd name="connsiteY53" fmla="*/ 1012032 h 1845467"/>
                <a:gd name="connsiteX54" fmla="*/ 1279574 w 1839168"/>
                <a:gd name="connsiteY54" fmla="*/ 1050132 h 1845467"/>
                <a:gd name="connsiteX55" fmla="*/ 1312912 w 1839168"/>
                <a:gd name="connsiteY55" fmla="*/ 1052513 h 1845467"/>
                <a:gd name="connsiteX56" fmla="*/ 1334343 w 1839168"/>
                <a:gd name="connsiteY56" fmla="*/ 1042988 h 1845467"/>
                <a:gd name="connsiteX57" fmla="*/ 1365299 w 1839168"/>
                <a:gd name="connsiteY57" fmla="*/ 1016794 h 1845467"/>
                <a:gd name="connsiteX58" fmla="*/ 1367681 w 1839168"/>
                <a:gd name="connsiteY58" fmla="*/ 990600 h 1845467"/>
                <a:gd name="connsiteX59" fmla="*/ 1367681 w 1839168"/>
                <a:gd name="connsiteY59" fmla="*/ 504825 h 1845467"/>
                <a:gd name="connsiteX60" fmla="*/ 1343868 w 1839168"/>
                <a:gd name="connsiteY60" fmla="*/ 481013 h 1845467"/>
                <a:gd name="connsiteX61" fmla="*/ 1341487 w 1839168"/>
                <a:gd name="connsiteY61" fmla="*/ 381000 h 1845467"/>
                <a:gd name="connsiteX62" fmla="*/ 1365299 w 1839168"/>
                <a:gd name="connsiteY62" fmla="*/ 397669 h 1845467"/>
                <a:gd name="connsiteX63" fmla="*/ 1391493 w 1839168"/>
                <a:gd name="connsiteY63" fmla="*/ 381000 h 1845467"/>
                <a:gd name="connsiteX64" fmla="*/ 1410543 w 1839168"/>
                <a:gd name="connsiteY64" fmla="*/ 390525 h 1845467"/>
                <a:gd name="connsiteX65" fmla="*/ 1429593 w 1839168"/>
                <a:gd name="connsiteY65" fmla="*/ 364332 h 1845467"/>
                <a:gd name="connsiteX66" fmla="*/ 1481981 w 1839168"/>
                <a:gd name="connsiteY66" fmla="*/ 369094 h 1845467"/>
                <a:gd name="connsiteX67" fmla="*/ 1484362 w 1839168"/>
                <a:gd name="connsiteY67" fmla="*/ 350044 h 1845467"/>
                <a:gd name="connsiteX68" fmla="*/ 1505793 w 1839168"/>
                <a:gd name="connsiteY68" fmla="*/ 352425 h 1845467"/>
                <a:gd name="connsiteX69" fmla="*/ 1505793 w 1839168"/>
                <a:gd name="connsiteY69" fmla="*/ 352425 h 1845467"/>
                <a:gd name="connsiteX70" fmla="*/ 1481981 w 1839168"/>
                <a:gd name="connsiteY70" fmla="*/ 304800 h 1845467"/>
                <a:gd name="connsiteX71" fmla="*/ 1508174 w 1839168"/>
                <a:gd name="connsiteY71" fmla="*/ 280988 h 1845467"/>
                <a:gd name="connsiteX72" fmla="*/ 1591518 w 1839168"/>
                <a:gd name="connsiteY72" fmla="*/ 142875 h 1845467"/>
                <a:gd name="connsiteX73" fmla="*/ 1586756 w 1839168"/>
                <a:gd name="connsiteY73" fmla="*/ 126207 h 1845467"/>
                <a:gd name="connsiteX74" fmla="*/ 1551037 w 1839168"/>
                <a:gd name="connsiteY74" fmla="*/ 126207 h 1845467"/>
                <a:gd name="connsiteX75" fmla="*/ 1520081 w 1839168"/>
                <a:gd name="connsiteY75" fmla="*/ 102394 h 1845467"/>
                <a:gd name="connsiteX76" fmla="*/ 1501031 w 1839168"/>
                <a:gd name="connsiteY76" fmla="*/ 121444 h 1845467"/>
                <a:gd name="connsiteX77" fmla="*/ 1484362 w 1839168"/>
                <a:gd name="connsiteY77" fmla="*/ 88107 h 1845467"/>
                <a:gd name="connsiteX78" fmla="*/ 1510556 w 1839168"/>
                <a:gd name="connsiteY78" fmla="*/ 64294 h 1845467"/>
                <a:gd name="connsiteX79" fmla="*/ 1498649 w 1839168"/>
                <a:gd name="connsiteY79" fmla="*/ 64294 h 1845467"/>
                <a:gd name="connsiteX80" fmla="*/ 1493887 w 1839168"/>
                <a:gd name="connsiteY80" fmla="*/ 26194 h 1845467"/>
                <a:gd name="connsiteX81" fmla="*/ 1481981 w 1839168"/>
                <a:gd name="connsiteY81" fmla="*/ 0 h 1845467"/>
                <a:gd name="connsiteX82" fmla="*/ 1448643 w 1839168"/>
                <a:gd name="connsiteY82" fmla="*/ 11907 h 1845467"/>
                <a:gd name="connsiteX83" fmla="*/ 1439118 w 1839168"/>
                <a:gd name="connsiteY83" fmla="*/ 38100 h 1845467"/>
                <a:gd name="connsiteX84" fmla="*/ 1367681 w 1839168"/>
                <a:gd name="connsiteY84" fmla="*/ 92868 h 1845467"/>
                <a:gd name="connsiteX85" fmla="*/ 1396255 w 1839168"/>
                <a:gd name="connsiteY85" fmla="*/ 235743 h 1845467"/>
                <a:gd name="connsiteX86" fmla="*/ 1105744 w 1839168"/>
                <a:gd name="connsiteY86" fmla="*/ 340518 h 1845467"/>
                <a:gd name="connsiteX87" fmla="*/ 1017636 w 1839168"/>
                <a:gd name="connsiteY87" fmla="*/ 316707 h 1845467"/>
                <a:gd name="connsiteX88" fmla="*/ 965249 w 1839168"/>
                <a:gd name="connsiteY88" fmla="*/ 369094 h 1845467"/>
                <a:gd name="connsiteX89" fmla="*/ 927149 w 1839168"/>
                <a:gd name="connsiteY89" fmla="*/ 352425 h 1845467"/>
                <a:gd name="connsiteX90" fmla="*/ 853331 w 1839168"/>
                <a:gd name="connsiteY90" fmla="*/ 323850 h 1845467"/>
                <a:gd name="connsiteX91" fmla="*/ 796181 w 1839168"/>
                <a:gd name="connsiteY91" fmla="*/ 350044 h 1845467"/>
                <a:gd name="connsiteX92" fmla="*/ 758081 w 1839168"/>
                <a:gd name="connsiteY92" fmla="*/ 350044 h 1845467"/>
                <a:gd name="connsiteX93" fmla="*/ 715218 w 1839168"/>
                <a:gd name="connsiteY93" fmla="*/ 404813 h 1845467"/>
                <a:gd name="connsiteX94" fmla="*/ 662831 w 1839168"/>
                <a:gd name="connsiteY94" fmla="*/ 416719 h 1845467"/>
                <a:gd name="connsiteX95" fmla="*/ 650924 w 1839168"/>
                <a:gd name="connsiteY95" fmla="*/ 492919 h 1845467"/>
                <a:gd name="connsiteX96" fmla="*/ 288974 w 1839168"/>
                <a:gd name="connsiteY96" fmla="*/ 452438 h 1845467"/>
                <a:gd name="connsiteX97" fmla="*/ 274687 w 1839168"/>
                <a:gd name="connsiteY97" fmla="*/ 483394 h 1845467"/>
                <a:gd name="connsiteX98" fmla="*/ 388987 w 1839168"/>
                <a:gd name="connsiteY98" fmla="*/ 547688 h 1845467"/>
                <a:gd name="connsiteX99" fmla="*/ 2908 w 1839168"/>
                <a:gd name="connsiteY99" fmla="*/ 1060632 h 1845467"/>
                <a:gd name="connsiteX100" fmla="*/ 268542 w 1839168"/>
                <a:gd name="connsiteY100" fmla="*/ 1051454 h 1845467"/>
                <a:gd name="connsiteX101" fmla="*/ 370995 w 1839168"/>
                <a:gd name="connsiteY101" fmla="*/ 864393 h 1845467"/>
                <a:gd name="connsiteX102" fmla="*/ 455661 w 1839168"/>
                <a:gd name="connsiteY102" fmla="*/ 916781 h 1845467"/>
                <a:gd name="connsiteX103" fmla="*/ 560437 w 1839168"/>
                <a:gd name="connsiteY103" fmla="*/ 950119 h 1845467"/>
                <a:gd name="connsiteX104" fmla="*/ 569962 w 1839168"/>
                <a:gd name="connsiteY104" fmla="*/ 990600 h 1845467"/>
                <a:gd name="connsiteX105" fmla="*/ 584249 w 1839168"/>
                <a:gd name="connsiteY105" fmla="*/ 1078707 h 1845467"/>
                <a:gd name="connsiteX106" fmla="*/ 600918 w 1839168"/>
                <a:gd name="connsiteY106" fmla="*/ 1128713 h 1845467"/>
                <a:gd name="connsiteX107" fmla="*/ 689024 w 1839168"/>
                <a:gd name="connsiteY107" fmla="*/ 1221582 h 1845467"/>
                <a:gd name="connsiteX108" fmla="*/ 765224 w 1839168"/>
                <a:gd name="connsiteY108" fmla="*/ 1295400 h 1845467"/>
                <a:gd name="connsiteX109" fmla="*/ 839043 w 1839168"/>
                <a:gd name="connsiteY109" fmla="*/ 1369219 h 1845467"/>
                <a:gd name="connsiteX110" fmla="*/ 865237 w 1839168"/>
                <a:gd name="connsiteY110" fmla="*/ 1452563 h 1845467"/>
                <a:gd name="connsiteX111" fmla="*/ 922387 w 1839168"/>
                <a:gd name="connsiteY111" fmla="*/ 1585913 h 1845467"/>
                <a:gd name="connsiteX112" fmla="*/ 943818 w 1839168"/>
                <a:gd name="connsiteY112" fmla="*/ 1674019 h 1845467"/>
                <a:gd name="connsiteX113" fmla="*/ 948581 w 1839168"/>
                <a:gd name="connsiteY113" fmla="*/ 1712119 h 1845467"/>
                <a:gd name="connsiteX114" fmla="*/ 924768 w 1839168"/>
                <a:gd name="connsiteY114" fmla="*/ 1804988 h 1845467"/>
                <a:gd name="connsiteX115" fmla="*/ 1008112 w 1839168"/>
                <a:gd name="connsiteY115" fmla="*/ 1845467 h 1845467"/>
                <a:gd name="connsiteX116" fmla="*/ 1081930 w 1839168"/>
                <a:gd name="connsiteY116" fmla="*/ 1750220 h 1845467"/>
                <a:gd name="connsiteX0" fmla="*/ 1126737 w 1883975"/>
                <a:gd name="connsiteY0" fmla="*/ 1750220 h 1845467"/>
                <a:gd name="connsiteX1" fmla="*/ 1162456 w 1883975"/>
                <a:gd name="connsiteY1" fmla="*/ 1659732 h 1845467"/>
                <a:gd name="connsiteX2" fmla="*/ 1174363 w 1883975"/>
                <a:gd name="connsiteY2" fmla="*/ 1614488 h 1845467"/>
                <a:gd name="connsiteX3" fmla="*/ 1167219 w 1883975"/>
                <a:gd name="connsiteY3" fmla="*/ 1564482 h 1845467"/>
                <a:gd name="connsiteX4" fmla="*/ 1131500 w 1883975"/>
                <a:gd name="connsiteY4" fmla="*/ 1521619 h 1845467"/>
                <a:gd name="connsiteX5" fmla="*/ 1152931 w 1883975"/>
                <a:gd name="connsiteY5" fmla="*/ 1478757 h 1845467"/>
                <a:gd name="connsiteX6" fmla="*/ 1152931 w 1883975"/>
                <a:gd name="connsiteY6" fmla="*/ 1478757 h 1845467"/>
                <a:gd name="connsiteX7" fmla="*/ 1250563 w 1883975"/>
                <a:gd name="connsiteY7" fmla="*/ 1483519 h 1845467"/>
                <a:gd name="connsiteX8" fmla="*/ 1257706 w 1883975"/>
                <a:gd name="connsiteY8" fmla="*/ 1469232 h 1845467"/>
                <a:gd name="connsiteX9" fmla="*/ 1352956 w 1883975"/>
                <a:gd name="connsiteY9" fmla="*/ 1469232 h 1845467"/>
                <a:gd name="connsiteX10" fmla="*/ 1352956 w 1883975"/>
                <a:gd name="connsiteY10" fmla="*/ 1426369 h 1845467"/>
                <a:gd name="connsiteX11" fmla="*/ 1386294 w 1883975"/>
                <a:gd name="connsiteY11" fmla="*/ 1388269 h 1845467"/>
                <a:gd name="connsiteX12" fmla="*/ 1500594 w 1883975"/>
                <a:gd name="connsiteY12" fmla="*/ 1331119 h 1845467"/>
                <a:gd name="connsiteX13" fmla="*/ 1869688 w 1883975"/>
                <a:gd name="connsiteY13" fmla="*/ 1009650 h 1845467"/>
                <a:gd name="connsiteX14" fmla="*/ 1883975 w 1883975"/>
                <a:gd name="connsiteY14" fmla="*/ 954882 h 1845467"/>
                <a:gd name="connsiteX15" fmla="*/ 1848256 w 1883975"/>
                <a:gd name="connsiteY15" fmla="*/ 916782 h 1845467"/>
                <a:gd name="connsiteX16" fmla="*/ 1795869 w 1883975"/>
                <a:gd name="connsiteY16" fmla="*/ 909638 h 1845467"/>
                <a:gd name="connsiteX17" fmla="*/ 1776819 w 1883975"/>
                <a:gd name="connsiteY17" fmla="*/ 921544 h 1845467"/>
                <a:gd name="connsiteX18" fmla="*/ 1343431 w 1883975"/>
                <a:gd name="connsiteY18" fmla="*/ 1295400 h 1845467"/>
                <a:gd name="connsiteX19" fmla="*/ 1298188 w 1883975"/>
                <a:gd name="connsiteY19" fmla="*/ 1352550 h 1845467"/>
                <a:gd name="connsiteX20" fmla="*/ 1293425 w 1883975"/>
                <a:gd name="connsiteY20" fmla="*/ 1295400 h 1845467"/>
                <a:gd name="connsiteX21" fmla="*/ 1293425 w 1883975"/>
                <a:gd name="connsiteY21" fmla="*/ 1295400 h 1845467"/>
                <a:gd name="connsiteX22" fmla="*/ 1226750 w 1883975"/>
                <a:gd name="connsiteY22" fmla="*/ 1307307 h 1845467"/>
                <a:gd name="connsiteX23" fmla="*/ 1210081 w 1883975"/>
                <a:gd name="connsiteY23" fmla="*/ 1266825 h 1845467"/>
                <a:gd name="connsiteX24" fmla="*/ 1181506 w 1883975"/>
                <a:gd name="connsiteY24" fmla="*/ 1259682 h 1845467"/>
                <a:gd name="connsiteX25" fmla="*/ 1171981 w 1883975"/>
                <a:gd name="connsiteY25" fmla="*/ 1221582 h 1845467"/>
                <a:gd name="connsiteX26" fmla="*/ 1124356 w 1883975"/>
                <a:gd name="connsiteY26" fmla="*/ 1212057 h 1845467"/>
                <a:gd name="connsiteX27" fmla="*/ 1071969 w 1883975"/>
                <a:gd name="connsiteY27" fmla="*/ 1228725 h 1845467"/>
                <a:gd name="connsiteX28" fmla="*/ 1036250 w 1883975"/>
                <a:gd name="connsiteY28" fmla="*/ 1214438 h 1845467"/>
                <a:gd name="connsiteX29" fmla="*/ 1031488 w 1883975"/>
                <a:gd name="connsiteY29" fmla="*/ 1176338 h 1845467"/>
                <a:gd name="connsiteX30" fmla="*/ 979100 w 1883975"/>
                <a:gd name="connsiteY30" fmla="*/ 1173957 h 1845467"/>
                <a:gd name="connsiteX31" fmla="*/ 943381 w 1883975"/>
                <a:gd name="connsiteY31" fmla="*/ 1150144 h 1845467"/>
                <a:gd name="connsiteX32" fmla="*/ 919569 w 1883975"/>
                <a:gd name="connsiteY32" fmla="*/ 1159669 h 1845467"/>
                <a:gd name="connsiteX33" fmla="*/ 874325 w 1883975"/>
                <a:gd name="connsiteY33" fmla="*/ 1128713 h 1845467"/>
                <a:gd name="connsiteX34" fmla="*/ 824319 w 1883975"/>
                <a:gd name="connsiteY34" fmla="*/ 1085850 h 1845467"/>
                <a:gd name="connsiteX35" fmla="*/ 812413 w 1883975"/>
                <a:gd name="connsiteY35" fmla="*/ 1028700 h 1845467"/>
                <a:gd name="connsiteX36" fmla="*/ 795744 w 1883975"/>
                <a:gd name="connsiteY36" fmla="*/ 1016794 h 1845467"/>
                <a:gd name="connsiteX37" fmla="*/ 800506 w 1883975"/>
                <a:gd name="connsiteY37" fmla="*/ 973932 h 1845467"/>
                <a:gd name="connsiteX38" fmla="*/ 793363 w 1883975"/>
                <a:gd name="connsiteY38" fmla="*/ 954882 h 1845467"/>
                <a:gd name="connsiteX39" fmla="*/ 829081 w 1883975"/>
                <a:gd name="connsiteY39" fmla="*/ 862013 h 1845467"/>
                <a:gd name="connsiteX40" fmla="*/ 752881 w 1883975"/>
                <a:gd name="connsiteY40" fmla="*/ 807244 h 1845467"/>
                <a:gd name="connsiteX41" fmla="*/ 776694 w 1883975"/>
                <a:gd name="connsiteY41" fmla="*/ 797719 h 1845467"/>
                <a:gd name="connsiteX42" fmla="*/ 774313 w 1883975"/>
                <a:gd name="connsiteY42" fmla="*/ 766763 h 1845467"/>
                <a:gd name="connsiteX43" fmla="*/ 769550 w 1883975"/>
                <a:gd name="connsiteY43" fmla="*/ 740569 h 1845467"/>
                <a:gd name="connsiteX44" fmla="*/ 874325 w 1883975"/>
                <a:gd name="connsiteY44" fmla="*/ 676275 h 1845467"/>
                <a:gd name="connsiteX45" fmla="*/ 862419 w 1883975"/>
                <a:gd name="connsiteY45" fmla="*/ 657225 h 1845467"/>
                <a:gd name="connsiteX46" fmla="*/ 914806 w 1883975"/>
                <a:gd name="connsiteY46" fmla="*/ 588169 h 1845467"/>
                <a:gd name="connsiteX47" fmla="*/ 1264850 w 1883975"/>
                <a:gd name="connsiteY47" fmla="*/ 535782 h 1845467"/>
                <a:gd name="connsiteX48" fmla="*/ 1260088 w 1883975"/>
                <a:gd name="connsiteY48" fmla="*/ 957263 h 1845467"/>
                <a:gd name="connsiteX49" fmla="*/ 1060063 w 1883975"/>
                <a:gd name="connsiteY49" fmla="*/ 988219 h 1845467"/>
                <a:gd name="connsiteX50" fmla="*/ 1064825 w 1883975"/>
                <a:gd name="connsiteY50" fmla="*/ 1023938 h 1845467"/>
                <a:gd name="connsiteX51" fmla="*/ 1105306 w 1883975"/>
                <a:gd name="connsiteY51" fmla="*/ 1023938 h 1845467"/>
                <a:gd name="connsiteX52" fmla="*/ 1105306 w 1883975"/>
                <a:gd name="connsiteY52" fmla="*/ 1047750 h 1845467"/>
                <a:gd name="connsiteX53" fmla="*/ 1291044 w 1883975"/>
                <a:gd name="connsiteY53" fmla="*/ 1012032 h 1845467"/>
                <a:gd name="connsiteX54" fmla="*/ 1324381 w 1883975"/>
                <a:gd name="connsiteY54" fmla="*/ 1050132 h 1845467"/>
                <a:gd name="connsiteX55" fmla="*/ 1357719 w 1883975"/>
                <a:gd name="connsiteY55" fmla="*/ 1052513 h 1845467"/>
                <a:gd name="connsiteX56" fmla="*/ 1379150 w 1883975"/>
                <a:gd name="connsiteY56" fmla="*/ 1042988 h 1845467"/>
                <a:gd name="connsiteX57" fmla="*/ 1410106 w 1883975"/>
                <a:gd name="connsiteY57" fmla="*/ 1016794 h 1845467"/>
                <a:gd name="connsiteX58" fmla="*/ 1412488 w 1883975"/>
                <a:gd name="connsiteY58" fmla="*/ 990600 h 1845467"/>
                <a:gd name="connsiteX59" fmla="*/ 1412488 w 1883975"/>
                <a:gd name="connsiteY59" fmla="*/ 504825 h 1845467"/>
                <a:gd name="connsiteX60" fmla="*/ 1388675 w 1883975"/>
                <a:gd name="connsiteY60" fmla="*/ 481013 h 1845467"/>
                <a:gd name="connsiteX61" fmla="*/ 1386294 w 1883975"/>
                <a:gd name="connsiteY61" fmla="*/ 381000 h 1845467"/>
                <a:gd name="connsiteX62" fmla="*/ 1410106 w 1883975"/>
                <a:gd name="connsiteY62" fmla="*/ 397669 h 1845467"/>
                <a:gd name="connsiteX63" fmla="*/ 1436300 w 1883975"/>
                <a:gd name="connsiteY63" fmla="*/ 381000 h 1845467"/>
                <a:gd name="connsiteX64" fmla="*/ 1455350 w 1883975"/>
                <a:gd name="connsiteY64" fmla="*/ 390525 h 1845467"/>
                <a:gd name="connsiteX65" fmla="*/ 1474400 w 1883975"/>
                <a:gd name="connsiteY65" fmla="*/ 364332 h 1845467"/>
                <a:gd name="connsiteX66" fmla="*/ 1526788 w 1883975"/>
                <a:gd name="connsiteY66" fmla="*/ 369094 h 1845467"/>
                <a:gd name="connsiteX67" fmla="*/ 1529169 w 1883975"/>
                <a:gd name="connsiteY67" fmla="*/ 350044 h 1845467"/>
                <a:gd name="connsiteX68" fmla="*/ 1550600 w 1883975"/>
                <a:gd name="connsiteY68" fmla="*/ 352425 h 1845467"/>
                <a:gd name="connsiteX69" fmla="*/ 1550600 w 1883975"/>
                <a:gd name="connsiteY69" fmla="*/ 352425 h 1845467"/>
                <a:gd name="connsiteX70" fmla="*/ 1526788 w 1883975"/>
                <a:gd name="connsiteY70" fmla="*/ 304800 h 1845467"/>
                <a:gd name="connsiteX71" fmla="*/ 1552981 w 1883975"/>
                <a:gd name="connsiteY71" fmla="*/ 280988 h 1845467"/>
                <a:gd name="connsiteX72" fmla="*/ 1636325 w 1883975"/>
                <a:gd name="connsiteY72" fmla="*/ 142875 h 1845467"/>
                <a:gd name="connsiteX73" fmla="*/ 1631563 w 1883975"/>
                <a:gd name="connsiteY73" fmla="*/ 126207 h 1845467"/>
                <a:gd name="connsiteX74" fmla="*/ 1595844 w 1883975"/>
                <a:gd name="connsiteY74" fmla="*/ 126207 h 1845467"/>
                <a:gd name="connsiteX75" fmla="*/ 1564888 w 1883975"/>
                <a:gd name="connsiteY75" fmla="*/ 102394 h 1845467"/>
                <a:gd name="connsiteX76" fmla="*/ 1545838 w 1883975"/>
                <a:gd name="connsiteY76" fmla="*/ 121444 h 1845467"/>
                <a:gd name="connsiteX77" fmla="*/ 1529169 w 1883975"/>
                <a:gd name="connsiteY77" fmla="*/ 88107 h 1845467"/>
                <a:gd name="connsiteX78" fmla="*/ 1555363 w 1883975"/>
                <a:gd name="connsiteY78" fmla="*/ 64294 h 1845467"/>
                <a:gd name="connsiteX79" fmla="*/ 1543456 w 1883975"/>
                <a:gd name="connsiteY79" fmla="*/ 64294 h 1845467"/>
                <a:gd name="connsiteX80" fmla="*/ 1538694 w 1883975"/>
                <a:gd name="connsiteY80" fmla="*/ 26194 h 1845467"/>
                <a:gd name="connsiteX81" fmla="*/ 1526788 w 1883975"/>
                <a:gd name="connsiteY81" fmla="*/ 0 h 1845467"/>
                <a:gd name="connsiteX82" fmla="*/ 1493450 w 1883975"/>
                <a:gd name="connsiteY82" fmla="*/ 11907 h 1845467"/>
                <a:gd name="connsiteX83" fmla="*/ 1483925 w 1883975"/>
                <a:gd name="connsiteY83" fmla="*/ 38100 h 1845467"/>
                <a:gd name="connsiteX84" fmla="*/ 1412488 w 1883975"/>
                <a:gd name="connsiteY84" fmla="*/ 92868 h 1845467"/>
                <a:gd name="connsiteX85" fmla="*/ 1441062 w 1883975"/>
                <a:gd name="connsiteY85" fmla="*/ 235743 h 1845467"/>
                <a:gd name="connsiteX86" fmla="*/ 1150551 w 1883975"/>
                <a:gd name="connsiteY86" fmla="*/ 340518 h 1845467"/>
                <a:gd name="connsiteX87" fmla="*/ 1062443 w 1883975"/>
                <a:gd name="connsiteY87" fmla="*/ 316707 h 1845467"/>
                <a:gd name="connsiteX88" fmla="*/ 1010056 w 1883975"/>
                <a:gd name="connsiteY88" fmla="*/ 369094 h 1845467"/>
                <a:gd name="connsiteX89" fmla="*/ 971956 w 1883975"/>
                <a:gd name="connsiteY89" fmla="*/ 352425 h 1845467"/>
                <a:gd name="connsiteX90" fmla="*/ 898138 w 1883975"/>
                <a:gd name="connsiteY90" fmla="*/ 323850 h 1845467"/>
                <a:gd name="connsiteX91" fmla="*/ 840988 w 1883975"/>
                <a:gd name="connsiteY91" fmla="*/ 350044 h 1845467"/>
                <a:gd name="connsiteX92" fmla="*/ 802888 w 1883975"/>
                <a:gd name="connsiteY92" fmla="*/ 350044 h 1845467"/>
                <a:gd name="connsiteX93" fmla="*/ 760025 w 1883975"/>
                <a:gd name="connsiteY93" fmla="*/ 404813 h 1845467"/>
                <a:gd name="connsiteX94" fmla="*/ 707638 w 1883975"/>
                <a:gd name="connsiteY94" fmla="*/ 416719 h 1845467"/>
                <a:gd name="connsiteX95" fmla="*/ 695731 w 1883975"/>
                <a:gd name="connsiteY95" fmla="*/ 492919 h 1845467"/>
                <a:gd name="connsiteX96" fmla="*/ 333781 w 1883975"/>
                <a:gd name="connsiteY96" fmla="*/ 452438 h 1845467"/>
                <a:gd name="connsiteX97" fmla="*/ 319494 w 1883975"/>
                <a:gd name="connsiteY97" fmla="*/ 483394 h 1845467"/>
                <a:gd name="connsiteX98" fmla="*/ 433794 w 1883975"/>
                <a:gd name="connsiteY98" fmla="*/ 547688 h 1845467"/>
                <a:gd name="connsiteX99" fmla="*/ 47715 w 1883975"/>
                <a:gd name="connsiteY99" fmla="*/ 1060632 h 1845467"/>
                <a:gd name="connsiteX100" fmla="*/ 35310 w 1883975"/>
                <a:gd name="connsiteY100" fmla="*/ 1057869 h 1845467"/>
                <a:gd name="connsiteX101" fmla="*/ 313349 w 1883975"/>
                <a:gd name="connsiteY101" fmla="*/ 1051454 h 1845467"/>
                <a:gd name="connsiteX102" fmla="*/ 415802 w 1883975"/>
                <a:gd name="connsiteY102" fmla="*/ 864393 h 1845467"/>
                <a:gd name="connsiteX103" fmla="*/ 500468 w 1883975"/>
                <a:gd name="connsiteY103" fmla="*/ 916781 h 1845467"/>
                <a:gd name="connsiteX104" fmla="*/ 605244 w 1883975"/>
                <a:gd name="connsiteY104" fmla="*/ 950119 h 1845467"/>
                <a:gd name="connsiteX105" fmla="*/ 614769 w 1883975"/>
                <a:gd name="connsiteY105" fmla="*/ 990600 h 1845467"/>
                <a:gd name="connsiteX106" fmla="*/ 629056 w 1883975"/>
                <a:gd name="connsiteY106" fmla="*/ 1078707 h 1845467"/>
                <a:gd name="connsiteX107" fmla="*/ 645725 w 1883975"/>
                <a:gd name="connsiteY107" fmla="*/ 1128713 h 1845467"/>
                <a:gd name="connsiteX108" fmla="*/ 733831 w 1883975"/>
                <a:gd name="connsiteY108" fmla="*/ 1221582 h 1845467"/>
                <a:gd name="connsiteX109" fmla="*/ 810031 w 1883975"/>
                <a:gd name="connsiteY109" fmla="*/ 1295400 h 1845467"/>
                <a:gd name="connsiteX110" fmla="*/ 883850 w 1883975"/>
                <a:gd name="connsiteY110" fmla="*/ 1369219 h 1845467"/>
                <a:gd name="connsiteX111" fmla="*/ 910044 w 1883975"/>
                <a:gd name="connsiteY111" fmla="*/ 1452563 h 1845467"/>
                <a:gd name="connsiteX112" fmla="*/ 967194 w 1883975"/>
                <a:gd name="connsiteY112" fmla="*/ 1585913 h 1845467"/>
                <a:gd name="connsiteX113" fmla="*/ 988625 w 1883975"/>
                <a:gd name="connsiteY113" fmla="*/ 1674019 h 1845467"/>
                <a:gd name="connsiteX114" fmla="*/ 993388 w 1883975"/>
                <a:gd name="connsiteY114" fmla="*/ 1712119 h 1845467"/>
                <a:gd name="connsiteX115" fmla="*/ 969575 w 1883975"/>
                <a:gd name="connsiteY115" fmla="*/ 1804988 h 1845467"/>
                <a:gd name="connsiteX116" fmla="*/ 1052919 w 1883975"/>
                <a:gd name="connsiteY116" fmla="*/ 1845467 h 1845467"/>
                <a:gd name="connsiteX117" fmla="*/ 1126737 w 1883975"/>
                <a:gd name="connsiteY117" fmla="*/ 1750220 h 1845467"/>
                <a:gd name="connsiteX0" fmla="*/ 1100953 w 1858191"/>
                <a:gd name="connsiteY0" fmla="*/ 1750220 h 1845467"/>
                <a:gd name="connsiteX1" fmla="*/ 1136672 w 1858191"/>
                <a:gd name="connsiteY1" fmla="*/ 1659732 h 1845467"/>
                <a:gd name="connsiteX2" fmla="*/ 1148579 w 1858191"/>
                <a:gd name="connsiteY2" fmla="*/ 1614488 h 1845467"/>
                <a:gd name="connsiteX3" fmla="*/ 1141435 w 1858191"/>
                <a:gd name="connsiteY3" fmla="*/ 1564482 h 1845467"/>
                <a:gd name="connsiteX4" fmla="*/ 1105716 w 1858191"/>
                <a:gd name="connsiteY4" fmla="*/ 1521619 h 1845467"/>
                <a:gd name="connsiteX5" fmla="*/ 1127147 w 1858191"/>
                <a:gd name="connsiteY5" fmla="*/ 1478757 h 1845467"/>
                <a:gd name="connsiteX6" fmla="*/ 1127147 w 1858191"/>
                <a:gd name="connsiteY6" fmla="*/ 1478757 h 1845467"/>
                <a:gd name="connsiteX7" fmla="*/ 1224779 w 1858191"/>
                <a:gd name="connsiteY7" fmla="*/ 1483519 h 1845467"/>
                <a:gd name="connsiteX8" fmla="*/ 1231922 w 1858191"/>
                <a:gd name="connsiteY8" fmla="*/ 1469232 h 1845467"/>
                <a:gd name="connsiteX9" fmla="*/ 1327172 w 1858191"/>
                <a:gd name="connsiteY9" fmla="*/ 1469232 h 1845467"/>
                <a:gd name="connsiteX10" fmla="*/ 1327172 w 1858191"/>
                <a:gd name="connsiteY10" fmla="*/ 1426369 h 1845467"/>
                <a:gd name="connsiteX11" fmla="*/ 1360510 w 1858191"/>
                <a:gd name="connsiteY11" fmla="*/ 1388269 h 1845467"/>
                <a:gd name="connsiteX12" fmla="*/ 1474810 w 1858191"/>
                <a:gd name="connsiteY12" fmla="*/ 1331119 h 1845467"/>
                <a:gd name="connsiteX13" fmla="*/ 1843904 w 1858191"/>
                <a:gd name="connsiteY13" fmla="*/ 1009650 h 1845467"/>
                <a:gd name="connsiteX14" fmla="*/ 1858191 w 1858191"/>
                <a:gd name="connsiteY14" fmla="*/ 954882 h 1845467"/>
                <a:gd name="connsiteX15" fmla="*/ 1822472 w 1858191"/>
                <a:gd name="connsiteY15" fmla="*/ 916782 h 1845467"/>
                <a:gd name="connsiteX16" fmla="*/ 1770085 w 1858191"/>
                <a:gd name="connsiteY16" fmla="*/ 909638 h 1845467"/>
                <a:gd name="connsiteX17" fmla="*/ 1751035 w 1858191"/>
                <a:gd name="connsiteY17" fmla="*/ 921544 h 1845467"/>
                <a:gd name="connsiteX18" fmla="*/ 1317647 w 1858191"/>
                <a:gd name="connsiteY18" fmla="*/ 1295400 h 1845467"/>
                <a:gd name="connsiteX19" fmla="*/ 1272404 w 1858191"/>
                <a:gd name="connsiteY19" fmla="*/ 1352550 h 1845467"/>
                <a:gd name="connsiteX20" fmla="*/ 1267641 w 1858191"/>
                <a:gd name="connsiteY20" fmla="*/ 1295400 h 1845467"/>
                <a:gd name="connsiteX21" fmla="*/ 1267641 w 1858191"/>
                <a:gd name="connsiteY21" fmla="*/ 1295400 h 1845467"/>
                <a:gd name="connsiteX22" fmla="*/ 1200966 w 1858191"/>
                <a:gd name="connsiteY22" fmla="*/ 1307307 h 1845467"/>
                <a:gd name="connsiteX23" fmla="*/ 1184297 w 1858191"/>
                <a:gd name="connsiteY23" fmla="*/ 1266825 h 1845467"/>
                <a:gd name="connsiteX24" fmla="*/ 1155722 w 1858191"/>
                <a:gd name="connsiteY24" fmla="*/ 1259682 h 1845467"/>
                <a:gd name="connsiteX25" fmla="*/ 1146197 w 1858191"/>
                <a:gd name="connsiteY25" fmla="*/ 1221582 h 1845467"/>
                <a:gd name="connsiteX26" fmla="*/ 1098572 w 1858191"/>
                <a:gd name="connsiteY26" fmla="*/ 1212057 h 1845467"/>
                <a:gd name="connsiteX27" fmla="*/ 1046185 w 1858191"/>
                <a:gd name="connsiteY27" fmla="*/ 1228725 h 1845467"/>
                <a:gd name="connsiteX28" fmla="*/ 1010466 w 1858191"/>
                <a:gd name="connsiteY28" fmla="*/ 1214438 h 1845467"/>
                <a:gd name="connsiteX29" fmla="*/ 1005704 w 1858191"/>
                <a:gd name="connsiteY29" fmla="*/ 1176338 h 1845467"/>
                <a:gd name="connsiteX30" fmla="*/ 953316 w 1858191"/>
                <a:gd name="connsiteY30" fmla="*/ 1173957 h 1845467"/>
                <a:gd name="connsiteX31" fmla="*/ 917597 w 1858191"/>
                <a:gd name="connsiteY31" fmla="*/ 1150144 h 1845467"/>
                <a:gd name="connsiteX32" fmla="*/ 893785 w 1858191"/>
                <a:gd name="connsiteY32" fmla="*/ 1159669 h 1845467"/>
                <a:gd name="connsiteX33" fmla="*/ 848541 w 1858191"/>
                <a:gd name="connsiteY33" fmla="*/ 1128713 h 1845467"/>
                <a:gd name="connsiteX34" fmla="*/ 798535 w 1858191"/>
                <a:gd name="connsiteY34" fmla="*/ 1085850 h 1845467"/>
                <a:gd name="connsiteX35" fmla="*/ 786629 w 1858191"/>
                <a:gd name="connsiteY35" fmla="*/ 1028700 h 1845467"/>
                <a:gd name="connsiteX36" fmla="*/ 769960 w 1858191"/>
                <a:gd name="connsiteY36" fmla="*/ 1016794 h 1845467"/>
                <a:gd name="connsiteX37" fmla="*/ 774722 w 1858191"/>
                <a:gd name="connsiteY37" fmla="*/ 973932 h 1845467"/>
                <a:gd name="connsiteX38" fmla="*/ 767579 w 1858191"/>
                <a:gd name="connsiteY38" fmla="*/ 954882 h 1845467"/>
                <a:gd name="connsiteX39" fmla="*/ 803297 w 1858191"/>
                <a:gd name="connsiteY39" fmla="*/ 862013 h 1845467"/>
                <a:gd name="connsiteX40" fmla="*/ 727097 w 1858191"/>
                <a:gd name="connsiteY40" fmla="*/ 807244 h 1845467"/>
                <a:gd name="connsiteX41" fmla="*/ 750910 w 1858191"/>
                <a:gd name="connsiteY41" fmla="*/ 797719 h 1845467"/>
                <a:gd name="connsiteX42" fmla="*/ 748529 w 1858191"/>
                <a:gd name="connsiteY42" fmla="*/ 766763 h 1845467"/>
                <a:gd name="connsiteX43" fmla="*/ 743766 w 1858191"/>
                <a:gd name="connsiteY43" fmla="*/ 740569 h 1845467"/>
                <a:gd name="connsiteX44" fmla="*/ 848541 w 1858191"/>
                <a:gd name="connsiteY44" fmla="*/ 676275 h 1845467"/>
                <a:gd name="connsiteX45" fmla="*/ 836635 w 1858191"/>
                <a:gd name="connsiteY45" fmla="*/ 657225 h 1845467"/>
                <a:gd name="connsiteX46" fmla="*/ 889022 w 1858191"/>
                <a:gd name="connsiteY46" fmla="*/ 588169 h 1845467"/>
                <a:gd name="connsiteX47" fmla="*/ 1239066 w 1858191"/>
                <a:gd name="connsiteY47" fmla="*/ 535782 h 1845467"/>
                <a:gd name="connsiteX48" fmla="*/ 1234304 w 1858191"/>
                <a:gd name="connsiteY48" fmla="*/ 957263 h 1845467"/>
                <a:gd name="connsiteX49" fmla="*/ 1034279 w 1858191"/>
                <a:gd name="connsiteY49" fmla="*/ 988219 h 1845467"/>
                <a:gd name="connsiteX50" fmla="*/ 1039041 w 1858191"/>
                <a:gd name="connsiteY50" fmla="*/ 1023938 h 1845467"/>
                <a:gd name="connsiteX51" fmla="*/ 1079522 w 1858191"/>
                <a:gd name="connsiteY51" fmla="*/ 1023938 h 1845467"/>
                <a:gd name="connsiteX52" fmla="*/ 1079522 w 1858191"/>
                <a:gd name="connsiteY52" fmla="*/ 1047750 h 1845467"/>
                <a:gd name="connsiteX53" fmla="*/ 1265260 w 1858191"/>
                <a:gd name="connsiteY53" fmla="*/ 1012032 h 1845467"/>
                <a:gd name="connsiteX54" fmla="*/ 1298597 w 1858191"/>
                <a:gd name="connsiteY54" fmla="*/ 1050132 h 1845467"/>
                <a:gd name="connsiteX55" fmla="*/ 1331935 w 1858191"/>
                <a:gd name="connsiteY55" fmla="*/ 1052513 h 1845467"/>
                <a:gd name="connsiteX56" fmla="*/ 1353366 w 1858191"/>
                <a:gd name="connsiteY56" fmla="*/ 1042988 h 1845467"/>
                <a:gd name="connsiteX57" fmla="*/ 1384322 w 1858191"/>
                <a:gd name="connsiteY57" fmla="*/ 1016794 h 1845467"/>
                <a:gd name="connsiteX58" fmla="*/ 1386704 w 1858191"/>
                <a:gd name="connsiteY58" fmla="*/ 990600 h 1845467"/>
                <a:gd name="connsiteX59" fmla="*/ 1386704 w 1858191"/>
                <a:gd name="connsiteY59" fmla="*/ 504825 h 1845467"/>
                <a:gd name="connsiteX60" fmla="*/ 1362891 w 1858191"/>
                <a:gd name="connsiteY60" fmla="*/ 481013 h 1845467"/>
                <a:gd name="connsiteX61" fmla="*/ 1360510 w 1858191"/>
                <a:gd name="connsiteY61" fmla="*/ 381000 h 1845467"/>
                <a:gd name="connsiteX62" fmla="*/ 1384322 w 1858191"/>
                <a:gd name="connsiteY62" fmla="*/ 397669 h 1845467"/>
                <a:gd name="connsiteX63" fmla="*/ 1410516 w 1858191"/>
                <a:gd name="connsiteY63" fmla="*/ 381000 h 1845467"/>
                <a:gd name="connsiteX64" fmla="*/ 1429566 w 1858191"/>
                <a:gd name="connsiteY64" fmla="*/ 390525 h 1845467"/>
                <a:gd name="connsiteX65" fmla="*/ 1448616 w 1858191"/>
                <a:gd name="connsiteY65" fmla="*/ 364332 h 1845467"/>
                <a:gd name="connsiteX66" fmla="*/ 1501004 w 1858191"/>
                <a:gd name="connsiteY66" fmla="*/ 369094 h 1845467"/>
                <a:gd name="connsiteX67" fmla="*/ 1503385 w 1858191"/>
                <a:gd name="connsiteY67" fmla="*/ 350044 h 1845467"/>
                <a:gd name="connsiteX68" fmla="*/ 1524816 w 1858191"/>
                <a:gd name="connsiteY68" fmla="*/ 352425 h 1845467"/>
                <a:gd name="connsiteX69" fmla="*/ 1524816 w 1858191"/>
                <a:gd name="connsiteY69" fmla="*/ 352425 h 1845467"/>
                <a:gd name="connsiteX70" fmla="*/ 1501004 w 1858191"/>
                <a:gd name="connsiteY70" fmla="*/ 304800 h 1845467"/>
                <a:gd name="connsiteX71" fmla="*/ 1527197 w 1858191"/>
                <a:gd name="connsiteY71" fmla="*/ 280988 h 1845467"/>
                <a:gd name="connsiteX72" fmla="*/ 1610541 w 1858191"/>
                <a:gd name="connsiteY72" fmla="*/ 142875 h 1845467"/>
                <a:gd name="connsiteX73" fmla="*/ 1605779 w 1858191"/>
                <a:gd name="connsiteY73" fmla="*/ 126207 h 1845467"/>
                <a:gd name="connsiteX74" fmla="*/ 1570060 w 1858191"/>
                <a:gd name="connsiteY74" fmla="*/ 126207 h 1845467"/>
                <a:gd name="connsiteX75" fmla="*/ 1539104 w 1858191"/>
                <a:gd name="connsiteY75" fmla="*/ 102394 h 1845467"/>
                <a:gd name="connsiteX76" fmla="*/ 1520054 w 1858191"/>
                <a:gd name="connsiteY76" fmla="*/ 121444 h 1845467"/>
                <a:gd name="connsiteX77" fmla="*/ 1503385 w 1858191"/>
                <a:gd name="connsiteY77" fmla="*/ 88107 h 1845467"/>
                <a:gd name="connsiteX78" fmla="*/ 1529579 w 1858191"/>
                <a:gd name="connsiteY78" fmla="*/ 64294 h 1845467"/>
                <a:gd name="connsiteX79" fmla="*/ 1517672 w 1858191"/>
                <a:gd name="connsiteY79" fmla="*/ 64294 h 1845467"/>
                <a:gd name="connsiteX80" fmla="*/ 1512910 w 1858191"/>
                <a:gd name="connsiteY80" fmla="*/ 26194 h 1845467"/>
                <a:gd name="connsiteX81" fmla="*/ 1501004 w 1858191"/>
                <a:gd name="connsiteY81" fmla="*/ 0 h 1845467"/>
                <a:gd name="connsiteX82" fmla="*/ 1467666 w 1858191"/>
                <a:gd name="connsiteY82" fmla="*/ 11907 h 1845467"/>
                <a:gd name="connsiteX83" fmla="*/ 1458141 w 1858191"/>
                <a:gd name="connsiteY83" fmla="*/ 38100 h 1845467"/>
                <a:gd name="connsiteX84" fmla="*/ 1386704 w 1858191"/>
                <a:gd name="connsiteY84" fmla="*/ 92868 h 1845467"/>
                <a:gd name="connsiteX85" fmla="*/ 1415278 w 1858191"/>
                <a:gd name="connsiteY85" fmla="*/ 235743 h 1845467"/>
                <a:gd name="connsiteX86" fmla="*/ 1124767 w 1858191"/>
                <a:gd name="connsiteY86" fmla="*/ 340518 h 1845467"/>
                <a:gd name="connsiteX87" fmla="*/ 1036659 w 1858191"/>
                <a:gd name="connsiteY87" fmla="*/ 316707 h 1845467"/>
                <a:gd name="connsiteX88" fmla="*/ 984272 w 1858191"/>
                <a:gd name="connsiteY88" fmla="*/ 369094 h 1845467"/>
                <a:gd name="connsiteX89" fmla="*/ 946172 w 1858191"/>
                <a:gd name="connsiteY89" fmla="*/ 352425 h 1845467"/>
                <a:gd name="connsiteX90" fmla="*/ 872354 w 1858191"/>
                <a:gd name="connsiteY90" fmla="*/ 323850 h 1845467"/>
                <a:gd name="connsiteX91" fmla="*/ 815204 w 1858191"/>
                <a:gd name="connsiteY91" fmla="*/ 350044 h 1845467"/>
                <a:gd name="connsiteX92" fmla="*/ 777104 w 1858191"/>
                <a:gd name="connsiteY92" fmla="*/ 350044 h 1845467"/>
                <a:gd name="connsiteX93" fmla="*/ 734241 w 1858191"/>
                <a:gd name="connsiteY93" fmla="*/ 404813 h 1845467"/>
                <a:gd name="connsiteX94" fmla="*/ 681854 w 1858191"/>
                <a:gd name="connsiteY94" fmla="*/ 416719 h 1845467"/>
                <a:gd name="connsiteX95" fmla="*/ 669947 w 1858191"/>
                <a:gd name="connsiteY95" fmla="*/ 492919 h 1845467"/>
                <a:gd name="connsiteX96" fmla="*/ 307997 w 1858191"/>
                <a:gd name="connsiteY96" fmla="*/ 452438 h 1845467"/>
                <a:gd name="connsiteX97" fmla="*/ 293710 w 1858191"/>
                <a:gd name="connsiteY97" fmla="*/ 483394 h 1845467"/>
                <a:gd name="connsiteX98" fmla="*/ 408010 w 1858191"/>
                <a:gd name="connsiteY98" fmla="*/ 547688 h 1845467"/>
                <a:gd name="connsiteX99" fmla="*/ 152396 w 1858191"/>
                <a:gd name="connsiteY99" fmla="*/ 1064910 h 1845467"/>
                <a:gd name="connsiteX100" fmla="*/ 9526 w 1858191"/>
                <a:gd name="connsiteY100" fmla="*/ 1057869 h 1845467"/>
                <a:gd name="connsiteX101" fmla="*/ 287565 w 1858191"/>
                <a:gd name="connsiteY101" fmla="*/ 1051454 h 1845467"/>
                <a:gd name="connsiteX102" fmla="*/ 390018 w 1858191"/>
                <a:gd name="connsiteY102" fmla="*/ 864393 h 1845467"/>
                <a:gd name="connsiteX103" fmla="*/ 474684 w 1858191"/>
                <a:gd name="connsiteY103" fmla="*/ 916781 h 1845467"/>
                <a:gd name="connsiteX104" fmla="*/ 579460 w 1858191"/>
                <a:gd name="connsiteY104" fmla="*/ 950119 h 1845467"/>
                <a:gd name="connsiteX105" fmla="*/ 588985 w 1858191"/>
                <a:gd name="connsiteY105" fmla="*/ 990600 h 1845467"/>
                <a:gd name="connsiteX106" fmla="*/ 603272 w 1858191"/>
                <a:gd name="connsiteY106" fmla="*/ 1078707 h 1845467"/>
                <a:gd name="connsiteX107" fmla="*/ 619941 w 1858191"/>
                <a:gd name="connsiteY107" fmla="*/ 1128713 h 1845467"/>
                <a:gd name="connsiteX108" fmla="*/ 708047 w 1858191"/>
                <a:gd name="connsiteY108" fmla="*/ 1221582 h 1845467"/>
                <a:gd name="connsiteX109" fmla="*/ 784247 w 1858191"/>
                <a:gd name="connsiteY109" fmla="*/ 1295400 h 1845467"/>
                <a:gd name="connsiteX110" fmla="*/ 858066 w 1858191"/>
                <a:gd name="connsiteY110" fmla="*/ 1369219 h 1845467"/>
                <a:gd name="connsiteX111" fmla="*/ 884260 w 1858191"/>
                <a:gd name="connsiteY111" fmla="*/ 1452563 h 1845467"/>
                <a:gd name="connsiteX112" fmla="*/ 941410 w 1858191"/>
                <a:gd name="connsiteY112" fmla="*/ 1585913 h 1845467"/>
                <a:gd name="connsiteX113" fmla="*/ 962841 w 1858191"/>
                <a:gd name="connsiteY113" fmla="*/ 1674019 h 1845467"/>
                <a:gd name="connsiteX114" fmla="*/ 967604 w 1858191"/>
                <a:gd name="connsiteY114" fmla="*/ 1712119 h 1845467"/>
                <a:gd name="connsiteX115" fmla="*/ 943791 w 1858191"/>
                <a:gd name="connsiteY115" fmla="*/ 1804988 h 1845467"/>
                <a:gd name="connsiteX116" fmla="*/ 1027135 w 1858191"/>
                <a:gd name="connsiteY116" fmla="*/ 1845467 h 1845467"/>
                <a:gd name="connsiteX117" fmla="*/ 1100953 w 1858191"/>
                <a:gd name="connsiteY117" fmla="*/ 1750220 h 1845467"/>
                <a:gd name="connsiteX0" fmla="*/ 953655 w 1710893"/>
                <a:gd name="connsiteY0" fmla="*/ 1750220 h 1845467"/>
                <a:gd name="connsiteX1" fmla="*/ 989374 w 1710893"/>
                <a:gd name="connsiteY1" fmla="*/ 1659732 h 1845467"/>
                <a:gd name="connsiteX2" fmla="*/ 1001281 w 1710893"/>
                <a:gd name="connsiteY2" fmla="*/ 1614488 h 1845467"/>
                <a:gd name="connsiteX3" fmla="*/ 994137 w 1710893"/>
                <a:gd name="connsiteY3" fmla="*/ 1564482 h 1845467"/>
                <a:gd name="connsiteX4" fmla="*/ 958418 w 1710893"/>
                <a:gd name="connsiteY4" fmla="*/ 1521619 h 1845467"/>
                <a:gd name="connsiteX5" fmla="*/ 979849 w 1710893"/>
                <a:gd name="connsiteY5" fmla="*/ 1478757 h 1845467"/>
                <a:gd name="connsiteX6" fmla="*/ 979849 w 1710893"/>
                <a:gd name="connsiteY6" fmla="*/ 1478757 h 1845467"/>
                <a:gd name="connsiteX7" fmla="*/ 1077481 w 1710893"/>
                <a:gd name="connsiteY7" fmla="*/ 1483519 h 1845467"/>
                <a:gd name="connsiteX8" fmla="*/ 1084624 w 1710893"/>
                <a:gd name="connsiteY8" fmla="*/ 1469232 h 1845467"/>
                <a:gd name="connsiteX9" fmla="*/ 1179874 w 1710893"/>
                <a:gd name="connsiteY9" fmla="*/ 1469232 h 1845467"/>
                <a:gd name="connsiteX10" fmla="*/ 1179874 w 1710893"/>
                <a:gd name="connsiteY10" fmla="*/ 1426369 h 1845467"/>
                <a:gd name="connsiteX11" fmla="*/ 1213212 w 1710893"/>
                <a:gd name="connsiteY11" fmla="*/ 1388269 h 1845467"/>
                <a:gd name="connsiteX12" fmla="*/ 1327512 w 1710893"/>
                <a:gd name="connsiteY12" fmla="*/ 1331119 h 1845467"/>
                <a:gd name="connsiteX13" fmla="*/ 1696606 w 1710893"/>
                <a:gd name="connsiteY13" fmla="*/ 1009650 h 1845467"/>
                <a:gd name="connsiteX14" fmla="*/ 1710893 w 1710893"/>
                <a:gd name="connsiteY14" fmla="*/ 954882 h 1845467"/>
                <a:gd name="connsiteX15" fmla="*/ 1675174 w 1710893"/>
                <a:gd name="connsiteY15" fmla="*/ 916782 h 1845467"/>
                <a:gd name="connsiteX16" fmla="*/ 1622787 w 1710893"/>
                <a:gd name="connsiteY16" fmla="*/ 909638 h 1845467"/>
                <a:gd name="connsiteX17" fmla="*/ 1603737 w 1710893"/>
                <a:gd name="connsiteY17" fmla="*/ 921544 h 1845467"/>
                <a:gd name="connsiteX18" fmla="*/ 1170349 w 1710893"/>
                <a:gd name="connsiteY18" fmla="*/ 1295400 h 1845467"/>
                <a:gd name="connsiteX19" fmla="*/ 1125106 w 1710893"/>
                <a:gd name="connsiteY19" fmla="*/ 1352550 h 1845467"/>
                <a:gd name="connsiteX20" fmla="*/ 1120343 w 1710893"/>
                <a:gd name="connsiteY20" fmla="*/ 1295400 h 1845467"/>
                <a:gd name="connsiteX21" fmla="*/ 1120343 w 1710893"/>
                <a:gd name="connsiteY21" fmla="*/ 1295400 h 1845467"/>
                <a:gd name="connsiteX22" fmla="*/ 1053668 w 1710893"/>
                <a:gd name="connsiteY22" fmla="*/ 1307307 h 1845467"/>
                <a:gd name="connsiteX23" fmla="*/ 1036999 w 1710893"/>
                <a:gd name="connsiteY23" fmla="*/ 1266825 h 1845467"/>
                <a:gd name="connsiteX24" fmla="*/ 1008424 w 1710893"/>
                <a:gd name="connsiteY24" fmla="*/ 1259682 h 1845467"/>
                <a:gd name="connsiteX25" fmla="*/ 998899 w 1710893"/>
                <a:gd name="connsiteY25" fmla="*/ 1221582 h 1845467"/>
                <a:gd name="connsiteX26" fmla="*/ 951274 w 1710893"/>
                <a:gd name="connsiteY26" fmla="*/ 1212057 h 1845467"/>
                <a:gd name="connsiteX27" fmla="*/ 898887 w 1710893"/>
                <a:gd name="connsiteY27" fmla="*/ 1228725 h 1845467"/>
                <a:gd name="connsiteX28" fmla="*/ 863168 w 1710893"/>
                <a:gd name="connsiteY28" fmla="*/ 1214438 h 1845467"/>
                <a:gd name="connsiteX29" fmla="*/ 858406 w 1710893"/>
                <a:gd name="connsiteY29" fmla="*/ 1176338 h 1845467"/>
                <a:gd name="connsiteX30" fmla="*/ 806018 w 1710893"/>
                <a:gd name="connsiteY30" fmla="*/ 1173957 h 1845467"/>
                <a:gd name="connsiteX31" fmla="*/ 770299 w 1710893"/>
                <a:gd name="connsiteY31" fmla="*/ 1150144 h 1845467"/>
                <a:gd name="connsiteX32" fmla="*/ 746487 w 1710893"/>
                <a:gd name="connsiteY32" fmla="*/ 1159669 h 1845467"/>
                <a:gd name="connsiteX33" fmla="*/ 701243 w 1710893"/>
                <a:gd name="connsiteY33" fmla="*/ 1128713 h 1845467"/>
                <a:gd name="connsiteX34" fmla="*/ 651237 w 1710893"/>
                <a:gd name="connsiteY34" fmla="*/ 1085850 h 1845467"/>
                <a:gd name="connsiteX35" fmla="*/ 639331 w 1710893"/>
                <a:gd name="connsiteY35" fmla="*/ 1028700 h 1845467"/>
                <a:gd name="connsiteX36" fmla="*/ 622662 w 1710893"/>
                <a:gd name="connsiteY36" fmla="*/ 1016794 h 1845467"/>
                <a:gd name="connsiteX37" fmla="*/ 627424 w 1710893"/>
                <a:gd name="connsiteY37" fmla="*/ 973932 h 1845467"/>
                <a:gd name="connsiteX38" fmla="*/ 620281 w 1710893"/>
                <a:gd name="connsiteY38" fmla="*/ 954882 h 1845467"/>
                <a:gd name="connsiteX39" fmla="*/ 655999 w 1710893"/>
                <a:gd name="connsiteY39" fmla="*/ 862013 h 1845467"/>
                <a:gd name="connsiteX40" fmla="*/ 579799 w 1710893"/>
                <a:gd name="connsiteY40" fmla="*/ 807244 h 1845467"/>
                <a:gd name="connsiteX41" fmla="*/ 603612 w 1710893"/>
                <a:gd name="connsiteY41" fmla="*/ 797719 h 1845467"/>
                <a:gd name="connsiteX42" fmla="*/ 601231 w 1710893"/>
                <a:gd name="connsiteY42" fmla="*/ 766763 h 1845467"/>
                <a:gd name="connsiteX43" fmla="*/ 596468 w 1710893"/>
                <a:gd name="connsiteY43" fmla="*/ 740569 h 1845467"/>
                <a:gd name="connsiteX44" fmla="*/ 701243 w 1710893"/>
                <a:gd name="connsiteY44" fmla="*/ 676275 h 1845467"/>
                <a:gd name="connsiteX45" fmla="*/ 689337 w 1710893"/>
                <a:gd name="connsiteY45" fmla="*/ 657225 h 1845467"/>
                <a:gd name="connsiteX46" fmla="*/ 741724 w 1710893"/>
                <a:gd name="connsiteY46" fmla="*/ 588169 h 1845467"/>
                <a:gd name="connsiteX47" fmla="*/ 1091768 w 1710893"/>
                <a:gd name="connsiteY47" fmla="*/ 535782 h 1845467"/>
                <a:gd name="connsiteX48" fmla="*/ 1087006 w 1710893"/>
                <a:gd name="connsiteY48" fmla="*/ 957263 h 1845467"/>
                <a:gd name="connsiteX49" fmla="*/ 886981 w 1710893"/>
                <a:gd name="connsiteY49" fmla="*/ 988219 h 1845467"/>
                <a:gd name="connsiteX50" fmla="*/ 891743 w 1710893"/>
                <a:gd name="connsiteY50" fmla="*/ 1023938 h 1845467"/>
                <a:gd name="connsiteX51" fmla="*/ 932224 w 1710893"/>
                <a:gd name="connsiteY51" fmla="*/ 1023938 h 1845467"/>
                <a:gd name="connsiteX52" fmla="*/ 932224 w 1710893"/>
                <a:gd name="connsiteY52" fmla="*/ 1047750 h 1845467"/>
                <a:gd name="connsiteX53" fmla="*/ 1117962 w 1710893"/>
                <a:gd name="connsiteY53" fmla="*/ 1012032 h 1845467"/>
                <a:gd name="connsiteX54" fmla="*/ 1151299 w 1710893"/>
                <a:gd name="connsiteY54" fmla="*/ 1050132 h 1845467"/>
                <a:gd name="connsiteX55" fmla="*/ 1184637 w 1710893"/>
                <a:gd name="connsiteY55" fmla="*/ 1052513 h 1845467"/>
                <a:gd name="connsiteX56" fmla="*/ 1206068 w 1710893"/>
                <a:gd name="connsiteY56" fmla="*/ 1042988 h 1845467"/>
                <a:gd name="connsiteX57" fmla="*/ 1237024 w 1710893"/>
                <a:gd name="connsiteY57" fmla="*/ 1016794 h 1845467"/>
                <a:gd name="connsiteX58" fmla="*/ 1239406 w 1710893"/>
                <a:gd name="connsiteY58" fmla="*/ 990600 h 1845467"/>
                <a:gd name="connsiteX59" fmla="*/ 1239406 w 1710893"/>
                <a:gd name="connsiteY59" fmla="*/ 504825 h 1845467"/>
                <a:gd name="connsiteX60" fmla="*/ 1215593 w 1710893"/>
                <a:gd name="connsiteY60" fmla="*/ 481013 h 1845467"/>
                <a:gd name="connsiteX61" fmla="*/ 1213212 w 1710893"/>
                <a:gd name="connsiteY61" fmla="*/ 381000 h 1845467"/>
                <a:gd name="connsiteX62" fmla="*/ 1237024 w 1710893"/>
                <a:gd name="connsiteY62" fmla="*/ 397669 h 1845467"/>
                <a:gd name="connsiteX63" fmla="*/ 1263218 w 1710893"/>
                <a:gd name="connsiteY63" fmla="*/ 381000 h 1845467"/>
                <a:gd name="connsiteX64" fmla="*/ 1282268 w 1710893"/>
                <a:gd name="connsiteY64" fmla="*/ 390525 h 1845467"/>
                <a:gd name="connsiteX65" fmla="*/ 1301318 w 1710893"/>
                <a:gd name="connsiteY65" fmla="*/ 364332 h 1845467"/>
                <a:gd name="connsiteX66" fmla="*/ 1353706 w 1710893"/>
                <a:gd name="connsiteY66" fmla="*/ 369094 h 1845467"/>
                <a:gd name="connsiteX67" fmla="*/ 1356087 w 1710893"/>
                <a:gd name="connsiteY67" fmla="*/ 350044 h 1845467"/>
                <a:gd name="connsiteX68" fmla="*/ 1377518 w 1710893"/>
                <a:gd name="connsiteY68" fmla="*/ 352425 h 1845467"/>
                <a:gd name="connsiteX69" fmla="*/ 1377518 w 1710893"/>
                <a:gd name="connsiteY69" fmla="*/ 352425 h 1845467"/>
                <a:gd name="connsiteX70" fmla="*/ 1353706 w 1710893"/>
                <a:gd name="connsiteY70" fmla="*/ 304800 h 1845467"/>
                <a:gd name="connsiteX71" fmla="*/ 1379899 w 1710893"/>
                <a:gd name="connsiteY71" fmla="*/ 280988 h 1845467"/>
                <a:gd name="connsiteX72" fmla="*/ 1463243 w 1710893"/>
                <a:gd name="connsiteY72" fmla="*/ 142875 h 1845467"/>
                <a:gd name="connsiteX73" fmla="*/ 1458481 w 1710893"/>
                <a:gd name="connsiteY73" fmla="*/ 126207 h 1845467"/>
                <a:gd name="connsiteX74" fmla="*/ 1422762 w 1710893"/>
                <a:gd name="connsiteY74" fmla="*/ 126207 h 1845467"/>
                <a:gd name="connsiteX75" fmla="*/ 1391806 w 1710893"/>
                <a:gd name="connsiteY75" fmla="*/ 102394 h 1845467"/>
                <a:gd name="connsiteX76" fmla="*/ 1372756 w 1710893"/>
                <a:gd name="connsiteY76" fmla="*/ 121444 h 1845467"/>
                <a:gd name="connsiteX77" fmla="*/ 1356087 w 1710893"/>
                <a:gd name="connsiteY77" fmla="*/ 88107 h 1845467"/>
                <a:gd name="connsiteX78" fmla="*/ 1382281 w 1710893"/>
                <a:gd name="connsiteY78" fmla="*/ 64294 h 1845467"/>
                <a:gd name="connsiteX79" fmla="*/ 1370374 w 1710893"/>
                <a:gd name="connsiteY79" fmla="*/ 64294 h 1845467"/>
                <a:gd name="connsiteX80" fmla="*/ 1365612 w 1710893"/>
                <a:gd name="connsiteY80" fmla="*/ 26194 h 1845467"/>
                <a:gd name="connsiteX81" fmla="*/ 1353706 w 1710893"/>
                <a:gd name="connsiteY81" fmla="*/ 0 h 1845467"/>
                <a:gd name="connsiteX82" fmla="*/ 1320368 w 1710893"/>
                <a:gd name="connsiteY82" fmla="*/ 11907 h 1845467"/>
                <a:gd name="connsiteX83" fmla="*/ 1310843 w 1710893"/>
                <a:gd name="connsiteY83" fmla="*/ 38100 h 1845467"/>
                <a:gd name="connsiteX84" fmla="*/ 1239406 w 1710893"/>
                <a:gd name="connsiteY84" fmla="*/ 92868 h 1845467"/>
                <a:gd name="connsiteX85" fmla="*/ 1267980 w 1710893"/>
                <a:gd name="connsiteY85" fmla="*/ 235743 h 1845467"/>
                <a:gd name="connsiteX86" fmla="*/ 977469 w 1710893"/>
                <a:gd name="connsiteY86" fmla="*/ 340518 h 1845467"/>
                <a:gd name="connsiteX87" fmla="*/ 889361 w 1710893"/>
                <a:gd name="connsiteY87" fmla="*/ 316707 h 1845467"/>
                <a:gd name="connsiteX88" fmla="*/ 836974 w 1710893"/>
                <a:gd name="connsiteY88" fmla="*/ 369094 h 1845467"/>
                <a:gd name="connsiteX89" fmla="*/ 798874 w 1710893"/>
                <a:gd name="connsiteY89" fmla="*/ 352425 h 1845467"/>
                <a:gd name="connsiteX90" fmla="*/ 725056 w 1710893"/>
                <a:gd name="connsiteY90" fmla="*/ 323850 h 1845467"/>
                <a:gd name="connsiteX91" fmla="*/ 667906 w 1710893"/>
                <a:gd name="connsiteY91" fmla="*/ 350044 h 1845467"/>
                <a:gd name="connsiteX92" fmla="*/ 629806 w 1710893"/>
                <a:gd name="connsiteY92" fmla="*/ 350044 h 1845467"/>
                <a:gd name="connsiteX93" fmla="*/ 586943 w 1710893"/>
                <a:gd name="connsiteY93" fmla="*/ 404813 h 1845467"/>
                <a:gd name="connsiteX94" fmla="*/ 534556 w 1710893"/>
                <a:gd name="connsiteY94" fmla="*/ 416719 h 1845467"/>
                <a:gd name="connsiteX95" fmla="*/ 522649 w 1710893"/>
                <a:gd name="connsiteY95" fmla="*/ 492919 h 1845467"/>
                <a:gd name="connsiteX96" fmla="*/ 160699 w 1710893"/>
                <a:gd name="connsiteY96" fmla="*/ 452438 h 1845467"/>
                <a:gd name="connsiteX97" fmla="*/ 146412 w 1710893"/>
                <a:gd name="connsiteY97" fmla="*/ 483394 h 1845467"/>
                <a:gd name="connsiteX98" fmla="*/ 260712 w 1710893"/>
                <a:gd name="connsiteY98" fmla="*/ 547688 h 1845467"/>
                <a:gd name="connsiteX99" fmla="*/ 5098 w 1710893"/>
                <a:gd name="connsiteY99" fmla="*/ 1064910 h 1845467"/>
                <a:gd name="connsiteX100" fmla="*/ 103909 w 1710893"/>
                <a:gd name="connsiteY100" fmla="*/ 818328 h 1845467"/>
                <a:gd name="connsiteX101" fmla="*/ 140267 w 1710893"/>
                <a:gd name="connsiteY101" fmla="*/ 1051454 h 1845467"/>
                <a:gd name="connsiteX102" fmla="*/ 242720 w 1710893"/>
                <a:gd name="connsiteY102" fmla="*/ 864393 h 1845467"/>
                <a:gd name="connsiteX103" fmla="*/ 327386 w 1710893"/>
                <a:gd name="connsiteY103" fmla="*/ 916781 h 1845467"/>
                <a:gd name="connsiteX104" fmla="*/ 432162 w 1710893"/>
                <a:gd name="connsiteY104" fmla="*/ 950119 h 1845467"/>
                <a:gd name="connsiteX105" fmla="*/ 441687 w 1710893"/>
                <a:gd name="connsiteY105" fmla="*/ 990600 h 1845467"/>
                <a:gd name="connsiteX106" fmla="*/ 455974 w 1710893"/>
                <a:gd name="connsiteY106" fmla="*/ 1078707 h 1845467"/>
                <a:gd name="connsiteX107" fmla="*/ 472643 w 1710893"/>
                <a:gd name="connsiteY107" fmla="*/ 1128713 h 1845467"/>
                <a:gd name="connsiteX108" fmla="*/ 560749 w 1710893"/>
                <a:gd name="connsiteY108" fmla="*/ 1221582 h 1845467"/>
                <a:gd name="connsiteX109" fmla="*/ 636949 w 1710893"/>
                <a:gd name="connsiteY109" fmla="*/ 1295400 h 1845467"/>
                <a:gd name="connsiteX110" fmla="*/ 710768 w 1710893"/>
                <a:gd name="connsiteY110" fmla="*/ 1369219 h 1845467"/>
                <a:gd name="connsiteX111" fmla="*/ 736962 w 1710893"/>
                <a:gd name="connsiteY111" fmla="*/ 1452563 h 1845467"/>
                <a:gd name="connsiteX112" fmla="*/ 794112 w 1710893"/>
                <a:gd name="connsiteY112" fmla="*/ 1585913 h 1845467"/>
                <a:gd name="connsiteX113" fmla="*/ 815543 w 1710893"/>
                <a:gd name="connsiteY113" fmla="*/ 1674019 h 1845467"/>
                <a:gd name="connsiteX114" fmla="*/ 820306 w 1710893"/>
                <a:gd name="connsiteY114" fmla="*/ 1712119 h 1845467"/>
                <a:gd name="connsiteX115" fmla="*/ 796493 w 1710893"/>
                <a:gd name="connsiteY115" fmla="*/ 1804988 h 1845467"/>
                <a:gd name="connsiteX116" fmla="*/ 879837 w 1710893"/>
                <a:gd name="connsiteY116" fmla="*/ 1845467 h 1845467"/>
                <a:gd name="connsiteX117" fmla="*/ 953655 w 1710893"/>
                <a:gd name="connsiteY117" fmla="*/ 1750220 h 1845467"/>
                <a:gd name="connsiteX0" fmla="*/ 1091847 w 1849085"/>
                <a:gd name="connsiteY0" fmla="*/ 1750220 h 1845467"/>
                <a:gd name="connsiteX1" fmla="*/ 1127566 w 1849085"/>
                <a:gd name="connsiteY1" fmla="*/ 1659732 h 1845467"/>
                <a:gd name="connsiteX2" fmla="*/ 1139473 w 1849085"/>
                <a:gd name="connsiteY2" fmla="*/ 1614488 h 1845467"/>
                <a:gd name="connsiteX3" fmla="*/ 1132329 w 1849085"/>
                <a:gd name="connsiteY3" fmla="*/ 1564482 h 1845467"/>
                <a:gd name="connsiteX4" fmla="*/ 1096610 w 1849085"/>
                <a:gd name="connsiteY4" fmla="*/ 1521619 h 1845467"/>
                <a:gd name="connsiteX5" fmla="*/ 1118041 w 1849085"/>
                <a:gd name="connsiteY5" fmla="*/ 1478757 h 1845467"/>
                <a:gd name="connsiteX6" fmla="*/ 1118041 w 1849085"/>
                <a:gd name="connsiteY6" fmla="*/ 1478757 h 1845467"/>
                <a:gd name="connsiteX7" fmla="*/ 1215673 w 1849085"/>
                <a:gd name="connsiteY7" fmla="*/ 1483519 h 1845467"/>
                <a:gd name="connsiteX8" fmla="*/ 1222816 w 1849085"/>
                <a:gd name="connsiteY8" fmla="*/ 1469232 h 1845467"/>
                <a:gd name="connsiteX9" fmla="*/ 1318066 w 1849085"/>
                <a:gd name="connsiteY9" fmla="*/ 1469232 h 1845467"/>
                <a:gd name="connsiteX10" fmla="*/ 1318066 w 1849085"/>
                <a:gd name="connsiteY10" fmla="*/ 1426369 h 1845467"/>
                <a:gd name="connsiteX11" fmla="*/ 1351404 w 1849085"/>
                <a:gd name="connsiteY11" fmla="*/ 1388269 h 1845467"/>
                <a:gd name="connsiteX12" fmla="*/ 1465704 w 1849085"/>
                <a:gd name="connsiteY12" fmla="*/ 1331119 h 1845467"/>
                <a:gd name="connsiteX13" fmla="*/ 1834798 w 1849085"/>
                <a:gd name="connsiteY13" fmla="*/ 1009650 h 1845467"/>
                <a:gd name="connsiteX14" fmla="*/ 1849085 w 1849085"/>
                <a:gd name="connsiteY14" fmla="*/ 954882 h 1845467"/>
                <a:gd name="connsiteX15" fmla="*/ 1813366 w 1849085"/>
                <a:gd name="connsiteY15" fmla="*/ 916782 h 1845467"/>
                <a:gd name="connsiteX16" fmla="*/ 1760979 w 1849085"/>
                <a:gd name="connsiteY16" fmla="*/ 909638 h 1845467"/>
                <a:gd name="connsiteX17" fmla="*/ 1741929 w 1849085"/>
                <a:gd name="connsiteY17" fmla="*/ 921544 h 1845467"/>
                <a:gd name="connsiteX18" fmla="*/ 1308541 w 1849085"/>
                <a:gd name="connsiteY18" fmla="*/ 1295400 h 1845467"/>
                <a:gd name="connsiteX19" fmla="*/ 1263298 w 1849085"/>
                <a:gd name="connsiteY19" fmla="*/ 1352550 h 1845467"/>
                <a:gd name="connsiteX20" fmla="*/ 1258535 w 1849085"/>
                <a:gd name="connsiteY20" fmla="*/ 1295400 h 1845467"/>
                <a:gd name="connsiteX21" fmla="*/ 1258535 w 1849085"/>
                <a:gd name="connsiteY21" fmla="*/ 1295400 h 1845467"/>
                <a:gd name="connsiteX22" fmla="*/ 1191860 w 1849085"/>
                <a:gd name="connsiteY22" fmla="*/ 1307307 h 1845467"/>
                <a:gd name="connsiteX23" fmla="*/ 1175191 w 1849085"/>
                <a:gd name="connsiteY23" fmla="*/ 1266825 h 1845467"/>
                <a:gd name="connsiteX24" fmla="*/ 1146616 w 1849085"/>
                <a:gd name="connsiteY24" fmla="*/ 1259682 h 1845467"/>
                <a:gd name="connsiteX25" fmla="*/ 1137091 w 1849085"/>
                <a:gd name="connsiteY25" fmla="*/ 1221582 h 1845467"/>
                <a:gd name="connsiteX26" fmla="*/ 1089466 w 1849085"/>
                <a:gd name="connsiteY26" fmla="*/ 1212057 h 1845467"/>
                <a:gd name="connsiteX27" fmla="*/ 1037079 w 1849085"/>
                <a:gd name="connsiteY27" fmla="*/ 1228725 h 1845467"/>
                <a:gd name="connsiteX28" fmla="*/ 1001360 w 1849085"/>
                <a:gd name="connsiteY28" fmla="*/ 1214438 h 1845467"/>
                <a:gd name="connsiteX29" fmla="*/ 996598 w 1849085"/>
                <a:gd name="connsiteY29" fmla="*/ 1176338 h 1845467"/>
                <a:gd name="connsiteX30" fmla="*/ 944210 w 1849085"/>
                <a:gd name="connsiteY30" fmla="*/ 1173957 h 1845467"/>
                <a:gd name="connsiteX31" fmla="*/ 908491 w 1849085"/>
                <a:gd name="connsiteY31" fmla="*/ 1150144 h 1845467"/>
                <a:gd name="connsiteX32" fmla="*/ 884679 w 1849085"/>
                <a:gd name="connsiteY32" fmla="*/ 1159669 h 1845467"/>
                <a:gd name="connsiteX33" fmla="*/ 839435 w 1849085"/>
                <a:gd name="connsiteY33" fmla="*/ 1128713 h 1845467"/>
                <a:gd name="connsiteX34" fmla="*/ 789429 w 1849085"/>
                <a:gd name="connsiteY34" fmla="*/ 1085850 h 1845467"/>
                <a:gd name="connsiteX35" fmla="*/ 777523 w 1849085"/>
                <a:gd name="connsiteY35" fmla="*/ 1028700 h 1845467"/>
                <a:gd name="connsiteX36" fmla="*/ 760854 w 1849085"/>
                <a:gd name="connsiteY36" fmla="*/ 1016794 h 1845467"/>
                <a:gd name="connsiteX37" fmla="*/ 765616 w 1849085"/>
                <a:gd name="connsiteY37" fmla="*/ 973932 h 1845467"/>
                <a:gd name="connsiteX38" fmla="*/ 758473 w 1849085"/>
                <a:gd name="connsiteY38" fmla="*/ 954882 h 1845467"/>
                <a:gd name="connsiteX39" fmla="*/ 794191 w 1849085"/>
                <a:gd name="connsiteY39" fmla="*/ 862013 h 1845467"/>
                <a:gd name="connsiteX40" fmla="*/ 717991 w 1849085"/>
                <a:gd name="connsiteY40" fmla="*/ 807244 h 1845467"/>
                <a:gd name="connsiteX41" fmla="*/ 741804 w 1849085"/>
                <a:gd name="connsiteY41" fmla="*/ 797719 h 1845467"/>
                <a:gd name="connsiteX42" fmla="*/ 739423 w 1849085"/>
                <a:gd name="connsiteY42" fmla="*/ 766763 h 1845467"/>
                <a:gd name="connsiteX43" fmla="*/ 734660 w 1849085"/>
                <a:gd name="connsiteY43" fmla="*/ 740569 h 1845467"/>
                <a:gd name="connsiteX44" fmla="*/ 839435 w 1849085"/>
                <a:gd name="connsiteY44" fmla="*/ 676275 h 1845467"/>
                <a:gd name="connsiteX45" fmla="*/ 827529 w 1849085"/>
                <a:gd name="connsiteY45" fmla="*/ 657225 h 1845467"/>
                <a:gd name="connsiteX46" fmla="*/ 879916 w 1849085"/>
                <a:gd name="connsiteY46" fmla="*/ 588169 h 1845467"/>
                <a:gd name="connsiteX47" fmla="*/ 1229960 w 1849085"/>
                <a:gd name="connsiteY47" fmla="*/ 535782 h 1845467"/>
                <a:gd name="connsiteX48" fmla="*/ 1225198 w 1849085"/>
                <a:gd name="connsiteY48" fmla="*/ 957263 h 1845467"/>
                <a:gd name="connsiteX49" fmla="*/ 1025173 w 1849085"/>
                <a:gd name="connsiteY49" fmla="*/ 988219 h 1845467"/>
                <a:gd name="connsiteX50" fmla="*/ 1029935 w 1849085"/>
                <a:gd name="connsiteY50" fmla="*/ 1023938 h 1845467"/>
                <a:gd name="connsiteX51" fmla="*/ 1070416 w 1849085"/>
                <a:gd name="connsiteY51" fmla="*/ 1023938 h 1845467"/>
                <a:gd name="connsiteX52" fmla="*/ 1070416 w 1849085"/>
                <a:gd name="connsiteY52" fmla="*/ 1047750 h 1845467"/>
                <a:gd name="connsiteX53" fmla="*/ 1256154 w 1849085"/>
                <a:gd name="connsiteY53" fmla="*/ 1012032 h 1845467"/>
                <a:gd name="connsiteX54" fmla="*/ 1289491 w 1849085"/>
                <a:gd name="connsiteY54" fmla="*/ 1050132 h 1845467"/>
                <a:gd name="connsiteX55" fmla="*/ 1322829 w 1849085"/>
                <a:gd name="connsiteY55" fmla="*/ 1052513 h 1845467"/>
                <a:gd name="connsiteX56" fmla="*/ 1344260 w 1849085"/>
                <a:gd name="connsiteY56" fmla="*/ 1042988 h 1845467"/>
                <a:gd name="connsiteX57" fmla="*/ 1375216 w 1849085"/>
                <a:gd name="connsiteY57" fmla="*/ 1016794 h 1845467"/>
                <a:gd name="connsiteX58" fmla="*/ 1377598 w 1849085"/>
                <a:gd name="connsiteY58" fmla="*/ 990600 h 1845467"/>
                <a:gd name="connsiteX59" fmla="*/ 1377598 w 1849085"/>
                <a:gd name="connsiteY59" fmla="*/ 504825 h 1845467"/>
                <a:gd name="connsiteX60" fmla="*/ 1353785 w 1849085"/>
                <a:gd name="connsiteY60" fmla="*/ 481013 h 1845467"/>
                <a:gd name="connsiteX61" fmla="*/ 1351404 w 1849085"/>
                <a:gd name="connsiteY61" fmla="*/ 381000 h 1845467"/>
                <a:gd name="connsiteX62" fmla="*/ 1375216 w 1849085"/>
                <a:gd name="connsiteY62" fmla="*/ 397669 h 1845467"/>
                <a:gd name="connsiteX63" fmla="*/ 1401410 w 1849085"/>
                <a:gd name="connsiteY63" fmla="*/ 381000 h 1845467"/>
                <a:gd name="connsiteX64" fmla="*/ 1420460 w 1849085"/>
                <a:gd name="connsiteY64" fmla="*/ 390525 h 1845467"/>
                <a:gd name="connsiteX65" fmla="*/ 1439510 w 1849085"/>
                <a:gd name="connsiteY65" fmla="*/ 364332 h 1845467"/>
                <a:gd name="connsiteX66" fmla="*/ 1491898 w 1849085"/>
                <a:gd name="connsiteY66" fmla="*/ 369094 h 1845467"/>
                <a:gd name="connsiteX67" fmla="*/ 1494279 w 1849085"/>
                <a:gd name="connsiteY67" fmla="*/ 350044 h 1845467"/>
                <a:gd name="connsiteX68" fmla="*/ 1515710 w 1849085"/>
                <a:gd name="connsiteY68" fmla="*/ 352425 h 1845467"/>
                <a:gd name="connsiteX69" fmla="*/ 1515710 w 1849085"/>
                <a:gd name="connsiteY69" fmla="*/ 352425 h 1845467"/>
                <a:gd name="connsiteX70" fmla="*/ 1491898 w 1849085"/>
                <a:gd name="connsiteY70" fmla="*/ 304800 h 1845467"/>
                <a:gd name="connsiteX71" fmla="*/ 1518091 w 1849085"/>
                <a:gd name="connsiteY71" fmla="*/ 280988 h 1845467"/>
                <a:gd name="connsiteX72" fmla="*/ 1601435 w 1849085"/>
                <a:gd name="connsiteY72" fmla="*/ 142875 h 1845467"/>
                <a:gd name="connsiteX73" fmla="*/ 1596673 w 1849085"/>
                <a:gd name="connsiteY73" fmla="*/ 126207 h 1845467"/>
                <a:gd name="connsiteX74" fmla="*/ 1560954 w 1849085"/>
                <a:gd name="connsiteY74" fmla="*/ 126207 h 1845467"/>
                <a:gd name="connsiteX75" fmla="*/ 1529998 w 1849085"/>
                <a:gd name="connsiteY75" fmla="*/ 102394 h 1845467"/>
                <a:gd name="connsiteX76" fmla="*/ 1510948 w 1849085"/>
                <a:gd name="connsiteY76" fmla="*/ 121444 h 1845467"/>
                <a:gd name="connsiteX77" fmla="*/ 1494279 w 1849085"/>
                <a:gd name="connsiteY77" fmla="*/ 88107 h 1845467"/>
                <a:gd name="connsiteX78" fmla="*/ 1520473 w 1849085"/>
                <a:gd name="connsiteY78" fmla="*/ 64294 h 1845467"/>
                <a:gd name="connsiteX79" fmla="*/ 1508566 w 1849085"/>
                <a:gd name="connsiteY79" fmla="*/ 64294 h 1845467"/>
                <a:gd name="connsiteX80" fmla="*/ 1503804 w 1849085"/>
                <a:gd name="connsiteY80" fmla="*/ 26194 h 1845467"/>
                <a:gd name="connsiteX81" fmla="*/ 1491898 w 1849085"/>
                <a:gd name="connsiteY81" fmla="*/ 0 h 1845467"/>
                <a:gd name="connsiteX82" fmla="*/ 1458560 w 1849085"/>
                <a:gd name="connsiteY82" fmla="*/ 11907 h 1845467"/>
                <a:gd name="connsiteX83" fmla="*/ 1449035 w 1849085"/>
                <a:gd name="connsiteY83" fmla="*/ 38100 h 1845467"/>
                <a:gd name="connsiteX84" fmla="*/ 1377598 w 1849085"/>
                <a:gd name="connsiteY84" fmla="*/ 92868 h 1845467"/>
                <a:gd name="connsiteX85" fmla="*/ 1406172 w 1849085"/>
                <a:gd name="connsiteY85" fmla="*/ 235743 h 1845467"/>
                <a:gd name="connsiteX86" fmla="*/ 1115661 w 1849085"/>
                <a:gd name="connsiteY86" fmla="*/ 340518 h 1845467"/>
                <a:gd name="connsiteX87" fmla="*/ 1027553 w 1849085"/>
                <a:gd name="connsiteY87" fmla="*/ 316707 h 1845467"/>
                <a:gd name="connsiteX88" fmla="*/ 975166 w 1849085"/>
                <a:gd name="connsiteY88" fmla="*/ 369094 h 1845467"/>
                <a:gd name="connsiteX89" fmla="*/ 937066 w 1849085"/>
                <a:gd name="connsiteY89" fmla="*/ 352425 h 1845467"/>
                <a:gd name="connsiteX90" fmla="*/ 863248 w 1849085"/>
                <a:gd name="connsiteY90" fmla="*/ 323850 h 1845467"/>
                <a:gd name="connsiteX91" fmla="*/ 806098 w 1849085"/>
                <a:gd name="connsiteY91" fmla="*/ 350044 h 1845467"/>
                <a:gd name="connsiteX92" fmla="*/ 767998 w 1849085"/>
                <a:gd name="connsiteY92" fmla="*/ 350044 h 1845467"/>
                <a:gd name="connsiteX93" fmla="*/ 725135 w 1849085"/>
                <a:gd name="connsiteY93" fmla="*/ 404813 h 1845467"/>
                <a:gd name="connsiteX94" fmla="*/ 672748 w 1849085"/>
                <a:gd name="connsiteY94" fmla="*/ 416719 h 1845467"/>
                <a:gd name="connsiteX95" fmla="*/ 660841 w 1849085"/>
                <a:gd name="connsiteY95" fmla="*/ 492919 h 1845467"/>
                <a:gd name="connsiteX96" fmla="*/ 298891 w 1849085"/>
                <a:gd name="connsiteY96" fmla="*/ 452438 h 1845467"/>
                <a:gd name="connsiteX97" fmla="*/ 284604 w 1849085"/>
                <a:gd name="connsiteY97" fmla="*/ 483394 h 1845467"/>
                <a:gd name="connsiteX98" fmla="*/ 398904 w 1849085"/>
                <a:gd name="connsiteY98" fmla="*/ 547688 h 1845467"/>
                <a:gd name="connsiteX99" fmla="*/ 2132 w 1849085"/>
                <a:gd name="connsiteY99" fmla="*/ 1043522 h 1845467"/>
                <a:gd name="connsiteX100" fmla="*/ 242101 w 1849085"/>
                <a:gd name="connsiteY100" fmla="*/ 818328 h 1845467"/>
                <a:gd name="connsiteX101" fmla="*/ 278459 w 1849085"/>
                <a:gd name="connsiteY101" fmla="*/ 1051454 h 1845467"/>
                <a:gd name="connsiteX102" fmla="*/ 380912 w 1849085"/>
                <a:gd name="connsiteY102" fmla="*/ 864393 h 1845467"/>
                <a:gd name="connsiteX103" fmla="*/ 465578 w 1849085"/>
                <a:gd name="connsiteY103" fmla="*/ 916781 h 1845467"/>
                <a:gd name="connsiteX104" fmla="*/ 570354 w 1849085"/>
                <a:gd name="connsiteY104" fmla="*/ 950119 h 1845467"/>
                <a:gd name="connsiteX105" fmla="*/ 579879 w 1849085"/>
                <a:gd name="connsiteY105" fmla="*/ 990600 h 1845467"/>
                <a:gd name="connsiteX106" fmla="*/ 594166 w 1849085"/>
                <a:gd name="connsiteY106" fmla="*/ 1078707 h 1845467"/>
                <a:gd name="connsiteX107" fmla="*/ 610835 w 1849085"/>
                <a:gd name="connsiteY107" fmla="*/ 1128713 h 1845467"/>
                <a:gd name="connsiteX108" fmla="*/ 698941 w 1849085"/>
                <a:gd name="connsiteY108" fmla="*/ 1221582 h 1845467"/>
                <a:gd name="connsiteX109" fmla="*/ 775141 w 1849085"/>
                <a:gd name="connsiteY109" fmla="*/ 1295400 h 1845467"/>
                <a:gd name="connsiteX110" fmla="*/ 848960 w 1849085"/>
                <a:gd name="connsiteY110" fmla="*/ 1369219 h 1845467"/>
                <a:gd name="connsiteX111" fmla="*/ 875154 w 1849085"/>
                <a:gd name="connsiteY111" fmla="*/ 1452563 h 1845467"/>
                <a:gd name="connsiteX112" fmla="*/ 932304 w 1849085"/>
                <a:gd name="connsiteY112" fmla="*/ 1585913 h 1845467"/>
                <a:gd name="connsiteX113" fmla="*/ 953735 w 1849085"/>
                <a:gd name="connsiteY113" fmla="*/ 1674019 h 1845467"/>
                <a:gd name="connsiteX114" fmla="*/ 958498 w 1849085"/>
                <a:gd name="connsiteY114" fmla="*/ 1712119 h 1845467"/>
                <a:gd name="connsiteX115" fmla="*/ 934685 w 1849085"/>
                <a:gd name="connsiteY115" fmla="*/ 1804988 h 1845467"/>
                <a:gd name="connsiteX116" fmla="*/ 1018029 w 1849085"/>
                <a:gd name="connsiteY116" fmla="*/ 1845467 h 1845467"/>
                <a:gd name="connsiteX117" fmla="*/ 1091847 w 1849085"/>
                <a:gd name="connsiteY117" fmla="*/ 1750220 h 1845467"/>
                <a:gd name="connsiteX0" fmla="*/ 1094022 w 1851260"/>
                <a:gd name="connsiteY0" fmla="*/ 1750220 h 1845467"/>
                <a:gd name="connsiteX1" fmla="*/ 1129741 w 1851260"/>
                <a:gd name="connsiteY1" fmla="*/ 1659732 h 1845467"/>
                <a:gd name="connsiteX2" fmla="*/ 1141648 w 1851260"/>
                <a:gd name="connsiteY2" fmla="*/ 1614488 h 1845467"/>
                <a:gd name="connsiteX3" fmla="*/ 1134504 w 1851260"/>
                <a:gd name="connsiteY3" fmla="*/ 1564482 h 1845467"/>
                <a:gd name="connsiteX4" fmla="*/ 1098785 w 1851260"/>
                <a:gd name="connsiteY4" fmla="*/ 1521619 h 1845467"/>
                <a:gd name="connsiteX5" fmla="*/ 1120216 w 1851260"/>
                <a:gd name="connsiteY5" fmla="*/ 1478757 h 1845467"/>
                <a:gd name="connsiteX6" fmla="*/ 1120216 w 1851260"/>
                <a:gd name="connsiteY6" fmla="*/ 1478757 h 1845467"/>
                <a:gd name="connsiteX7" fmla="*/ 1217848 w 1851260"/>
                <a:gd name="connsiteY7" fmla="*/ 1483519 h 1845467"/>
                <a:gd name="connsiteX8" fmla="*/ 1224991 w 1851260"/>
                <a:gd name="connsiteY8" fmla="*/ 1469232 h 1845467"/>
                <a:gd name="connsiteX9" fmla="*/ 1320241 w 1851260"/>
                <a:gd name="connsiteY9" fmla="*/ 1469232 h 1845467"/>
                <a:gd name="connsiteX10" fmla="*/ 1320241 w 1851260"/>
                <a:gd name="connsiteY10" fmla="*/ 1426369 h 1845467"/>
                <a:gd name="connsiteX11" fmla="*/ 1353579 w 1851260"/>
                <a:gd name="connsiteY11" fmla="*/ 1388269 h 1845467"/>
                <a:gd name="connsiteX12" fmla="*/ 1467879 w 1851260"/>
                <a:gd name="connsiteY12" fmla="*/ 1331119 h 1845467"/>
                <a:gd name="connsiteX13" fmla="*/ 1836973 w 1851260"/>
                <a:gd name="connsiteY13" fmla="*/ 1009650 h 1845467"/>
                <a:gd name="connsiteX14" fmla="*/ 1851260 w 1851260"/>
                <a:gd name="connsiteY14" fmla="*/ 954882 h 1845467"/>
                <a:gd name="connsiteX15" fmla="*/ 1815541 w 1851260"/>
                <a:gd name="connsiteY15" fmla="*/ 916782 h 1845467"/>
                <a:gd name="connsiteX16" fmla="*/ 1763154 w 1851260"/>
                <a:gd name="connsiteY16" fmla="*/ 909638 h 1845467"/>
                <a:gd name="connsiteX17" fmla="*/ 1744104 w 1851260"/>
                <a:gd name="connsiteY17" fmla="*/ 921544 h 1845467"/>
                <a:gd name="connsiteX18" fmla="*/ 1310716 w 1851260"/>
                <a:gd name="connsiteY18" fmla="*/ 1295400 h 1845467"/>
                <a:gd name="connsiteX19" fmla="*/ 1265473 w 1851260"/>
                <a:gd name="connsiteY19" fmla="*/ 1352550 h 1845467"/>
                <a:gd name="connsiteX20" fmla="*/ 1260710 w 1851260"/>
                <a:gd name="connsiteY20" fmla="*/ 1295400 h 1845467"/>
                <a:gd name="connsiteX21" fmla="*/ 1260710 w 1851260"/>
                <a:gd name="connsiteY21" fmla="*/ 1295400 h 1845467"/>
                <a:gd name="connsiteX22" fmla="*/ 1194035 w 1851260"/>
                <a:gd name="connsiteY22" fmla="*/ 1307307 h 1845467"/>
                <a:gd name="connsiteX23" fmla="*/ 1177366 w 1851260"/>
                <a:gd name="connsiteY23" fmla="*/ 1266825 h 1845467"/>
                <a:gd name="connsiteX24" fmla="*/ 1148791 w 1851260"/>
                <a:gd name="connsiteY24" fmla="*/ 1259682 h 1845467"/>
                <a:gd name="connsiteX25" fmla="*/ 1139266 w 1851260"/>
                <a:gd name="connsiteY25" fmla="*/ 1221582 h 1845467"/>
                <a:gd name="connsiteX26" fmla="*/ 1091641 w 1851260"/>
                <a:gd name="connsiteY26" fmla="*/ 1212057 h 1845467"/>
                <a:gd name="connsiteX27" fmla="*/ 1039254 w 1851260"/>
                <a:gd name="connsiteY27" fmla="*/ 1228725 h 1845467"/>
                <a:gd name="connsiteX28" fmla="*/ 1003535 w 1851260"/>
                <a:gd name="connsiteY28" fmla="*/ 1214438 h 1845467"/>
                <a:gd name="connsiteX29" fmla="*/ 998773 w 1851260"/>
                <a:gd name="connsiteY29" fmla="*/ 1176338 h 1845467"/>
                <a:gd name="connsiteX30" fmla="*/ 946385 w 1851260"/>
                <a:gd name="connsiteY30" fmla="*/ 1173957 h 1845467"/>
                <a:gd name="connsiteX31" fmla="*/ 910666 w 1851260"/>
                <a:gd name="connsiteY31" fmla="*/ 1150144 h 1845467"/>
                <a:gd name="connsiteX32" fmla="*/ 886854 w 1851260"/>
                <a:gd name="connsiteY32" fmla="*/ 1159669 h 1845467"/>
                <a:gd name="connsiteX33" fmla="*/ 841610 w 1851260"/>
                <a:gd name="connsiteY33" fmla="*/ 1128713 h 1845467"/>
                <a:gd name="connsiteX34" fmla="*/ 791604 w 1851260"/>
                <a:gd name="connsiteY34" fmla="*/ 1085850 h 1845467"/>
                <a:gd name="connsiteX35" fmla="*/ 779698 w 1851260"/>
                <a:gd name="connsiteY35" fmla="*/ 1028700 h 1845467"/>
                <a:gd name="connsiteX36" fmla="*/ 763029 w 1851260"/>
                <a:gd name="connsiteY36" fmla="*/ 1016794 h 1845467"/>
                <a:gd name="connsiteX37" fmla="*/ 767791 w 1851260"/>
                <a:gd name="connsiteY37" fmla="*/ 973932 h 1845467"/>
                <a:gd name="connsiteX38" fmla="*/ 760648 w 1851260"/>
                <a:gd name="connsiteY38" fmla="*/ 954882 h 1845467"/>
                <a:gd name="connsiteX39" fmla="*/ 796366 w 1851260"/>
                <a:gd name="connsiteY39" fmla="*/ 862013 h 1845467"/>
                <a:gd name="connsiteX40" fmla="*/ 720166 w 1851260"/>
                <a:gd name="connsiteY40" fmla="*/ 807244 h 1845467"/>
                <a:gd name="connsiteX41" fmla="*/ 743979 w 1851260"/>
                <a:gd name="connsiteY41" fmla="*/ 797719 h 1845467"/>
                <a:gd name="connsiteX42" fmla="*/ 741598 w 1851260"/>
                <a:gd name="connsiteY42" fmla="*/ 766763 h 1845467"/>
                <a:gd name="connsiteX43" fmla="*/ 736835 w 1851260"/>
                <a:gd name="connsiteY43" fmla="*/ 740569 h 1845467"/>
                <a:gd name="connsiteX44" fmla="*/ 841610 w 1851260"/>
                <a:gd name="connsiteY44" fmla="*/ 676275 h 1845467"/>
                <a:gd name="connsiteX45" fmla="*/ 829704 w 1851260"/>
                <a:gd name="connsiteY45" fmla="*/ 657225 h 1845467"/>
                <a:gd name="connsiteX46" fmla="*/ 882091 w 1851260"/>
                <a:gd name="connsiteY46" fmla="*/ 588169 h 1845467"/>
                <a:gd name="connsiteX47" fmla="*/ 1232135 w 1851260"/>
                <a:gd name="connsiteY47" fmla="*/ 535782 h 1845467"/>
                <a:gd name="connsiteX48" fmla="*/ 1227373 w 1851260"/>
                <a:gd name="connsiteY48" fmla="*/ 957263 h 1845467"/>
                <a:gd name="connsiteX49" fmla="*/ 1027348 w 1851260"/>
                <a:gd name="connsiteY49" fmla="*/ 988219 h 1845467"/>
                <a:gd name="connsiteX50" fmla="*/ 1032110 w 1851260"/>
                <a:gd name="connsiteY50" fmla="*/ 1023938 h 1845467"/>
                <a:gd name="connsiteX51" fmla="*/ 1072591 w 1851260"/>
                <a:gd name="connsiteY51" fmla="*/ 1023938 h 1845467"/>
                <a:gd name="connsiteX52" fmla="*/ 1072591 w 1851260"/>
                <a:gd name="connsiteY52" fmla="*/ 1047750 h 1845467"/>
                <a:gd name="connsiteX53" fmla="*/ 1258329 w 1851260"/>
                <a:gd name="connsiteY53" fmla="*/ 1012032 h 1845467"/>
                <a:gd name="connsiteX54" fmla="*/ 1291666 w 1851260"/>
                <a:gd name="connsiteY54" fmla="*/ 1050132 h 1845467"/>
                <a:gd name="connsiteX55" fmla="*/ 1325004 w 1851260"/>
                <a:gd name="connsiteY55" fmla="*/ 1052513 h 1845467"/>
                <a:gd name="connsiteX56" fmla="*/ 1346435 w 1851260"/>
                <a:gd name="connsiteY56" fmla="*/ 1042988 h 1845467"/>
                <a:gd name="connsiteX57" fmla="*/ 1377391 w 1851260"/>
                <a:gd name="connsiteY57" fmla="*/ 1016794 h 1845467"/>
                <a:gd name="connsiteX58" fmla="*/ 1379773 w 1851260"/>
                <a:gd name="connsiteY58" fmla="*/ 990600 h 1845467"/>
                <a:gd name="connsiteX59" fmla="*/ 1379773 w 1851260"/>
                <a:gd name="connsiteY59" fmla="*/ 504825 h 1845467"/>
                <a:gd name="connsiteX60" fmla="*/ 1355960 w 1851260"/>
                <a:gd name="connsiteY60" fmla="*/ 481013 h 1845467"/>
                <a:gd name="connsiteX61" fmla="*/ 1353579 w 1851260"/>
                <a:gd name="connsiteY61" fmla="*/ 381000 h 1845467"/>
                <a:gd name="connsiteX62" fmla="*/ 1377391 w 1851260"/>
                <a:gd name="connsiteY62" fmla="*/ 397669 h 1845467"/>
                <a:gd name="connsiteX63" fmla="*/ 1403585 w 1851260"/>
                <a:gd name="connsiteY63" fmla="*/ 381000 h 1845467"/>
                <a:gd name="connsiteX64" fmla="*/ 1422635 w 1851260"/>
                <a:gd name="connsiteY64" fmla="*/ 390525 h 1845467"/>
                <a:gd name="connsiteX65" fmla="*/ 1441685 w 1851260"/>
                <a:gd name="connsiteY65" fmla="*/ 364332 h 1845467"/>
                <a:gd name="connsiteX66" fmla="*/ 1494073 w 1851260"/>
                <a:gd name="connsiteY66" fmla="*/ 369094 h 1845467"/>
                <a:gd name="connsiteX67" fmla="*/ 1496454 w 1851260"/>
                <a:gd name="connsiteY67" fmla="*/ 350044 h 1845467"/>
                <a:gd name="connsiteX68" fmla="*/ 1517885 w 1851260"/>
                <a:gd name="connsiteY68" fmla="*/ 352425 h 1845467"/>
                <a:gd name="connsiteX69" fmla="*/ 1517885 w 1851260"/>
                <a:gd name="connsiteY69" fmla="*/ 352425 h 1845467"/>
                <a:gd name="connsiteX70" fmla="*/ 1494073 w 1851260"/>
                <a:gd name="connsiteY70" fmla="*/ 304800 h 1845467"/>
                <a:gd name="connsiteX71" fmla="*/ 1520266 w 1851260"/>
                <a:gd name="connsiteY71" fmla="*/ 280988 h 1845467"/>
                <a:gd name="connsiteX72" fmla="*/ 1603610 w 1851260"/>
                <a:gd name="connsiteY72" fmla="*/ 142875 h 1845467"/>
                <a:gd name="connsiteX73" fmla="*/ 1598848 w 1851260"/>
                <a:gd name="connsiteY73" fmla="*/ 126207 h 1845467"/>
                <a:gd name="connsiteX74" fmla="*/ 1563129 w 1851260"/>
                <a:gd name="connsiteY74" fmla="*/ 126207 h 1845467"/>
                <a:gd name="connsiteX75" fmla="*/ 1532173 w 1851260"/>
                <a:gd name="connsiteY75" fmla="*/ 102394 h 1845467"/>
                <a:gd name="connsiteX76" fmla="*/ 1513123 w 1851260"/>
                <a:gd name="connsiteY76" fmla="*/ 121444 h 1845467"/>
                <a:gd name="connsiteX77" fmla="*/ 1496454 w 1851260"/>
                <a:gd name="connsiteY77" fmla="*/ 88107 h 1845467"/>
                <a:gd name="connsiteX78" fmla="*/ 1522648 w 1851260"/>
                <a:gd name="connsiteY78" fmla="*/ 64294 h 1845467"/>
                <a:gd name="connsiteX79" fmla="*/ 1510741 w 1851260"/>
                <a:gd name="connsiteY79" fmla="*/ 64294 h 1845467"/>
                <a:gd name="connsiteX80" fmla="*/ 1505979 w 1851260"/>
                <a:gd name="connsiteY80" fmla="*/ 26194 h 1845467"/>
                <a:gd name="connsiteX81" fmla="*/ 1494073 w 1851260"/>
                <a:gd name="connsiteY81" fmla="*/ 0 h 1845467"/>
                <a:gd name="connsiteX82" fmla="*/ 1460735 w 1851260"/>
                <a:gd name="connsiteY82" fmla="*/ 11907 h 1845467"/>
                <a:gd name="connsiteX83" fmla="*/ 1451210 w 1851260"/>
                <a:gd name="connsiteY83" fmla="*/ 38100 h 1845467"/>
                <a:gd name="connsiteX84" fmla="*/ 1379773 w 1851260"/>
                <a:gd name="connsiteY84" fmla="*/ 92868 h 1845467"/>
                <a:gd name="connsiteX85" fmla="*/ 1408347 w 1851260"/>
                <a:gd name="connsiteY85" fmla="*/ 235743 h 1845467"/>
                <a:gd name="connsiteX86" fmla="*/ 1117836 w 1851260"/>
                <a:gd name="connsiteY86" fmla="*/ 340518 h 1845467"/>
                <a:gd name="connsiteX87" fmla="*/ 1029728 w 1851260"/>
                <a:gd name="connsiteY87" fmla="*/ 316707 h 1845467"/>
                <a:gd name="connsiteX88" fmla="*/ 977341 w 1851260"/>
                <a:gd name="connsiteY88" fmla="*/ 369094 h 1845467"/>
                <a:gd name="connsiteX89" fmla="*/ 939241 w 1851260"/>
                <a:gd name="connsiteY89" fmla="*/ 352425 h 1845467"/>
                <a:gd name="connsiteX90" fmla="*/ 865423 w 1851260"/>
                <a:gd name="connsiteY90" fmla="*/ 323850 h 1845467"/>
                <a:gd name="connsiteX91" fmla="*/ 808273 w 1851260"/>
                <a:gd name="connsiteY91" fmla="*/ 350044 h 1845467"/>
                <a:gd name="connsiteX92" fmla="*/ 770173 w 1851260"/>
                <a:gd name="connsiteY92" fmla="*/ 350044 h 1845467"/>
                <a:gd name="connsiteX93" fmla="*/ 727310 w 1851260"/>
                <a:gd name="connsiteY93" fmla="*/ 404813 h 1845467"/>
                <a:gd name="connsiteX94" fmla="*/ 674923 w 1851260"/>
                <a:gd name="connsiteY94" fmla="*/ 416719 h 1845467"/>
                <a:gd name="connsiteX95" fmla="*/ 663016 w 1851260"/>
                <a:gd name="connsiteY95" fmla="*/ 492919 h 1845467"/>
                <a:gd name="connsiteX96" fmla="*/ 301066 w 1851260"/>
                <a:gd name="connsiteY96" fmla="*/ 452438 h 1845467"/>
                <a:gd name="connsiteX97" fmla="*/ 286779 w 1851260"/>
                <a:gd name="connsiteY97" fmla="*/ 483394 h 1845467"/>
                <a:gd name="connsiteX98" fmla="*/ 401079 w 1851260"/>
                <a:gd name="connsiteY98" fmla="*/ 547688 h 1845467"/>
                <a:gd name="connsiteX99" fmla="*/ 4307 w 1851260"/>
                <a:gd name="connsiteY99" fmla="*/ 1043522 h 1845467"/>
                <a:gd name="connsiteX100" fmla="*/ 195084 w 1851260"/>
                <a:gd name="connsiteY100" fmla="*/ 1032204 h 1845467"/>
                <a:gd name="connsiteX101" fmla="*/ 280634 w 1851260"/>
                <a:gd name="connsiteY101" fmla="*/ 1051454 h 1845467"/>
                <a:gd name="connsiteX102" fmla="*/ 383087 w 1851260"/>
                <a:gd name="connsiteY102" fmla="*/ 864393 h 1845467"/>
                <a:gd name="connsiteX103" fmla="*/ 467753 w 1851260"/>
                <a:gd name="connsiteY103" fmla="*/ 916781 h 1845467"/>
                <a:gd name="connsiteX104" fmla="*/ 572529 w 1851260"/>
                <a:gd name="connsiteY104" fmla="*/ 950119 h 1845467"/>
                <a:gd name="connsiteX105" fmla="*/ 582054 w 1851260"/>
                <a:gd name="connsiteY105" fmla="*/ 990600 h 1845467"/>
                <a:gd name="connsiteX106" fmla="*/ 596341 w 1851260"/>
                <a:gd name="connsiteY106" fmla="*/ 1078707 h 1845467"/>
                <a:gd name="connsiteX107" fmla="*/ 613010 w 1851260"/>
                <a:gd name="connsiteY107" fmla="*/ 1128713 h 1845467"/>
                <a:gd name="connsiteX108" fmla="*/ 701116 w 1851260"/>
                <a:gd name="connsiteY108" fmla="*/ 1221582 h 1845467"/>
                <a:gd name="connsiteX109" fmla="*/ 777316 w 1851260"/>
                <a:gd name="connsiteY109" fmla="*/ 1295400 h 1845467"/>
                <a:gd name="connsiteX110" fmla="*/ 851135 w 1851260"/>
                <a:gd name="connsiteY110" fmla="*/ 1369219 h 1845467"/>
                <a:gd name="connsiteX111" fmla="*/ 877329 w 1851260"/>
                <a:gd name="connsiteY111" fmla="*/ 1452563 h 1845467"/>
                <a:gd name="connsiteX112" fmla="*/ 934479 w 1851260"/>
                <a:gd name="connsiteY112" fmla="*/ 1585913 h 1845467"/>
                <a:gd name="connsiteX113" fmla="*/ 955910 w 1851260"/>
                <a:gd name="connsiteY113" fmla="*/ 1674019 h 1845467"/>
                <a:gd name="connsiteX114" fmla="*/ 960673 w 1851260"/>
                <a:gd name="connsiteY114" fmla="*/ 1712119 h 1845467"/>
                <a:gd name="connsiteX115" fmla="*/ 936860 w 1851260"/>
                <a:gd name="connsiteY115" fmla="*/ 1804988 h 1845467"/>
                <a:gd name="connsiteX116" fmla="*/ 1020204 w 1851260"/>
                <a:gd name="connsiteY116" fmla="*/ 1845467 h 1845467"/>
                <a:gd name="connsiteX117" fmla="*/ 1094022 w 1851260"/>
                <a:gd name="connsiteY117" fmla="*/ 1750220 h 1845467"/>
                <a:gd name="connsiteX0" fmla="*/ 1046171 w 1803409"/>
                <a:gd name="connsiteY0" fmla="*/ 1750220 h 1845467"/>
                <a:gd name="connsiteX1" fmla="*/ 1081890 w 1803409"/>
                <a:gd name="connsiteY1" fmla="*/ 1659732 h 1845467"/>
                <a:gd name="connsiteX2" fmla="*/ 1093797 w 1803409"/>
                <a:gd name="connsiteY2" fmla="*/ 1614488 h 1845467"/>
                <a:gd name="connsiteX3" fmla="*/ 1086653 w 1803409"/>
                <a:gd name="connsiteY3" fmla="*/ 1564482 h 1845467"/>
                <a:gd name="connsiteX4" fmla="*/ 1050934 w 1803409"/>
                <a:gd name="connsiteY4" fmla="*/ 1521619 h 1845467"/>
                <a:gd name="connsiteX5" fmla="*/ 1072365 w 1803409"/>
                <a:gd name="connsiteY5" fmla="*/ 1478757 h 1845467"/>
                <a:gd name="connsiteX6" fmla="*/ 1072365 w 1803409"/>
                <a:gd name="connsiteY6" fmla="*/ 1478757 h 1845467"/>
                <a:gd name="connsiteX7" fmla="*/ 1169997 w 1803409"/>
                <a:gd name="connsiteY7" fmla="*/ 1483519 h 1845467"/>
                <a:gd name="connsiteX8" fmla="*/ 1177140 w 1803409"/>
                <a:gd name="connsiteY8" fmla="*/ 1469232 h 1845467"/>
                <a:gd name="connsiteX9" fmla="*/ 1272390 w 1803409"/>
                <a:gd name="connsiteY9" fmla="*/ 1469232 h 1845467"/>
                <a:gd name="connsiteX10" fmla="*/ 1272390 w 1803409"/>
                <a:gd name="connsiteY10" fmla="*/ 1426369 h 1845467"/>
                <a:gd name="connsiteX11" fmla="*/ 1305728 w 1803409"/>
                <a:gd name="connsiteY11" fmla="*/ 1388269 h 1845467"/>
                <a:gd name="connsiteX12" fmla="*/ 1420028 w 1803409"/>
                <a:gd name="connsiteY12" fmla="*/ 1331119 h 1845467"/>
                <a:gd name="connsiteX13" fmla="*/ 1789122 w 1803409"/>
                <a:gd name="connsiteY13" fmla="*/ 1009650 h 1845467"/>
                <a:gd name="connsiteX14" fmla="*/ 1803409 w 1803409"/>
                <a:gd name="connsiteY14" fmla="*/ 954882 h 1845467"/>
                <a:gd name="connsiteX15" fmla="*/ 1767690 w 1803409"/>
                <a:gd name="connsiteY15" fmla="*/ 916782 h 1845467"/>
                <a:gd name="connsiteX16" fmla="*/ 1715303 w 1803409"/>
                <a:gd name="connsiteY16" fmla="*/ 909638 h 1845467"/>
                <a:gd name="connsiteX17" fmla="*/ 1696253 w 1803409"/>
                <a:gd name="connsiteY17" fmla="*/ 921544 h 1845467"/>
                <a:gd name="connsiteX18" fmla="*/ 1262865 w 1803409"/>
                <a:gd name="connsiteY18" fmla="*/ 1295400 h 1845467"/>
                <a:gd name="connsiteX19" fmla="*/ 1217622 w 1803409"/>
                <a:gd name="connsiteY19" fmla="*/ 1352550 h 1845467"/>
                <a:gd name="connsiteX20" fmla="*/ 1212859 w 1803409"/>
                <a:gd name="connsiteY20" fmla="*/ 1295400 h 1845467"/>
                <a:gd name="connsiteX21" fmla="*/ 1212859 w 1803409"/>
                <a:gd name="connsiteY21" fmla="*/ 1295400 h 1845467"/>
                <a:gd name="connsiteX22" fmla="*/ 1146184 w 1803409"/>
                <a:gd name="connsiteY22" fmla="*/ 1307307 h 1845467"/>
                <a:gd name="connsiteX23" fmla="*/ 1129515 w 1803409"/>
                <a:gd name="connsiteY23" fmla="*/ 1266825 h 1845467"/>
                <a:gd name="connsiteX24" fmla="*/ 1100940 w 1803409"/>
                <a:gd name="connsiteY24" fmla="*/ 1259682 h 1845467"/>
                <a:gd name="connsiteX25" fmla="*/ 1091415 w 1803409"/>
                <a:gd name="connsiteY25" fmla="*/ 1221582 h 1845467"/>
                <a:gd name="connsiteX26" fmla="*/ 1043790 w 1803409"/>
                <a:gd name="connsiteY26" fmla="*/ 1212057 h 1845467"/>
                <a:gd name="connsiteX27" fmla="*/ 991403 w 1803409"/>
                <a:gd name="connsiteY27" fmla="*/ 1228725 h 1845467"/>
                <a:gd name="connsiteX28" fmla="*/ 955684 w 1803409"/>
                <a:gd name="connsiteY28" fmla="*/ 1214438 h 1845467"/>
                <a:gd name="connsiteX29" fmla="*/ 950922 w 1803409"/>
                <a:gd name="connsiteY29" fmla="*/ 1176338 h 1845467"/>
                <a:gd name="connsiteX30" fmla="*/ 898534 w 1803409"/>
                <a:gd name="connsiteY30" fmla="*/ 1173957 h 1845467"/>
                <a:gd name="connsiteX31" fmla="*/ 862815 w 1803409"/>
                <a:gd name="connsiteY31" fmla="*/ 1150144 h 1845467"/>
                <a:gd name="connsiteX32" fmla="*/ 839003 w 1803409"/>
                <a:gd name="connsiteY32" fmla="*/ 1159669 h 1845467"/>
                <a:gd name="connsiteX33" fmla="*/ 793759 w 1803409"/>
                <a:gd name="connsiteY33" fmla="*/ 1128713 h 1845467"/>
                <a:gd name="connsiteX34" fmla="*/ 743753 w 1803409"/>
                <a:gd name="connsiteY34" fmla="*/ 1085850 h 1845467"/>
                <a:gd name="connsiteX35" fmla="*/ 731847 w 1803409"/>
                <a:gd name="connsiteY35" fmla="*/ 1028700 h 1845467"/>
                <a:gd name="connsiteX36" fmla="*/ 715178 w 1803409"/>
                <a:gd name="connsiteY36" fmla="*/ 1016794 h 1845467"/>
                <a:gd name="connsiteX37" fmla="*/ 719940 w 1803409"/>
                <a:gd name="connsiteY37" fmla="*/ 973932 h 1845467"/>
                <a:gd name="connsiteX38" fmla="*/ 712797 w 1803409"/>
                <a:gd name="connsiteY38" fmla="*/ 954882 h 1845467"/>
                <a:gd name="connsiteX39" fmla="*/ 748515 w 1803409"/>
                <a:gd name="connsiteY39" fmla="*/ 862013 h 1845467"/>
                <a:gd name="connsiteX40" fmla="*/ 672315 w 1803409"/>
                <a:gd name="connsiteY40" fmla="*/ 807244 h 1845467"/>
                <a:gd name="connsiteX41" fmla="*/ 696128 w 1803409"/>
                <a:gd name="connsiteY41" fmla="*/ 797719 h 1845467"/>
                <a:gd name="connsiteX42" fmla="*/ 693747 w 1803409"/>
                <a:gd name="connsiteY42" fmla="*/ 766763 h 1845467"/>
                <a:gd name="connsiteX43" fmla="*/ 688984 w 1803409"/>
                <a:gd name="connsiteY43" fmla="*/ 740569 h 1845467"/>
                <a:gd name="connsiteX44" fmla="*/ 793759 w 1803409"/>
                <a:gd name="connsiteY44" fmla="*/ 676275 h 1845467"/>
                <a:gd name="connsiteX45" fmla="*/ 781853 w 1803409"/>
                <a:gd name="connsiteY45" fmla="*/ 657225 h 1845467"/>
                <a:gd name="connsiteX46" fmla="*/ 834240 w 1803409"/>
                <a:gd name="connsiteY46" fmla="*/ 588169 h 1845467"/>
                <a:gd name="connsiteX47" fmla="*/ 1184284 w 1803409"/>
                <a:gd name="connsiteY47" fmla="*/ 535782 h 1845467"/>
                <a:gd name="connsiteX48" fmla="*/ 1179522 w 1803409"/>
                <a:gd name="connsiteY48" fmla="*/ 957263 h 1845467"/>
                <a:gd name="connsiteX49" fmla="*/ 979497 w 1803409"/>
                <a:gd name="connsiteY49" fmla="*/ 988219 h 1845467"/>
                <a:gd name="connsiteX50" fmla="*/ 984259 w 1803409"/>
                <a:gd name="connsiteY50" fmla="*/ 1023938 h 1845467"/>
                <a:gd name="connsiteX51" fmla="*/ 1024740 w 1803409"/>
                <a:gd name="connsiteY51" fmla="*/ 1023938 h 1845467"/>
                <a:gd name="connsiteX52" fmla="*/ 1024740 w 1803409"/>
                <a:gd name="connsiteY52" fmla="*/ 1047750 h 1845467"/>
                <a:gd name="connsiteX53" fmla="*/ 1210478 w 1803409"/>
                <a:gd name="connsiteY53" fmla="*/ 1012032 h 1845467"/>
                <a:gd name="connsiteX54" fmla="*/ 1243815 w 1803409"/>
                <a:gd name="connsiteY54" fmla="*/ 1050132 h 1845467"/>
                <a:gd name="connsiteX55" fmla="*/ 1277153 w 1803409"/>
                <a:gd name="connsiteY55" fmla="*/ 1052513 h 1845467"/>
                <a:gd name="connsiteX56" fmla="*/ 1298584 w 1803409"/>
                <a:gd name="connsiteY56" fmla="*/ 1042988 h 1845467"/>
                <a:gd name="connsiteX57" fmla="*/ 1329540 w 1803409"/>
                <a:gd name="connsiteY57" fmla="*/ 1016794 h 1845467"/>
                <a:gd name="connsiteX58" fmla="*/ 1331922 w 1803409"/>
                <a:gd name="connsiteY58" fmla="*/ 990600 h 1845467"/>
                <a:gd name="connsiteX59" fmla="*/ 1331922 w 1803409"/>
                <a:gd name="connsiteY59" fmla="*/ 504825 h 1845467"/>
                <a:gd name="connsiteX60" fmla="*/ 1308109 w 1803409"/>
                <a:gd name="connsiteY60" fmla="*/ 481013 h 1845467"/>
                <a:gd name="connsiteX61" fmla="*/ 1305728 w 1803409"/>
                <a:gd name="connsiteY61" fmla="*/ 381000 h 1845467"/>
                <a:gd name="connsiteX62" fmla="*/ 1329540 w 1803409"/>
                <a:gd name="connsiteY62" fmla="*/ 397669 h 1845467"/>
                <a:gd name="connsiteX63" fmla="*/ 1355734 w 1803409"/>
                <a:gd name="connsiteY63" fmla="*/ 381000 h 1845467"/>
                <a:gd name="connsiteX64" fmla="*/ 1374784 w 1803409"/>
                <a:gd name="connsiteY64" fmla="*/ 390525 h 1845467"/>
                <a:gd name="connsiteX65" fmla="*/ 1393834 w 1803409"/>
                <a:gd name="connsiteY65" fmla="*/ 364332 h 1845467"/>
                <a:gd name="connsiteX66" fmla="*/ 1446222 w 1803409"/>
                <a:gd name="connsiteY66" fmla="*/ 369094 h 1845467"/>
                <a:gd name="connsiteX67" fmla="*/ 1448603 w 1803409"/>
                <a:gd name="connsiteY67" fmla="*/ 350044 h 1845467"/>
                <a:gd name="connsiteX68" fmla="*/ 1470034 w 1803409"/>
                <a:gd name="connsiteY68" fmla="*/ 352425 h 1845467"/>
                <a:gd name="connsiteX69" fmla="*/ 1470034 w 1803409"/>
                <a:gd name="connsiteY69" fmla="*/ 352425 h 1845467"/>
                <a:gd name="connsiteX70" fmla="*/ 1446222 w 1803409"/>
                <a:gd name="connsiteY70" fmla="*/ 304800 h 1845467"/>
                <a:gd name="connsiteX71" fmla="*/ 1472415 w 1803409"/>
                <a:gd name="connsiteY71" fmla="*/ 280988 h 1845467"/>
                <a:gd name="connsiteX72" fmla="*/ 1555759 w 1803409"/>
                <a:gd name="connsiteY72" fmla="*/ 142875 h 1845467"/>
                <a:gd name="connsiteX73" fmla="*/ 1550997 w 1803409"/>
                <a:gd name="connsiteY73" fmla="*/ 126207 h 1845467"/>
                <a:gd name="connsiteX74" fmla="*/ 1515278 w 1803409"/>
                <a:gd name="connsiteY74" fmla="*/ 126207 h 1845467"/>
                <a:gd name="connsiteX75" fmla="*/ 1484322 w 1803409"/>
                <a:gd name="connsiteY75" fmla="*/ 102394 h 1845467"/>
                <a:gd name="connsiteX76" fmla="*/ 1465272 w 1803409"/>
                <a:gd name="connsiteY76" fmla="*/ 121444 h 1845467"/>
                <a:gd name="connsiteX77" fmla="*/ 1448603 w 1803409"/>
                <a:gd name="connsiteY77" fmla="*/ 88107 h 1845467"/>
                <a:gd name="connsiteX78" fmla="*/ 1474797 w 1803409"/>
                <a:gd name="connsiteY78" fmla="*/ 64294 h 1845467"/>
                <a:gd name="connsiteX79" fmla="*/ 1462890 w 1803409"/>
                <a:gd name="connsiteY79" fmla="*/ 64294 h 1845467"/>
                <a:gd name="connsiteX80" fmla="*/ 1458128 w 1803409"/>
                <a:gd name="connsiteY80" fmla="*/ 26194 h 1845467"/>
                <a:gd name="connsiteX81" fmla="*/ 1446222 w 1803409"/>
                <a:gd name="connsiteY81" fmla="*/ 0 h 1845467"/>
                <a:gd name="connsiteX82" fmla="*/ 1412884 w 1803409"/>
                <a:gd name="connsiteY82" fmla="*/ 11907 h 1845467"/>
                <a:gd name="connsiteX83" fmla="*/ 1403359 w 1803409"/>
                <a:gd name="connsiteY83" fmla="*/ 38100 h 1845467"/>
                <a:gd name="connsiteX84" fmla="*/ 1331922 w 1803409"/>
                <a:gd name="connsiteY84" fmla="*/ 92868 h 1845467"/>
                <a:gd name="connsiteX85" fmla="*/ 1360496 w 1803409"/>
                <a:gd name="connsiteY85" fmla="*/ 235743 h 1845467"/>
                <a:gd name="connsiteX86" fmla="*/ 1069985 w 1803409"/>
                <a:gd name="connsiteY86" fmla="*/ 340518 h 1845467"/>
                <a:gd name="connsiteX87" fmla="*/ 981877 w 1803409"/>
                <a:gd name="connsiteY87" fmla="*/ 316707 h 1845467"/>
                <a:gd name="connsiteX88" fmla="*/ 929490 w 1803409"/>
                <a:gd name="connsiteY88" fmla="*/ 369094 h 1845467"/>
                <a:gd name="connsiteX89" fmla="*/ 891390 w 1803409"/>
                <a:gd name="connsiteY89" fmla="*/ 352425 h 1845467"/>
                <a:gd name="connsiteX90" fmla="*/ 817572 w 1803409"/>
                <a:gd name="connsiteY90" fmla="*/ 323850 h 1845467"/>
                <a:gd name="connsiteX91" fmla="*/ 760422 w 1803409"/>
                <a:gd name="connsiteY91" fmla="*/ 350044 h 1845467"/>
                <a:gd name="connsiteX92" fmla="*/ 722322 w 1803409"/>
                <a:gd name="connsiteY92" fmla="*/ 350044 h 1845467"/>
                <a:gd name="connsiteX93" fmla="*/ 679459 w 1803409"/>
                <a:gd name="connsiteY93" fmla="*/ 404813 h 1845467"/>
                <a:gd name="connsiteX94" fmla="*/ 627072 w 1803409"/>
                <a:gd name="connsiteY94" fmla="*/ 416719 h 1845467"/>
                <a:gd name="connsiteX95" fmla="*/ 615165 w 1803409"/>
                <a:gd name="connsiteY95" fmla="*/ 492919 h 1845467"/>
                <a:gd name="connsiteX96" fmla="*/ 253215 w 1803409"/>
                <a:gd name="connsiteY96" fmla="*/ 452438 h 1845467"/>
                <a:gd name="connsiteX97" fmla="*/ 238928 w 1803409"/>
                <a:gd name="connsiteY97" fmla="*/ 483394 h 1845467"/>
                <a:gd name="connsiteX98" fmla="*/ 353228 w 1803409"/>
                <a:gd name="connsiteY98" fmla="*/ 547688 h 1845467"/>
                <a:gd name="connsiteX99" fmla="*/ 5647 w 1803409"/>
                <a:gd name="connsiteY99" fmla="*/ 1022134 h 1845467"/>
                <a:gd name="connsiteX100" fmla="*/ 147233 w 1803409"/>
                <a:gd name="connsiteY100" fmla="*/ 1032204 h 1845467"/>
                <a:gd name="connsiteX101" fmla="*/ 232783 w 1803409"/>
                <a:gd name="connsiteY101" fmla="*/ 1051454 h 1845467"/>
                <a:gd name="connsiteX102" fmla="*/ 335236 w 1803409"/>
                <a:gd name="connsiteY102" fmla="*/ 864393 h 1845467"/>
                <a:gd name="connsiteX103" fmla="*/ 419902 w 1803409"/>
                <a:gd name="connsiteY103" fmla="*/ 916781 h 1845467"/>
                <a:gd name="connsiteX104" fmla="*/ 524678 w 1803409"/>
                <a:gd name="connsiteY104" fmla="*/ 950119 h 1845467"/>
                <a:gd name="connsiteX105" fmla="*/ 534203 w 1803409"/>
                <a:gd name="connsiteY105" fmla="*/ 990600 h 1845467"/>
                <a:gd name="connsiteX106" fmla="*/ 548490 w 1803409"/>
                <a:gd name="connsiteY106" fmla="*/ 1078707 h 1845467"/>
                <a:gd name="connsiteX107" fmla="*/ 565159 w 1803409"/>
                <a:gd name="connsiteY107" fmla="*/ 1128713 h 1845467"/>
                <a:gd name="connsiteX108" fmla="*/ 653265 w 1803409"/>
                <a:gd name="connsiteY108" fmla="*/ 1221582 h 1845467"/>
                <a:gd name="connsiteX109" fmla="*/ 729465 w 1803409"/>
                <a:gd name="connsiteY109" fmla="*/ 1295400 h 1845467"/>
                <a:gd name="connsiteX110" fmla="*/ 803284 w 1803409"/>
                <a:gd name="connsiteY110" fmla="*/ 1369219 h 1845467"/>
                <a:gd name="connsiteX111" fmla="*/ 829478 w 1803409"/>
                <a:gd name="connsiteY111" fmla="*/ 1452563 h 1845467"/>
                <a:gd name="connsiteX112" fmla="*/ 886628 w 1803409"/>
                <a:gd name="connsiteY112" fmla="*/ 1585913 h 1845467"/>
                <a:gd name="connsiteX113" fmla="*/ 908059 w 1803409"/>
                <a:gd name="connsiteY113" fmla="*/ 1674019 h 1845467"/>
                <a:gd name="connsiteX114" fmla="*/ 912822 w 1803409"/>
                <a:gd name="connsiteY114" fmla="*/ 1712119 h 1845467"/>
                <a:gd name="connsiteX115" fmla="*/ 889009 w 1803409"/>
                <a:gd name="connsiteY115" fmla="*/ 1804988 h 1845467"/>
                <a:gd name="connsiteX116" fmla="*/ 972353 w 1803409"/>
                <a:gd name="connsiteY116" fmla="*/ 1845467 h 1845467"/>
                <a:gd name="connsiteX117" fmla="*/ 1046171 w 1803409"/>
                <a:gd name="connsiteY117" fmla="*/ 1750220 h 1845467"/>
                <a:gd name="connsiteX0" fmla="*/ 1040524 w 1797762"/>
                <a:gd name="connsiteY0" fmla="*/ 1750220 h 1845467"/>
                <a:gd name="connsiteX1" fmla="*/ 1076243 w 1797762"/>
                <a:gd name="connsiteY1" fmla="*/ 1659732 h 1845467"/>
                <a:gd name="connsiteX2" fmla="*/ 1088150 w 1797762"/>
                <a:gd name="connsiteY2" fmla="*/ 1614488 h 1845467"/>
                <a:gd name="connsiteX3" fmla="*/ 1081006 w 1797762"/>
                <a:gd name="connsiteY3" fmla="*/ 1564482 h 1845467"/>
                <a:gd name="connsiteX4" fmla="*/ 1045287 w 1797762"/>
                <a:gd name="connsiteY4" fmla="*/ 1521619 h 1845467"/>
                <a:gd name="connsiteX5" fmla="*/ 1066718 w 1797762"/>
                <a:gd name="connsiteY5" fmla="*/ 1478757 h 1845467"/>
                <a:gd name="connsiteX6" fmla="*/ 1066718 w 1797762"/>
                <a:gd name="connsiteY6" fmla="*/ 1478757 h 1845467"/>
                <a:gd name="connsiteX7" fmla="*/ 1164350 w 1797762"/>
                <a:gd name="connsiteY7" fmla="*/ 1483519 h 1845467"/>
                <a:gd name="connsiteX8" fmla="*/ 1171493 w 1797762"/>
                <a:gd name="connsiteY8" fmla="*/ 1469232 h 1845467"/>
                <a:gd name="connsiteX9" fmla="*/ 1266743 w 1797762"/>
                <a:gd name="connsiteY9" fmla="*/ 1469232 h 1845467"/>
                <a:gd name="connsiteX10" fmla="*/ 1266743 w 1797762"/>
                <a:gd name="connsiteY10" fmla="*/ 1426369 h 1845467"/>
                <a:gd name="connsiteX11" fmla="*/ 1300081 w 1797762"/>
                <a:gd name="connsiteY11" fmla="*/ 1388269 h 1845467"/>
                <a:gd name="connsiteX12" fmla="*/ 1414381 w 1797762"/>
                <a:gd name="connsiteY12" fmla="*/ 1331119 h 1845467"/>
                <a:gd name="connsiteX13" fmla="*/ 1783475 w 1797762"/>
                <a:gd name="connsiteY13" fmla="*/ 1009650 h 1845467"/>
                <a:gd name="connsiteX14" fmla="*/ 1797762 w 1797762"/>
                <a:gd name="connsiteY14" fmla="*/ 954882 h 1845467"/>
                <a:gd name="connsiteX15" fmla="*/ 1762043 w 1797762"/>
                <a:gd name="connsiteY15" fmla="*/ 916782 h 1845467"/>
                <a:gd name="connsiteX16" fmla="*/ 1709656 w 1797762"/>
                <a:gd name="connsiteY16" fmla="*/ 909638 h 1845467"/>
                <a:gd name="connsiteX17" fmla="*/ 1690606 w 1797762"/>
                <a:gd name="connsiteY17" fmla="*/ 921544 h 1845467"/>
                <a:gd name="connsiteX18" fmla="*/ 1257218 w 1797762"/>
                <a:gd name="connsiteY18" fmla="*/ 1295400 h 1845467"/>
                <a:gd name="connsiteX19" fmla="*/ 1211975 w 1797762"/>
                <a:gd name="connsiteY19" fmla="*/ 1352550 h 1845467"/>
                <a:gd name="connsiteX20" fmla="*/ 1207212 w 1797762"/>
                <a:gd name="connsiteY20" fmla="*/ 1295400 h 1845467"/>
                <a:gd name="connsiteX21" fmla="*/ 1207212 w 1797762"/>
                <a:gd name="connsiteY21" fmla="*/ 1295400 h 1845467"/>
                <a:gd name="connsiteX22" fmla="*/ 1140537 w 1797762"/>
                <a:gd name="connsiteY22" fmla="*/ 1307307 h 1845467"/>
                <a:gd name="connsiteX23" fmla="*/ 1123868 w 1797762"/>
                <a:gd name="connsiteY23" fmla="*/ 1266825 h 1845467"/>
                <a:gd name="connsiteX24" fmla="*/ 1095293 w 1797762"/>
                <a:gd name="connsiteY24" fmla="*/ 1259682 h 1845467"/>
                <a:gd name="connsiteX25" fmla="*/ 1085768 w 1797762"/>
                <a:gd name="connsiteY25" fmla="*/ 1221582 h 1845467"/>
                <a:gd name="connsiteX26" fmla="*/ 1038143 w 1797762"/>
                <a:gd name="connsiteY26" fmla="*/ 1212057 h 1845467"/>
                <a:gd name="connsiteX27" fmla="*/ 985756 w 1797762"/>
                <a:gd name="connsiteY27" fmla="*/ 1228725 h 1845467"/>
                <a:gd name="connsiteX28" fmla="*/ 950037 w 1797762"/>
                <a:gd name="connsiteY28" fmla="*/ 1214438 h 1845467"/>
                <a:gd name="connsiteX29" fmla="*/ 945275 w 1797762"/>
                <a:gd name="connsiteY29" fmla="*/ 1176338 h 1845467"/>
                <a:gd name="connsiteX30" fmla="*/ 892887 w 1797762"/>
                <a:gd name="connsiteY30" fmla="*/ 1173957 h 1845467"/>
                <a:gd name="connsiteX31" fmla="*/ 857168 w 1797762"/>
                <a:gd name="connsiteY31" fmla="*/ 1150144 h 1845467"/>
                <a:gd name="connsiteX32" fmla="*/ 833356 w 1797762"/>
                <a:gd name="connsiteY32" fmla="*/ 1159669 h 1845467"/>
                <a:gd name="connsiteX33" fmla="*/ 788112 w 1797762"/>
                <a:gd name="connsiteY33" fmla="*/ 1128713 h 1845467"/>
                <a:gd name="connsiteX34" fmla="*/ 738106 w 1797762"/>
                <a:gd name="connsiteY34" fmla="*/ 1085850 h 1845467"/>
                <a:gd name="connsiteX35" fmla="*/ 726200 w 1797762"/>
                <a:gd name="connsiteY35" fmla="*/ 1028700 h 1845467"/>
                <a:gd name="connsiteX36" fmla="*/ 709531 w 1797762"/>
                <a:gd name="connsiteY36" fmla="*/ 1016794 h 1845467"/>
                <a:gd name="connsiteX37" fmla="*/ 714293 w 1797762"/>
                <a:gd name="connsiteY37" fmla="*/ 973932 h 1845467"/>
                <a:gd name="connsiteX38" fmla="*/ 707150 w 1797762"/>
                <a:gd name="connsiteY38" fmla="*/ 954882 h 1845467"/>
                <a:gd name="connsiteX39" fmla="*/ 742868 w 1797762"/>
                <a:gd name="connsiteY39" fmla="*/ 862013 h 1845467"/>
                <a:gd name="connsiteX40" fmla="*/ 666668 w 1797762"/>
                <a:gd name="connsiteY40" fmla="*/ 807244 h 1845467"/>
                <a:gd name="connsiteX41" fmla="*/ 690481 w 1797762"/>
                <a:gd name="connsiteY41" fmla="*/ 797719 h 1845467"/>
                <a:gd name="connsiteX42" fmla="*/ 688100 w 1797762"/>
                <a:gd name="connsiteY42" fmla="*/ 766763 h 1845467"/>
                <a:gd name="connsiteX43" fmla="*/ 683337 w 1797762"/>
                <a:gd name="connsiteY43" fmla="*/ 740569 h 1845467"/>
                <a:gd name="connsiteX44" fmla="*/ 788112 w 1797762"/>
                <a:gd name="connsiteY44" fmla="*/ 676275 h 1845467"/>
                <a:gd name="connsiteX45" fmla="*/ 776206 w 1797762"/>
                <a:gd name="connsiteY45" fmla="*/ 657225 h 1845467"/>
                <a:gd name="connsiteX46" fmla="*/ 828593 w 1797762"/>
                <a:gd name="connsiteY46" fmla="*/ 588169 h 1845467"/>
                <a:gd name="connsiteX47" fmla="*/ 1178637 w 1797762"/>
                <a:gd name="connsiteY47" fmla="*/ 535782 h 1845467"/>
                <a:gd name="connsiteX48" fmla="*/ 1173875 w 1797762"/>
                <a:gd name="connsiteY48" fmla="*/ 957263 h 1845467"/>
                <a:gd name="connsiteX49" fmla="*/ 973850 w 1797762"/>
                <a:gd name="connsiteY49" fmla="*/ 988219 h 1845467"/>
                <a:gd name="connsiteX50" fmla="*/ 978612 w 1797762"/>
                <a:gd name="connsiteY50" fmla="*/ 1023938 h 1845467"/>
                <a:gd name="connsiteX51" fmla="*/ 1019093 w 1797762"/>
                <a:gd name="connsiteY51" fmla="*/ 1023938 h 1845467"/>
                <a:gd name="connsiteX52" fmla="*/ 1019093 w 1797762"/>
                <a:gd name="connsiteY52" fmla="*/ 1047750 h 1845467"/>
                <a:gd name="connsiteX53" fmla="*/ 1204831 w 1797762"/>
                <a:gd name="connsiteY53" fmla="*/ 1012032 h 1845467"/>
                <a:gd name="connsiteX54" fmla="*/ 1238168 w 1797762"/>
                <a:gd name="connsiteY54" fmla="*/ 1050132 h 1845467"/>
                <a:gd name="connsiteX55" fmla="*/ 1271506 w 1797762"/>
                <a:gd name="connsiteY55" fmla="*/ 1052513 h 1845467"/>
                <a:gd name="connsiteX56" fmla="*/ 1292937 w 1797762"/>
                <a:gd name="connsiteY56" fmla="*/ 1042988 h 1845467"/>
                <a:gd name="connsiteX57" fmla="*/ 1323893 w 1797762"/>
                <a:gd name="connsiteY57" fmla="*/ 1016794 h 1845467"/>
                <a:gd name="connsiteX58" fmla="*/ 1326275 w 1797762"/>
                <a:gd name="connsiteY58" fmla="*/ 990600 h 1845467"/>
                <a:gd name="connsiteX59" fmla="*/ 1326275 w 1797762"/>
                <a:gd name="connsiteY59" fmla="*/ 504825 h 1845467"/>
                <a:gd name="connsiteX60" fmla="*/ 1302462 w 1797762"/>
                <a:gd name="connsiteY60" fmla="*/ 481013 h 1845467"/>
                <a:gd name="connsiteX61" fmla="*/ 1300081 w 1797762"/>
                <a:gd name="connsiteY61" fmla="*/ 381000 h 1845467"/>
                <a:gd name="connsiteX62" fmla="*/ 1323893 w 1797762"/>
                <a:gd name="connsiteY62" fmla="*/ 397669 h 1845467"/>
                <a:gd name="connsiteX63" fmla="*/ 1350087 w 1797762"/>
                <a:gd name="connsiteY63" fmla="*/ 381000 h 1845467"/>
                <a:gd name="connsiteX64" fmla="*/ 1369137 w 1797762"/>
                <a:gd name="connsiteY64" fmla="*/ 390525 h 1845467"/>
                <a:gd name="connsiteX65" fmla="*/ 1388187 w 1797762"/>
                <a:gd name="connsiteY65" fmla="*/ 364332 h 1845467"/>
                <a:gd name="connsiteX66" fmla="*/ 1440575 w 1797762"/>
                <a:gd name="connsiteY66" fmla="*/ 369094 h 1845467"/>
                <a:gd name="connsiteX67" fmla="*/ 1442956 w 1797762"/>
                <a:gd name="connsiteY67" fmla="*/ 350044 h 1845467"/>
                <a:gd name="connsiteX68" fmla="*/ 1464387 w 1797762"/>
                <a:gd name="connsiteY68" fmla="*/ 352425 h 1845467"/>
                <a:gd name="connsiteX69" fmla="*/ 1464387 w 1797762"/>
                <a:gd name="connsiteY69" fmla="*/ 352425 h 1845467"/>
                <a:gd name="connsiteX70" fmla="*/ 1440575 w 1797762"/>
                <a:gd name="connsiteY70" fmla="*/ 304800 h 1845467"/>
                <a:gd name="connsiteX71" fmla="*/ 1466768 w 1797762"/>
                <a:gd name="connsiteY71" fmla="*/ 280988 h 1845467"/>
                <a:gd name="connsiteX72" fmla="*/ 1550112 w 1797762"/>
                <a:gd name="connsiteY72" fmla="*/ 142875 h 1845467"/>
                <a:gd name="connsiteX73" fmla="*/ 1545350 w 1797762"/>
                <a:gd name="connsiteY73" fmla="*/ 126207 h 1845467"/>
                <a:gd name="connsiteX74" fmla="*/ 1509631 w 1797762"/>
                <a:gd name="connsiteY74" fmla="*/ 126207 h 1845467"/>
                <a:gd name="connsiteX75" fmla="*/ 1478675 w 1797762"/>
                <a:gd name="connsiteY75" fmla="*/ 102394 h 1845467"/>
                <a:gd name="connsiteX76" fmla="*/ 1459625 w 1797762"/>
                <a:gd name="connsiteY76" fmla="*/ 121444 h 1845467"/>
                <a:gd name="connsiteX77" fmla="*/ 1442956 w 1797762"/>
                <a:gd name="connsiteY77" fmla="*/ 88107 h 1845467"/>
                <a:gd name="connsiteX78" fmla="*/ 1469150 w 1797762"/>
                <a:gd name="connsiteY78" fmla="*/ 64294 h 1845467"/>
                <a:gd name="connsiteX79" fmla="*/ 1457243 w 1797762"/>
                <a:gd name="connsiteY79" fmla="*/ 64294 h 1845467"/>
                <a:gd name="connsiteX80" fmla="*/ 1452481 w 1797762"/>
                <a:gd name="connsiteY80" fmla="*/ 26194 h 1845467"/>
                <a:gd name="connsiteX81" fmla="*/ 1440575 w 1797762"/>
                <a:gd name="connsiteY81" fmla="*/ 0 h 1845467"/>
                <a:gd name="connsiteX82" fmla="*/ 1407237 w 1797762"/>
                <a:gd name="connsiteY82" fmla="*/ 11907 h 1845467"/>
                <a:gd name="connsiteX83" fmla="*/ 1397712 w 1797762"/>
                <a:gd name="connsiteY83" fmla="*/ 38100 h 1845467"/>
                <a:gd name="connsiteX84" fmla="*/ 1326275 w 1797762"/>
                <a:gd name="connsiteY84" fmla="*/ 92868 h 1845467"/>
                <a:gd name="connsiteX85" fmla="*/ 1354849 w 1797762"/>
                <a:gd name="connsiteY85" fmla="*/ 235743 h 1845467"/>
                <a:gd name="connsiteX86" fmla="*/ 1064338 w 1797762"/>
                <a:gd name="connsiteY86" fmla="*/ 340518 h 1845467"/>
                <a:gd name="connsiteX87" fmla="*/ 976230 w 1797762"/>
                <a:gd name="connsiteY87" fmla="*/ 316707 h 1845467"/>
                <a:gd name="connsiteX88" fmla="*/ 923843 w 1797762"/>
                <a:gd name="connsiteY88" fmla="*/ 369094 h 1845467"/>
                <a:gd name="connsiteX89" fmla="*/ 885743 w 1797762"/>
                <a:gd name="connsiteY89" fmla="*/ 352425 h 1845467"/>
                <a:gd name="connsiteX90" fmla="*/ 811925 w 1797762"/>
                <a:gd name="connsiteY90" fmla="*/ 323850 h 1845467"/>
                <a:gd name="connsiteX91" fmla="*/ 754775 w 1797762"/>
                <a:gd name="connsiteY91" fmla="*/ 350044 h 1845467"/>
                <a:gd name="connsiteX92" fmla="*/ 716675 w 1797762"/>
                <a:gd name="connsiteY92" fmla="*/ 350044 h 1845467"/>
                <a:gd name="connsiteX93" fmla="*/ 673812 w 1797762"/>
                <a:gd name="connsiteY93" fmla="*/ 404813 h 1845467"/>
                <a:gd name="connsiteX94" fmla="*/ 621425 w 1797762"/>
                <a:gd name="connsiteY94" fmla="*/ 416719 h 1845467"/>
                <a:gd name="connsiteX95" fmla="*/ 609518 w 1797762"/>
                <a:gd name="connsiteY95" fmla="*/ 492919 h 1845467"/>
                <a:gd name="connsiteX96" fmla="*/ 247568 w 1797762"/>
                <a:gd name="connsiteY96" fmla="*/ 452438 h 1845467"/>
                <a:gd name="connsiteX97" fmla="*/ 233281 w 1797762"/>
                <a:gd name="connsiteY97" fmla="*/ 483394 h 1845467"/>
                <a:gd name="connsiteX98" fmla="*/ 347581 w 1797762"/>
                <a:gd name="connsiteY98" fmla="*/ 547688 h 1845467"/>
                <a:gd name="connsiteX99" fmla="*/ 0 w 1797762"/>
                <a:gd name="connsiteY99" fmla="*/ 1022134 h 1845467"/>
                <a:gd name="connsiteX100" fmla="*/ 141586 w 1797762"/>
                <a:gd name="connsiteY100" fmla="*/ 1032204 h 1845467"/>
                <a:gd name="connsiteX101" fmla="*/ 227136 w 1797762"/>
                <a:gd name="connsiteY101" fmla="*/ 1051454 h 1845467"/>
                <a:gd name="connsiteX102" fmla="*/ 329589 w 1797762"/>
                <a:gd name="connsiteY102" fmla="*/ 864393 h 1845467"/>
                <a:gd name="connsiteX103" fmla="*/ 414255 w 1797762"/>
                <a:gd name="connsiteY103" fmla="*/ 916781 h 1845467"/>
                <a:gd name="connsiteX104" fmla="*/ 519031 w 1797762"/>
                <a:gd name="connsiteY104" fmla="*/ 950119 h 1845467"/>
                <a:gd name="connsiteX105" fmla="*/ 528556 w 1797762"/>
                <a:gd name="connsiteY105" fmla="*/ 990600 h 1845467"/>
                <a:gd name="connsiteX106" fmla="*/ 542843 w 1797762"/>
                <a:gd name="connsiteY106" fmla="*/ 1078707 h 1845467"/>
                <a:gd name="connsiteX107" fmla="*/ 559512 w 1797762"/>
                <a:gd name="connsiteY107" fmla="*/ 1128713 h 1845467"/>
                <a:gd name="connsiteX108" fmla="*/ 647618 w 1797762"/>
                <a:gd name="connsiteY108" fmla="*/ 1221582 h 1845467"/>
                <a:gd name="connsiteX109" fmla="*/ 723818 w 1797762"/>
                <a:gd name="connsiteY109" fmla="*/ 1295400 h 1845467"/>
                <a:gd name="connsiteX110" fmla="*/ 797637 w 1797762"/>
                <a:gd name="connsiteY110" fmla="*/ 1369219 h 1845467"/>
                <a:gd name="connsiteX111" fmla="*/ 823831 w 1797762"/>
                <a:gd name="connsiteY111" fmla="*/ 1452563 h 1845467"/>
                <a:gd name="connsiteX112" fmla="*/ 880981 w 1797762"/>
                <a:gd name="connsiteY112" fmla="*/ 1585913 h 1845467"/>
                <a:gd name="connsiteX113" fmla="*/ 902412 w 1797762"/>
                <a:gd name="connsiteY113" fmla="*/ 1674019 h 1845467"/>
                <a:gd name="connsiteX114" fmla="*/ 907175 w 1797762"/>
                <a:gd name="connsiteY114" fmla="*/ 1712119 h 1845467"/>
                <a:gd name="connsiteX115" fmla="*/ 883362 w 1797762"/>
                <a:gd name="connsiteY115" fmla="*/ 1804988 h 1845467"/>
                <a:gd name="connsiteX116" fmla="*/ 966706 w 1797762"/>
                <a:gd name="connsiteY116" fmla="*/ 1845467 h 1845467"/>
                <a:gd name="connsiteX117" fmla="*/ 1040524 w 1797762"/>
                <a:gd name="connsiteY117" fmla="*/ 1750220 h 1845467"/>
                <a:gd name="connsiteX0" fmla="*/ 1055496 w 1812734"/>
                <a:gd name="connsiteY0" fmla="*/ 1750220 h 1845467"/>
                <a:gd name="connsiteX1" fmla="*/ 1091215 w 1812734"/>
                <a:gd name="connsiteY1" fmla="*/ 1659732 h 1845467"/>
                <a:gd name="connsiteX2" fmla="*/ 1103122 w 1812734"/>
                <a:gd name="connsiteY2" fmla="*/ 1614488 h 1845467"/>
                <a:gd name="connsiteX3" fmla="*/ 1095978 w 1812734"/>
                <a:gd name="connsiteY3" fmla="*/ 1564482 h 1845467"/>
                <a:gd name="connsiteX4" fmla="*/ 1060259 w 1812734"/>
                <a:gd name="connsiteY4" fmla="*/ 1521619 h 1845467"/>
                <a:gd name="connsiteX5" fmla="*/ 1081690 w 1812734"/>
                <a:gd name="connsiteY5" fmla="*/ 1478757 h 1845467"/>
                <a:gd name="connsiteX6" fmla="*/ 1081690 w 1812734"/>
                <a:gd name="connsiteY6" fmla="*/ 1478757 h 1845467"/>
                <a:gd name="connsiteX7" fmla="*/ 1179322 w 1812734"/>
                <a:gd name="connsiteY7" fmla="*/ 1483519 h 1845467"/>
                <a:gd name="connsiteX8" fmla="*/ 1186465 w 1812734"/>
                <a:gd name="connsiteY8" fmla="*/ 1469232 h 1845467"/>
                <a:gd name="connsiteX9" fmla="*/ 1281715 w 1812734"/>
                <a:gd name="connsiteY9" fmla="*/ 1469232 h 1845467"/>
                <a:gd name="connsiteX10" fmla="*/ 1281715 w 1812734"/>
                <a:gd name="connsiteY10" fmla="*/ 1426369 h 1845467"/>
                <a:gd name="connsiteX11" fmla="*/ 1315053 w 1812734"/>
                <a:gd name="connsiteY11" fmla="*/ 1388269 h 1845467"/>
                <a:gd name="connsiteX12" fmla="*/ 1429353 w 1812734"/>
                <a:gd name="connsiteY12" fmla="*/ 1331119 h 1845467"/>
                <a:gd name="connsiteX13" fmla="*/ 1798447 w 1812734"/>
                <a:gd name="connsiteY13" fmla="*/ 1009650 h 1845467"/>
                <a:gd name="connsiteX14" fmla="*/ 1812734 w 1812734"/>
                <a:gd name="connsiteY14" fmla="*/ 954882 h 1845467"/>
                <a:gd name="connsiteX15" fmla="*/ 1777015 w 1812734"/>
                <a:gd name="connsiteY15" fmla="*/ 916782 h 1845467"/>
                <a:gd name="connsiteX16" fmla="*/ 1724628 w 1812734"/>
                <a:gd name="connsiteY16" fmla="*/ 909638 h 1845467"/>
                <a:gd name="connsiteX17" fmla="*/ 1705578 w 1812734"/>
                <a:gd name="connsiteY17" fmla="*/ 921544 h 1845467"/>
                <a:gd name="connsiteX18" fmla="*/ 1272190 w 1812734"/>
                <a:gd name="connsiteY18" fmla="*/ 1295400 h 1845467"/>
                <a:gd name="connsiteX19" fmla="*/ 1226947 w 1812734"/>
                <a:gd name="connsiteY19" fmla="*/ 1352550 h 1845467"/>
                <a:gd name="connsiteX20" fmla="*/ 1222184 w 1812734"/>
                <a:gd name="connsiteY20" fmla="*/ 1295400 h 1845467"/>
                <a:gd name="connsiteX21" fmla="*/ 1222184 w 1812734"/>
                <a:gd name="connsiteY21" fmla="*/ 1295400 h 1845467"/>
                <a:gd name="connsiteX22" fmla="*/ 1155509 w 1812734"/>
                <a:gd name="connsiteY22" fmla="*/ 1307307 h 1845467"/>
                <a:gd name="connsiteX23" fmla="*/ 1138840 w 1812734"/>
                <a:gd name="connsiteY23" fmla="*/ 1266825 h 1845467"/>
                <a:gd name="connsiteX24" fmla="*/ 1110265 w 1812734"/>
                <a:gd name="connsiteY24" fmla="*/ 1259682 h 1845467"/>
                <a:gd name="connsiteX25" fmla="*/ 1100740 w 1812734"/>
                <a:gd name="connsiteY25" fmla="*/ 1221582 h 1845467"/>
                <a:gd name="connsiteX26" fmla="*/ 1053115 w 1812734"/>
                <a:gd name="connsiteY26" fmla="*/ 1212057 h 1845467"/>
                <a:gd name="connsiteX27" fmla="*/ 1000728 w 1812734"/>
                <a:gd name="connsiteY27" fmla="*/ 1228725 h 1845467"/>
                <a:gd name="connsiteX28" fmla="*/ 965009 w 1812734"/>
                <a:gd name="connsiteY28" fmla="*/ 1214438 h 1845467"/>
                <a:gd name="connsiteX29" fmla="*/ 960247 w 1812734"/>
                <a:gd name="connsiteY29" fmla="*/ 1176338 h 1845467"/>
                <a:gd name="connsiteX30" fmla="*/ 907859 w 1812734"/>
                <a:gd name="connsiteY30" fmla="*/ 1173957 h 1845467"/>
                <a:gd name="connsiteX31" fmla="*/ 872140 w 1812734"/>
                <a:gd name="connsiteY31" fmla="*/ 1150144 h 1845467"/>
                <a:gd name="connsiteX32" fmla="*/ 848328 w 1812734"/>
                <a:gd name="connsiteY32" fmla="*/ 1159669 h 1845467"/>
                <a:gd name="connsiteX33" fmla="*/ 803084 w 1812734"/>
                <a:gd name="connsiteY33" fmla="*/ 1128713 h 1845467"/>
                <a:gd name="connsiteX34" fmla="*/ 753078 w 1812734"/>
                <a:gd name="connsiteY34" fmla="*/ 1085850 h 1845467"/>
                <a:gd name="connsiteX35" fmla="*/ 741172 w 1812734"/>
                <a:gd name="connsiteY35" fmla="*/ 1028700 h 1845467"/>
                <a:gd name="connsiteX36" fmla="*/ 724503 w 1812734"/>
                <a:gd name="connsiteY36" fmla="*/ 1016794 h 1845467"/>
                <a:gd name="connsiteX37" fmla="*/ 729265 w 1812734"/>
                <a:gd name="connsiteY37" fmla="*/ 973932 h 1845467"/>
                <a:gd name="connsiteX38" fmla="*/ 722122 w 1812734"/>
                <a:gd name="connsiteY38" fmla="*/ 954882 h 1845467"/>
                <a:gd name="connsiteX39" fmla="*/ 757840 w 1812734"/>
                <a:gd name="connsiteY39" fmla="*/ 862013 h 1845467"/>
                <a:gd name="connsiteX40" fmla="*/ 681640 w 1812734"/>
                <a:gd name="connsiteY40" fmla="*/ 807244 h 1845467"/>
                <a:gd name="connsiteX41" fmla="*/ 705453 w 1812734"/>
                <a:gd name="connsiteY41" fmla="*/ 797719 h 1845467"/>
                <a:gd name="connsiteX42" fmla="*/ 703072 w 1812734"/>
                <a:gd name="connsiteY42" fmla="*/ 766763 h 1845467"/>
                <a:gd name="connsiteX43" fmla="*/ 698309 w 1812734"/>
                <a:gd name="connsiteY43" fmla="*/ 740569 h 1845467"/>
                <a:gd name="connsiteX44" fmla="*/ 803084 w 1812734"/>
                <a:gd name="connsiteY44" fmla="*/ 676275 h 1845467"/>
                <a:gd name="connsiteX45" fmla="*/ 791178 w 1812734"/>
                <a:gd name="connsiteY45" fmla="*/ 657225 h 1845467"/>
                <a:gd name="connsiteX46" fmla="*/ 843565 w 1812734"/>
                <a:gd name="connsiteY46" fmla="*/ 588169 h 1845467"/>
                <a:gd name="connsiteX47" fmla="*/ 1193609 w 1812734"/>
                <a:gd name="connsiteY47" fmla="*/ 535782 h 1845467"/>
                <a:gd name="connsiteX48" fmla="*/ 1188847 w 1812734"/>
                <a:gd name="connsiteY48" fmla="*/ 957263 h 1845467"/>
                <a:gd name="connsiteX49" fmla="*/ 988822 w 1812734"/>
                <a:gd name="connsiteY49" fmla="*/ 988219 h 1845467"/>
                <a:gd name="connsiteX50" fmla="*/ 993584 w 1812734"/>
                <a:gd name="connsiteY50" fmla="*/ 1023938 h 1845467"/>
                <a:gd name="connsiteX51" fmla="*/ 1034065 w 1812734"/>
                <a:gd name="connsiteY51" fmla="*/ 1023938 h 1845467"/>
                <a:gd name="connsiteX52" fmla="*/ 1034065 w 1812734"/>
                <a:gd name="connsiteY52" fmla="*/ 1047750 h 1845467"/>
                <a:gd name="connsiteX53" fmla="*/ 1219803 w 1812734"/>
                <a:gd name="connsiteY53" fmla="*/ 1012032 h 1845467"/>
                <a:gd name="connsiteX54" fmla="*/ 1253140 w 1812734"/>
                <a:gd name="connsiteY54" fmla="*/ 1050132 h 1845467"/>
                <a:gd name="connsiteX55" fmla="*/ 1286478 w 1812734"/>
                <a:gd name="connsiteY55" fmla="*/ 1052513 h 1845467"/>
                <a:gd name="connsiteX56" fmla="*/ 1307909 w 1812734"/>
                <a:gd name="connsiteY56" fmla="*/ 1042988 h 1845467"/>
                <a:gd name="connsiteX57" fmla="*/ 1338865 w 1812734"/>
                <a:gd name="connsiteY57" fmla="*/ 1016794 h 1845467"/>
                <a:gd name="connsiteX58" fmla="*/ 1341247 w 1812734"/>
                <a:gd name="connsiteY58" fmla="*/ 990600 h 1845467"/>
                <a:gd name="connsiteX59" fmla="*/ 1341247 w 1812734"/>
                <a:gd name="connsiteY59" fmla="*/ 504825 h 1845467"/>
                <a:gd name="connsiteX60" fmla="*/ 1317434 w 1812734"/>
                <a:gd name="connsiteY60" fmla="*/ 481013 h 1845467"/>
                <a:gd name="connsiteX61" fmla="*/ 1315053 w 1812734"/>
                <a:gd name="connsiteY61" fmla="*/ 381000 h 1845467"/>
                <a:gd name="connsiteX62" fmla="*/ 1338865 w 1812734"/>
                <a:gd name="connsiteY62" fmla="*/ 397669 h 1845467"/>
                <a:gd name="connsiteX63" fmla="*/ 1365059 w 1812734"/>
                <a:gd name="connsiteY63" fmla="*/ 381000 h 1845467"/>
                <a:gd name="connsiteX64" fmla="*/ 1384109 w 1812734"/>
                <a:gd name="connsiteY64" fmla="*/ 390525 h 1845467"/>
                <a:gd name="connsiteX65" fmla="*/ 1403159 w 1812734"/>
                <a:gd name="connsiteY65" fmla="*/ 364332 h 1845467"/>
                <a:gd name="connsiteX66" fmla="*/ 1455547 w 1812734"/>
                <a:gd name="connsiteY66" fmla="*/ 369094 h 1845467"/>
                <a:gd name="connsiteX67" fmla="*/ 1457928 w 1812734"/>
                <a:gd name="connsiteY67" fmla="*/ 350044 h 1845467"/>
                <a:gd name="connsiteX68" fmla="*/ 1479359 w 1812734"/>
                <a:gd name="connsiteY68" fmla="*/ 352425 h 1845467"/>
                <a:gd name="connsiteX69" fmla="*/ 1479359 w 1812734"/>
                <a:gd name="connsiteY69" fmla="*/ 352425 h 1845467"/>
                <a:gd name="connsiteX70" fmla="*/ 1455547 w 1812734"/>
                <a:gd name="connsiteY70" fmla="*/ 304800 h 1845467"/>
                <a:gd name="connsiteX71" fmla="*/ 1481740 w 1812734"/>
                <a:gd name="connsiteY71" fmla="*/ 280988 h 1845467"/>
                <a:gd name="connsiteX72" fmla="*/ 1565084 w 1812734"/>
                <a:gd name="connsiteY72" fmla="*/ 142875 h 1845467"/>
                <a:gd name="connsiteX73" fmla="*/ 1560322 w 1812734"/>
                <a:gd name="connsiteY73" fmla="*/ 126207 h 1845467"/>
                <a:gd name="connsiteX74" fmla="*/ 1524603 w 1812734"/>
                <a:gd name="connsiteY74" fmla="*/ 126207 h 1845467"/>
                <a:gd name="connsiteX75" fmla="*/ 1493647 w 1812734"/>
                <a:gd name="connsiteY75" fmla="*/ 102394 h 1845467"/>
                <a:gd name="connsiteX76" fmla="*/ 1474597 w 1812734"/>
                <a:gd name="connsiteY76" fmla="*/ 121444 h 1845467"/>
                <a:gd name="connsiteX77" fmla="*/ 1457928 w 1812734"/>
                <a:gd name="connsiteY77" fmla="*/ 88107 h 1845467"/>
                <a:gd name="connsiteX78" fmla="*/ 1484122 w 1812734"/>
                <a:gd name="connsiteY78" fmla="*/ 64294 h 1845467"/>
                <a:gd name="connsiteX79" fmla="*/ 1472215 w 1812734"/>
                <a:gd name="connsiteY79" fmla="*/ 64294 h 1845467"/>
                <a:gd name="connsiteX80" fmla="*/ 1467453 w 1812734"/>
                <a:gd name="connsiteY80" fmla="*/ 26194 h 1845467"/>
                <a:gd name="connsiteX81" fmla="*/ 1455547 w 1812734"/>
                <a:gd name="connsiteY81" fmla="*/ 0 h 1845467"/>
                <a:gd name="connsiteX82" fmla="*/ 1422209 w 1812734"/>
                <a:gd name="connsiteY82" fmla="*/ 11907 h 1845467"/>
                <a:gd name="connsiteX83" fmla="*/ 1412684 w 1812734"/>
                <a:gd name="connsiteY83" fmla="*/ 38100 h 1845467"/>
                <a:gd name="connsiteX84" fmla="*/ 1341247 w 1812734"/>
                <a:gd name="connsiteY84" fmla="*/ 92868 h 1845467"/>
                <a:gd name="connsiteX85" fmla="*/ 1369821 w 1812734"/>
                <a:gd name="connsiteY85" fmla="*/ 235743 h 1845467"/>
                <a:gd name="connsiteX86" fmla="*/ 1079310 w 1812734"/>
                <a:gd name="connsiteY86" fmla="*/ 340518 h 1845467"/>
                <a:gd name="connsiteX87" fmla="*/ 991202 w 1812734"/>
                <a:gd name="connsiteY87" fmla="*/ 316707 h 1845467"/>
                <a:gd name="connsiteX88" fmla="*/ 938815 w 1812734"/>
                <a:gd name="connsiteY88" fmla="*/ 369094 h 1845467"/>
                <a:gd name="connsiteX89" fmla="*/ 900715 w 1812734"/>
                <a:gd name="connsiteY89" fmla="*/ 352425 h 1845467"/>
                <a:gd name="connsiteX90" fmla="*/ 826897 w 1812734"/>
                <a:gd name="connsiteY90" fmla="*/ 323850 h 1845467"/>
                <a:gd name="connsiteX91" fmla="*/ 769747 w 1812734"/>
                <a:gd name="connsiteY91" fmla="*/ 350044 h 1845467"/>
                <a:gd name="connsiteX92" fmla="*/ 731647 w 1812734"/>
                <a:gd name="connsiteY92" fmla="*/ 350044 h 1845467"/>
                <a:gd name="connsiteX93" fmla="*/ 688784 w 1812734"/>
                <a:gd name="connsiteY93" fmla="*/ 404813 h 1845467"/>
                <a:gd name="connsiteX94" fmla="*/ 636397 w 1812734"/>
                <a:gd name="connsiteY94" fmla="*/ 416719 h 1845467"/>
                <a:gd name="connsiteX95" fmla="*/ 624490 w 1812734"/>
                <a:gd name="connsiteY95" fmla="*/ 492919 h 1845467"/>
                <a:gd name="connsiteX96" fmla="*/ 262540 w 1812734"/>
                <a:gd name="connsiteY96" fmla="*/ 452438 h 1845467"/>
                <a:gd name="connsiteX97" fmla="*/ 248253 w 1812734"/>
                <a:gd name="connsiteY97" fmla="*/ 483394 h 1845467"/>
                <a:gd name="connsiteX98" fmla="*/ 362553 w 1812734"/>
                <a:gd name="connsiteY98" fmla="*/ 547688 h 1845467"/>
                <a:gd name="connsiteX99" fmla="*/ 0 w 1812734"/>
                <a:gd name="connsiteY99" fmla="*/ 1049938 h 1845467"/>
                <a:gd name="connsiteX100" fmla="*/ 156558 w 1812734"/>
                <a:gd name="connsiteY100" fmla="*/ 1032204 h 1845467"/>
                <a:gd name="connsiteX101" fmla="*/ 242108 w 1812734"/>
                <a:gd name="connsiteY101" fmla="*/ 1051454 h 1845467"/>
                <a:gd name="connsiteX102" fmla="*/ 344561 w 1812734"/>
                <a:gd name="connsiteY102" fmla="*/ 864393 h 1845467"/>
                <a:gd name="connsiteX103" fmla="*/ 429227 w 1812734"/>
                <a:gd name="connsiteY103" fmla="*/ 916781 h 1845467"/>
                <a:gd name="connsiteX104" fmla="*/ 534003 w 1812734"/>
                <a:gd name="connsiteY104" fmla="*/ 950119 h 1845467"/>
                <a:gd name="connsiteX105" fmla="*/ 543528 w 1812734"/>
                <a:gd name="connsiteY105" fmla="*/ 990600 h 1845467"/>
                <a:gd name="connsiteX106" fmla="*/ 557815 w 1812734"/>
                <a:gd name="connsiteY106" fmla="*/ 1078707 h 1845467"/>
                <a:gd name="connsiteX107" fmla="*/ 574484 w 1812734"/>
                <a:gd name="connsiteY107" fmla="*/ 1128713 h 1845467"/>
                <a:gd name="connsiteX108" fmla="*/ 662590 w 1812734"/>
                <a:gd name="connsiteY108" fmla="*/ 1221582 h 1845467"/>
                <a:gd name="connsiteX109" fmla="*/ 738790 w 1812734"/>
                <a:gd name="connsiteY109" fmla="*/ 1295400 h 1845467"/>
                <a:gd name="connsiteX110" fmla="*/ 812609 w 1812734"/>
                <a:gd name="connsiteY110" fmla="*/ 1369219 h 1845467"/>
                <a:gd name="connsiteX111" fmla="*/ 838803 w 1812734"/>
                <a:gd name="connsiteY111" fmla="*/ 1452563 h 1845467"/>
                <a:gd name="connsiteX112" fmla="*/ 895953 w 1812734"/>
                <a:gd name="connsiteY112" fmla="*/ 1585913 h 1845467"/>
                <a:gd name="connsiteX113" fmla="*/ 917384 w 1812734"/>
                <a:gd name="connsiteY113" fmla="*/ 1674019 h 1845467"/>
                <a:gd name="connsiteX114" fmla="*/ 922147 w 1812734"/>
                <a:gd name="connsiteY114" fmla="*/ 1712119 h 1845467"/>
                <a:gd name="connsiteX115" fmla="*/ 898334 w 1812734"/>
                <a:gd name="connsiteY115" fmla="*/ 1804988 h 1845467"/>
                <a:gd name="connsiteX116" fmla="*/ 981678 w 1812734"/>
                <a:gd name="connsiteY116" fmla="*/ 1845467 h 1845467"/>
                <a:gd name="connsiteX117" fmla="*/ 1055496 w 1812734"/>
                <a:gd name="connsiteY117" fmla="*/ 1750220 h 1845467"/>
                <a:gd name="connsiteX0" fmla="*/ 1055496 w 1812734"/>
                <a:gd name="connsiteY0" fmla="*/ 1750220 h 1845467"/>
                <a:gd name="connsiteX1" fmla="*/ 1091215 w 1812734"/>
                <a:gd name="connsiteY1" fmla="*/ 1659732 h 1845467"/>
                <a:gd name="connsiteX2" fmla="*/ 1103122 w 1812734"/>
                <a:gd name="connsiteY2" fmla="*/ 1614488 h 1845467"/>
                <a:gd name="connsiteX3" fmla="*/ 1095978 w 1812734"/>
                <a:gd name="connsiteY3" fmla="*/ 1564482 h 1845467"/>
                <a:gd name="connsiteX4" fmla="*/ 1060259 w 1812734"/>
                <a:gd name="connsiteY4" fmla="*/ 1521619 h 1845467"/>
                <a:gd name="connsiteX5" fmla="*/ 1081690 w 1812734"/>
                <a:gd name="connsiteY5" fmla="*/ 1478757 h 1845467"/>
                <a:gd name="connsiteX6" fmla="*/ 1081690 w 1812734"/>
                <a:gd name="connsiteY6" fmla="*/ 1478757 h 1845467"/>
                <a:gd name="connsiteX7" fmla="*/ 1179322 w 1812734"/>
                <a:gd name="connsiteY7" fmla="*/ 1483519 h 1845467"/>
                <a:gd name="connsiteX8" fmla="*/ 1186465 w 1812734"/>
                <a:gd name="connsiteY8" fmla="*/ 1469232 h 1845467"/>
                <a:gd name="connsiteX9" fmla="*/ 1281715 w 1812734"/>
                <a:gd name="connsiteY9" fmla="*/ 1469232 h 1845467"/>
                <a:gd name="connsiteX10" fmla="*/ 1281715 w 1812734"/>
                <a:gd name="connsiteY10" fmla="*/ 1426369 h 1845467"/>
                <a:gd name="connsiteX11" fmla="*/ 1315053 w 1812734"/>
                <a:gd name="connsiteY11" fmla="*/ 1388269 h 1845467"/>
                <a:gd name="connsiteX12" fmla="*/ 1429353 w 1812734"/>
                <a:gd name="connsiteY12" fmla="*/ 1331119 h 1845467"/>
                <a:gd name="connsiteX13" fmla="*/ 1798447 w 1812734"/>
                <a:gd name="connsiteY13" fmla="*/ 1009650 h 1845467"/>
                <a:gd name="connsiteX14" fmla="*/ 1812734 w 1812734"/>
                <a:gd name="connsiteY14" fmla="*/ 954882 h 1845467"/>
                <a:gd name="connsiteX15" fmla="*/ 1777015 w 1812734"/>
                <a:gd name="connsiteY15" fmla="*/ 916782 h 1845467"/>
                <a:gd name="connsiteX16" fmla="*/ 1724628 w 1812734"/>
                <a:gd name="connsiteY16" fmla="*/ 909638 h 1845467"/>
                <a:gd name="connsiteX17" fmla="*/ 1705578 w 1812734"/>
                <a:gd name="connsiteY17" fmla="*/ 921544 h 1845467"/>
                <a:gd name="connsiteX18" fmla="*/ 1272190 w 1812734"/>
                <a:gd name="connsiteY18" fmla="*/ 1295400 h 1845467"/>
                <a:gd name="connsiteX19" fmla="*/ 1226947 w 1812734"/>
                <a:gd name="connsiteY19" fmla="*/ 1352550 h 1845467"/>
                <a:gd name="connsiteX20" fmla="*/ 1222184 w 1812734"/>
                <a:gd name="connsiteY20" fmla="*/ 1295400 h 1845467"/>
                <a:gd name="connsiteX21" fmla="*/ 1222184 w 1812734"/>
                <a:gd name="connsiteY21" fmla="*/ 1295400 h 1845467"/>
                <a:gd name="connsiteX22" fmla="*/ 1155509 w 1812734"/>
                <a:gd name="connsiteY22" fmla="*/ 1307307 h 1845467"/>
                <a:gd name="connsiteX23" fmla="*/ 1138840 w 1812734"/>
                <a:gd name="connsiteY23" fmla="*/ 1266825 h 1845467"/>
                <a:gd name="connsiteX24" fmla="*/ 1110265 w 1812734"/>
                <a:gd name="connsiteY24" fmla="*/ 1259682 h 1845467"/>
                <a:gd name="connsiteX25" fmla="*/ 1100740 w 1812734"/>
                <a:gd name="connsiteY25" fmla="*/ 1221582 h 1845467"/>
                <a:gd name="connsiteX26" fmla="*/ 1053115 w 1812734"/>
                <a:gd name="connsiteY26" fmla="*/ 1212057 h 1845467"/>
                <a:gd name="connsiteX27" fmla="*/ 1000728 w 1812734"/>
                <a:gd name="connsiteY27" fmla="*/ 1228725 h 1845467"/>
                <a:gd name="connsiteX28" fmla="*/ 965009 w 1812734"/>
                <a:gd name="connsiteY28" fmla="*/ 1214438 h 1845467"/>
                <a:gd name="connsiteX29" fmla="*/ 960247 w 1812734"/>
                <a:gd name="connsiteY29" fmla="*/ 1176338 h 1845467"/>
                <a:gd name="connsiteX30" fmla="*/ 907859 w 1812734"/>
                <a:gd name="connsiteY30" fmla="*/ 1173957 h 1845467"/>
                <a:gd name="connsiteX31" fmla="*/ 872140 w 1812734"/>
                <a:gd name="connsiteY31" fmla="*/ 1150144 h 1845467"/>
                <a:gd name="connsiteX32" fmla="*/ 848328 w 1812734"/>
                <a:gd name="connsiteY32" fmla="*/ 1159669 h 1845467"/>
                <a:gd name="connsiteX33" fmla="*/ 803084 w 1812734"/>
                <a:gd name="connsiteY33" fmla="*/ 1128713 h 1845467"/>
                <a:gd name="connsiteX34" fmla="*/ 753078 w 1812734"/>
                <a:gd name="connsiteY34" fmla="*/ 1085850 h 1845467"/>
                <a:gd name="connsiteX35" fmla="*/ 741172 w 1812734"/>
                <a:gd name="connsiteY35" fmla="*/ 1028700 h 1845467"/>
                <a:gd name="connsiteX36" fmla="*/ 724503 w 1812734"/>
                <a:gd name="connsiteY36" fmla="*/ 1016794 h 1845467"/>
                <a:gd name="connsiteX37" fmla="*/ 729265 w 1812734"/>
                <a:gd name="connsiteY37" fmla="*/ 973932 h 1845467"/>
                <a:gd name="connsiteX38" fmla="*/ 722122 w 1812734"/>
                <a:gd name="connsiteY38" fmla="*/ 954882 h 1845467"/>
                <a:gd name="connsiteX39" fmla="*/ 757840 w 1812734"/>
                <a:gd name="connsiteY39" fmla="*/ 862013 h 1845467"/>
                <a:gd name="connsiteX40" fmla="*/ 681640 w 1812734"/>
                <a:gd name="connsiteY40" fmla="*/ 807244 h 1845467"/>
                <a:gd name="connsiteX41" fmla="*/ 705453 w 1812734"/>
                <a:gd name="connsiteY41" fmla="*/ 797719 h 1845467"/>
                <a:gd name="connsiteX42" fmla="*/ 703072 w 1812734"/>
                <a:gd name="connsiteY42" fmla="*/ 766763 h 1845467"/>
                <a:gd name="connsiteX43" fmla="*/ 698309 w 1812734"/>
                <a:gd name="connsiteY43" fmla="*/ 740569 h 1845467"/>
                <a:gd name="connsiteX44" fmla="*/ 803084 w 1812734"/>
                <a:gd name="connsiteY44" fmla="*/ 676275 h 1845467"/>
                <a:gd name="connsiteX45" fmla="*/ 791178 w 1812734"/>
                <a:gd name="connsiteY45" fmla="*/ 657225 h 1845467"/>
                <a:gd name="connsiteX46" fmla="*/ 843565 w 1812734"/>
                <a:gd name="connsiteY46" fmla="*/ 588169 h 1845467"/>
                <a:gd name="connsiteX47" fmla="*/ 1193609 w 1812734"/>
                <a:gd name="connsiteY47" fmla="*/ 535782 h 1845467"/>
                <a:gd name="connsiteX48" fmla="*/ 1188847 w 1812734"/>
                <a:gd name="connsiteY48" fmla="*/ 957263 h 1845467"/>
                <a:gd name="connsiteX49" fmla="*/ 988822 w 1812734"/>
                <a:gd name="connsiteY49" fmla="*/ 988219 h 1845467"/>
                <a:gd name="connsiteX50" fmla="*/ 993584 w 1812734"/>
                <a:gd name="connsiteY50" fmla="*/ 1023938 h 1845467"/>
                <a:gd name="connsiteX51" fmla="*/ 1034065 w 1812734"/>
                <a:gd name="connsiteY51" fmla="*/ 1023938 h 1845467"/>
                <a:gd name="connsiteX52" fmla="*/ 1034065 w 1812734"/>
                <a:gd name="connsiteY52" fmla="*/ 1047750 h 1845467"/>
                <a:gd name="connsiteX53" fmla="*/ 1219803 w 1812734"/>
                <a:gd name="connsiteY53" fmla="*/ 1012032 h 1845467"/>
                <a:gd name="connsiteX54" fmla="*/ 1253140 w 1812734"/>
                <a:gd name="connsiteY54" fmla="*/ 1050132 h 1845467"/>
                <a:gd name="connsiteX55" fmla="*/ 1286478 w 1812734"/>
                <a:gd name="connsiteY55" fmla="*/ 1052513 h 1845467"/>
                <a:gd name="connsiteX56" fmla="*/ 1307909 w 1812734"/>
                <a:gd name="connsiteY56" fmla="*/ 1042988 h 1845467"/>
                <a:gd name="connsiteX57" fmla="*/ 1338865 w 1812734"/>
                <a:gd name="connsiteY57" fmla="*/ 1016794 h 1845467"/>
                <a:gd name="connsiteX58" fmla="*/ 1341247 w 1812734"/>
                <a:gd name="connsiteY58" fmla="*/ 990600 h 1845467"/>
                <a:gd name="connsiteX59" fmla="*/ 1341247 w 1812734"/>
                <a:gd name="connsiteY59" fmla="*/ 504825 h 1845467"/>
                <a:gd name="connsiteX60" fmla="*/ 1317434 w 1812734"/>
                <a:gd name="connsiteY60" fmla="*/ 481013 h 1845467"/>
                <a:gd name="connsiteX61" fmla="*/ 1315053 w 1812734"/>
                <a:gd name="connsiteY61" fmla="*/ 381000 h 1845467"/>
                <a:gd name="connsiteX62" fmla="*/ 1338865 w 1812734"/>
                <a:gd name="connsiteY62" fmla="*/ 397669 h 1845467"/>
                <a:gd name="connsiteX63" fmla="*/ 1365059 w 1812734"/>
                <a:gd name="connsiteY63" fmla="*/ 381000 h 1845467"/>
                <a:gd name="connsiteX64" fmla="*/ 1384109 w 1812734"/>
                <a:gd name="connsiteY64" fmla="*/ 390525 h 1845467"/>
                <a:gd name="connsiteX65" fmla="*/ 1403159 w 1812734"/>
                <a:gd name="connsiteY65" fmla="*/ 364332 h 1845467"/>
                <a:gd name="connsiteX66" fmla="*/ 1455547 w 1812734"/>
                <a:gd name="connsiteY66" fmla="*/ 369094 h 1845467"/>
                <a:gd name="connsiteX67" fmla="*/ 1457928 w 1812734"/>
                <a:gd name="connsiteY67" fmla="*/ 350044 h 1845467"/>
                <a:gd name="connsiteX68" fmla="*/ 1479359 w 1812734"/>
                <a:gd name="connsiteY68" fmla="*/ 352425 h 1845467"/>
                <a:gd name="connsiteX69" fmla="*/ 1479359 w 1812734"/>
                <a:gd name="connsiteY69" fmla="*/ 352425 h 1845467"/>
                <a:gd name="connsiteX70" fmla="*/ 1455547 w 1812734"/>
                <a:gd name="connsiteY70" fmla="*/ 304800 h 1845467"/>
                <a:gd name="connsiteX71" fmla="*/ 1481740 w 1812734"/>
                <a:gd name="connsiteY71" fmla="*/ 280988 h 1845467"/>
                <a:gd name="connsiteX72" fmla="*/ 1565084 w 1812734"/>
                <a:gd name="connsiteY72" fmla="*/ 142875 h 1845467"/>
                <a:gd name="connsiteX73" fmla="*/ 1560322 w 1812734"/>
                <a:gd name="connsiteY73" fmla="*/ 126207 h 1845467"/>
                <a:gd name="connsiteX74" fmla="*/ 1524603 w 1812734"/>
                <a:gd name="connsiteY74" fmla="*/ 126207 h 1845467"/>
                <a:gd name="connsiteX75" fmla="*/ 1493647 w 1812734"/>
                <a:gd name="connsiteY75" fmla="*/ 102394 h 1845467"/>
                <a:gd name="connsiteX76" fmla="*/ 1474597 w 1812734"/>
                <a:gd name="connsiteY76" fmla="*/ 121444 h 1845467"/>
                <a:gd name="connsiteX77" fmla="*/ 1457928 w 1812734"/>
                <a:gd name="connsiteY77" fmla="*/ 88107 h 1845467"/>
                <a:gd name="connsiteX78" fmla="*/ 1484122 w 1812734"/>
                <a:gd name="connsiteY78" fmla="*/ 64294 h 1845467"/>
                <a:gd name="connsiteX79" fmla="*/ 1472215 w 1812734"/>
                <a:gd name="connsiteY79" fmla="*/ 64294 h 1845467"/>
                <a:gd name="connsiteX80" fmla="*/ 1467453 w 1812734"/>
                <a:gd name="connsiteY80" fmla="*/ 26194 h 1845467"/>
                <a:gd name="connsiteX81" fmla="*/ 1455547 w 1812734"/>
                <a:gd name="connsiteY81" fmla="*/ 0 h 1845467"/>
                <a:gd name="connsiteX82" fmla="*/ 1422209 w 1812734"/>
                <a:gd name="connsiteY82" fmla="*/ 11907 h 1845467"/>
                <a:gd name="connsiteX83" fmla="*/ 1412684 w 1812734"/>
                <a:gd name="connsiteY83" fmla="*/ 38100 h 1845467"/>
                <a:gd name="connsiteX84" fmla="*/ 1341247 w 1812734"/>
                <a:gd name="connsiteY84" fmla="*/ 92868 h 1845467"/>
                <a:gd name="connsiteX85" fmla="*/ 1369821 w 1812734"/>
                <a:gd name="connsiteY85" fmla="*/ 235743 h 1845467"/>
                <a:gd name="connsiteX86" fmla="*/ 1079310 w 1812734"/>
                <a:gd name="connsiteY86" fmla="*/ 340518 h 1845467"/>
                <a:gd name="connsiteX87" fmla="*/ 991202 w 1812734"/>
                <a:gd name="connsiteY87" fmla="*/ 316707 h 1845467"/>
                <a:gd name="connsiteX88" fmla="*/ 938815 w 1812734"/>
                <a:gd name="connsiteY88" fmla="*/ 369094 h 1845467"/>
                <a:gd name="connsiteX89" fmla="*/ 900715 w 1812734"/>
                <a:gd name="connsiteY89" fmla="*/ 352425 h 1845467"/>
                <a:gd name="connsiteX90" fmla="*/ 826897 w 1812734"/>
                <a:gd name="connsiteY90" fmla="*/ 323850 h 1845467"/>
                <a:gd name="connsiteX91" fmla="*/ 769747 w 1812734"/>
                <a:gd name="connsiteY91" fmla="*/ 350044 h 1845467"/>
                <a:gd name="connsiteX92" fmla="*/ 731647 w 1812734"/>
                <a:gd name="connsiteY92" fmla="*/ 350044 h 1845467"/>
                <a:gd name="connsiteX93" fmla="*/ 688784 w 1812734"/>
                <a:gd name="connsiteY93" fmla="*/ 404813 h 1845467"/>
                <a:gd name="connsiteX94" fmla="*/ 636397 w 1812734"/>
                <a:gd name="connsiteY94" fmla="*/ 416719 h 1845467"/>
                <a:gd name="connsiteX95" fmla="*/ 624490 w 1812734"/>
                <a:gd name="connsiteY95" fmla="*/ 492919 h 1845467"/>
                <a:gd name="connsiteX96" fmla="*/ 262540 w 1812734"/>
                <a:gd name="connsiteY96" fmla="*/ 452438 h 1845467"/>
                <a:gd name="connsiteX97" fmla="*/ 248253 w 1812734"/>
                <a:gd name="connsiteY97" fmla="*/ 483394 h 1845467"/>
                <a:gd name="connsiteX98" fmla="*/ 362553 w 1812734"/>
                <a:gd name="connsiteY98" fmla="*/ 547688 h 1845467"/>
                <a:gd name="connsiteX99" fmla="*/ 0 w 1812734"/>
                <a:gd name="connsiteY99" fmla="*/ 1049938 h 1845467"/>
                <a:gd name="connsiteX100" fmla="*/ 156558 w 1812734"/>
                <a:gd name="connsiteY100" fmla="*/ 1032204 h 1845467"/>
                <a:gd name="connsiteX101" fmla="*/ 242108 w 1812734"/>
                <a:gd name="connsiteY101" fmla="*/ 1051454 h 1845467"/>
                <a:gd name="connsiteX102" fmla="*/ 344561 w 1812734"/>
                <a:gd name="connsiteY102" fmla="*/ 864393 h 1845467"/>
                <a:gd name="connsiteX103" fmla="*/ 429227 w 1812734"/>
                <a:gd name="connsiteY103" fmla="*/ 916781 h 1845467"/>
                <a:gd name="connsiteX104" fmla="*/ 534003 w 1812734"/>
                <a:gd name="connsiteY104" fmla="*/ 950119 h 1845467"/>
                <a:gd name="connsiteX105" fmla="*/ 543528 w 1812734"/>
                <a:gd name="connsiteY105" fmla="*/ 990600 h 1845467"/>
                <a:gd name="connsiteX106" fmla="*/ 557815 w 1812734"/>
                <a:gd name="connsiteY106" fmla="*/ 1078707 h 1845467"/>
                <a:gd name="connsiteX107" fmla="*/ 574484 w 1812734"/>
                <a:gd name="connsiteY107" fmla="*/ 1128713 h 1845467"/>
                <a:gd name="connsiteX108" fmla="*/ 662590 w 1812734"/>
                <a:gd name="connsiteY108" fmla="*/ 1221582 h 1845467"/>
                <a:gd name="connsiteX109" fmla="*/ 738790 w 1812734"/>
                <a:gd name="connsiteY109" fmla="*/ 1295400 h 1845467"/>
                <a:gd name="connsiteX110" fmla="*/ 812609 w 1812734"/>
                <a:gd name="connsiteY110" fmla="*/ 1369219 h 1845467"/>
                <a:gd name="connsiteX111" fmla="*/ 838803 w 1812734"/>
                <a:gd name="connsiteY111" fmla="*/ 1452563 h 1845467"/>
                <a:gd name="connsiteX112" fmla="*/ 895953 w 1812734"/>
                <a:gd name="connsiteY112" fmla="*/ 1585913 h 1845467"/>
                <a:gd name="connsiteX113" fmla="*/ 917384 w 1812734"/>
                <a:gd name="connsiteY113" fmla="*/ 1674019 h 1845467"/>
                <a:gd name="connsiteX114" fmla="*/ 922147 w 1812734"/>
                <a:gd name="connsiteY114" fmla="*/ 1712119 h 1845467"/>
                <a:gd name="connsiteX115" fmla="*/ 898334 w 1812734"/>
                <a:gd name="connsiteY115" fmla="*/ 1804988 h 1845467"/>
                <a:gd name="connsiteX116" fmla="*/ 981678 w 1812734"/>
                <a:gd name="connsiteY116" fmla="*/ 1845467 h 1845467"/>
                <a:gd name="connsiteX117" fmla="*/ 1055496 w 1812734"/>
                <a:gd name="connsiteY117" fmla="*/ 1750220 h 1845467"/>
                <a:gd name="connsiteX0" fmla="*/ 1055496 w 1812734"/>
                <a:gd name="connsiteY0" fmla="*/ 1750220 h 1845467"/>
                <a:gd name="connsiteX1" fmla="*/ 1091215 w 1812734"/>
                <a:gd name="connsiteY1" fmla="*/ 1659732 h 1845467"/>
                <a:gd name="connsiteX2" fmla="*/ 1103122 w 1812734"/>
                <a:gd name="connsiteY2" fmla="*/ 1614488 h 1845467"/>
                <a:gd name="connsiteX3" fmla="*/ 1095978 w 1812734"/>
                <a:gd name="connsiteY3" fmla="*/ 1564482 h 1845467"/>
                <a:gd name="connsiteX4" fmla="*/ 1060259 w 1812734"/>
                <a:gd name="connsiteY4" fmla="*/ 1521619 h 1845467"/>
                <a:gd name="connsiteX5" fmla="*/ 1081690 w 1812734"/>
                <a:gd name="connsiteY5" fmla="*/ 1478757 h 1845467"/>
                <a:gd name="connsiteX6" fmla="*/ 1081690 w 1812734"/>
                <a:gd name="connsiteY6" fmla="*/ 1478757 h 1845467"/>
                <a:gd name="connsiteX7" fmla="*/ 1179322 w 1812734"/>
                <a:gd name="connsiteY7" fmla="*/ 1483519 h 1845467"/>
                <a:gd name="connsiteX8" fmla="*/ 1186465 w 1812734"/>
                <a:gd name="connsiteY8" fmla="*/ 1469232 h 1845467"/>
                <a:gd name="connsiteX9" fmla="*/ 1281715 w 1812734"/>
                <a:gd name="connsiteY9" fmla="*/ 1469232 h 1845467"/>
                <a:gd name="connsiteX10" fmla="*/ 1281715 w 1812734"/>
                <a:gd name="connsiteY10" fmla="*/ 1426369 h 1845467"/>
                <a:gd name="connsiteX11" fmla="*/ 1315053 w 1812734"/>
                <a:gd name="connsiteY11" fmla="*/ 1388269 h 1845467"/>
                <a:gd name="connsiteX12" fmla="*/ 1429353 w 1812734"/>
                <a:gd name="connsiteY12" fmla="*/ 1331119 h 1845467"/>
                <a:gd name="connsiteX13" fmla="*/ 1798447 w 1812734"/>
                <a:gd name="connsiteY13" fmla="*/ 1009650 h 1845467"/>
                <a:gd name="connsiteX14" fmla="*/ 1812734 w 1812734"/>
                <a:gd name="connsiteY14" fmla="*/ 954882 h 1845467"/>
                <a:gd name="connsiteX15" fmla="*/ 1777015 w 1812734"/>
                <a:gd name="connsiteY15" fmla="*/ 916782 h 1845467"/>
                <a:gd name="connsiteX16" fmla="*/ 1724628 w 1812734"/>
                <a:gd name="connsiteY16" fmla="*/ 909638 h 1845467"/>
                <a:gd name="connsiteX17" fmla="*/ 1705578 w 1812734"/>
                <a:gd name="connsiteY17" fmla="*/ 921544 h 1845467"/>
                <a:gd name="connsiteX18" fmla="*/ 1272190 w 1812734"/>
                <a:gd name="connsiteY18" fmla="*/ 1295400 h 1845467"/>
                <a:gd name="connsiteX19" fmla="*/ 1226947 w 1812734"/>
                <a:gd name="connsiteY19" fmla="*/ 1352550 h 1845467"/>
                <a:gd name="connsiteX20" fmla="*/ 1222184 w 1812734"/>
                <a:gd name="connsiteY20" fmla="*/ 1295400 h 1845467"/>
                <a:gd name="connsiteX21" fmla="*/ 1222184 w 1812734"/>
                <a:gd name="connsiteY21" fmla="*/ 1295400 h 1845467"/>
                <a:gd name="connsiteX22" fmla="*/ 1155509 w 1812734"/>
                <a:gd name="connsiteY22" fmla="*/ 1307307 h 1845467"/>
                <a:gd name="connsiteX23" fmla="*/ 1138840 w 1812734"/>
                <a:gd name="connsiteY23" fmla="*/ 1266825 h 1845467"/>
                <a:gd name="connsiteX24" fmla="*/ 1110265 w 1812734"/>
                <a:gd name="connsiteY24" fmla="*/ 1259682 h 1845467"/>
                <a:gd name="connsiteX25" fmla="*/ 1100740 w 1812734"/>
                <a:gd name="connsiteY25" fmla="*/ 1221582 h 1845467"/>
                <a:gd name="connsiteX26" fmla="*/ 1053115 w 1812734"/>
                <a:gd name="connsiteY26" fmla="*/ 1212057 h 1845467"/>
                <a:gd name="connsiteX27" fmla="*/ 1000728 w 1812734"/>
                <a:gd name="connsiteY27" fmla="*/ 1228725 h 1845467"/>
                <a:gd name="connsiteX28" fmla="*/ 965009 w 1812734"/>
                <a:gd name="connsiteY28" fmla="*/ 1214438 h 1845467"/>
                <a:gd name="connsiteX29" fmla="*/ 960247 w 1812734"/>
                <a:gd name="connsiteY29" fmla="*/ 1176338 h 1845467"/>
                <a:gd name="connsiteX30" fmla="*/ 907859 w 1812734"/>
                <a:gd name="connsiteY30" fmla="*/ 1173957 h 1845467"/>
                <a:gd name="connsiteX31" fmla="*/ 872140 w 1812734"/>
                <a:gd name="connsiteY31" fmla="*/ 1150144 h 1845467"/>
                <a:gd name="connsiteX32" fmla="*/ 848328 w 1812734"/>
                <a:gd name="connsiteY32" fmla="*/ 1159669 h 1845467"/>
                <a:gd name="connsiteX33" fmla="*/ 803084 w 1812734"/>
                <a:gd name="connsiteY33" fmla="*/ 1128713 h 1845467"/>
                <a:gd name="connsiteX34" fmla="*/ 753078 w 1812734"/>
                <a:gd name="connsiteY34" fmla="*/ 1085850 h 1845467"/>
                <a:gd name="connsiteX35" fmla="*/ 741172 w 1812734"/>
                <a:gd name="connsiteY35" fmla="*/ 1028700 h 1845467"/>
                <a:gd name="connsiteX36" fmla="*/ 724503 w 1812734"/>
                <a:gd name="connsiteY36" fmla="*/ 1016794 h 1845467"/>
                <a:gd name="connsiteX37" fmla="*/ 729265 w 1812734"/>
                <a:gd name="connsiteY37" fmla="*/ 973932 h 1845467"/>
                <a:gd name="connsiteX38" fmla="*/ 722122 w 1812734"/>
                <a:gd name="connsiteY38" fmla="*/ 954882 h 1845467"/>
                <a:gd name="connsiteX39" fmla="*/ 757840 w 1812734"/>
                <a:gd name="connsiteY39" fmla="*/ 862013 h 1845467"/>
                <a:gd name="connsiteX40" fmla="*/ 681640 w 1812734"/>
                <a:gd name="connsiteY40" fmla="*/ 807244 h 1845467"/>
                <a:gd name="connsiteX41" fmla="*/ 705453 w 1812734"/>
                <a:gd name="connsiteY41" fmla="*/ 797719 h 1845467"/>
                <a:gd name="connsiteX42" fmla="*/ 703072 w 1812734"/>
                <a:gd name="connsiteY42" fmla="*/ 766763 h 1845467"/>
                <a:gd name="connsiteX43" fmla="*/ 698309 w 1812734"/>
                <a:gd name="connsiteY43" fmla="*/ 740569 h 1845467"/>
                <a:gd name="connsiteX44" fmla="*/ 803084 w 1812734"/>
                <a:gd name="connsiteY44" fmla="*/ 676275 h 1845467"/>
                <a:gd name="connsiteX45" fmla="*/ 791178 w 1812734"/>
                <a:gd name="connsiteY45" fmla="*/ 657225 h 1845467"/>
                <a:gd name="connsiteX46" fmla="*/ 843565 w 1812734"/>
                <a:gd name="connsiteY46" fmla="*/ 588169 h 1845467"/>
                <a:gd name="connsiteX47" fmla="*/ 1193609 w 1812734"/>
                <a:gd name="connsiteY47" fmla="*/ 535782 h 1845467"/>
                <a:gd name="connsiteX48" fmla="*/ 1188847 w 1812734"/>
                <a:gd name="connsiteY48" fmla="*/ 957263 h 1845467"/>
                <a:gd name="connsiteX49" fmla="*/ 988822 w 1812734"/>
                <a:gd name="connsiteY49" fmla="*/ 988219 h 1845467"/>
                <a:gd name="connsiteX50" fmla="*/ 993584 w 1812734"/>
                <a:gd name="connsiteY50" fmla="*/ 1023938 h 1845467"/>
                <a:gd name="connsiteX51" fmla="*/ 1034065 w 1812734"/>
                <a:gd name="connsiteY51" fmla="*/ 1023938 h 1845467"/>
                <a:gd name="connsiteX52" fmla="*/ 1034065 w 1812734"/>
                <a:gd name="connsiteY52" fmla="*/ 1047750 h 1845467"/>
                <a:gd name="connsiteX53" fmla="*/ 1219803 w 1812734"/>
                <a:gd name="connsiteY53" fmla="*/ 1012032 h 1845467"/>
                <a:gd name="connsiteX54" fmla="*/ 1253140 w 1812734"/>
                <a:gd name="connsiteY54" fmla="*/ 1050132 h 1845467"/>
                <a:gd name="connsiteX55" fmla="*/ 1286478 w 1812734"/>
                <a:gd name="connsiteY55" fmla="*/ 1052513 h 1845467"/>
                <a:gd name="connsiteX56" fmla="*/ 1307909 w 1812734"/>
                <a:gd name="connsiteY56" fmla="*/ 1042988 h 1845467"/>
                <a:gd name="connsiteX57" fmla="*/ 1338865 w 1812734"/>
                <a:gd name="connsiteY57" fmla="*/ 1016794 h 1845467"/>
                <a:gd name="connsiteX58" fmla="*/ 1341247 w 1812734"/>
                <a:gd name="connsiteY58" fmla="*/ 990600 h 1845467"/>
                <a:gd name="connsiteX59" fmla="*/ 1341247 w 1812734"/>
                <a:gd name="connsiteY59" fmla="*/ 504825 h 1845467"/>
                <a:gd name="connsiteX60" fmla="*/ 1317434 w 1812734"/>
                <a:gd name="connsiteY60" fmla="*/ 481013 h 1845467"/>
                <a:gd name="connsiteX61" fmla="*/ 1315053 w 1812734"/>
                <a:gd name="connsiteY61" fmla="*/ 381000 h 1845467"/>
                <a:gd name="connsiteX62" fmla="*/ 1338865 w 1812734"/>
                <a:gd name="connsiteY62" fmla="*/ 397669 h 1845467"/>
                <a:gd name="connsiteX63" fmla="*/ 1365059 w 1812734"/>
                <a:gd name="connsiteY63" fmla="*/ 381000 h 1845467"/>
                <a:gd name="connsiteX64" fmla="*/ 1384109 w 1812734"/>
                <a:gd name="connsiteY64" fmla="*/ 390525 h 1845467"/>
                <a:gd name="connsiteX65" fmla="*/ 1403159 w 1812734"/>
                <a:gd name="connsiteY65" fmla="*/ 364332 h 1845467"/>
                <a:gd name="connsiteX66" fmla="*/ 1455547 w 1812734"/>
                <a:gd name="connsiteY66" fmla="*/ 369094 h 1845467"/>
                <a:gd name="connsiteX67" fmla="*/ 1457928 w 1812734"/>
                <a:gd name="connsiteY67" fmla="*/ 350044 h 1845467"/>
                <a:gd name="connsiteX68" fmla="*/ 1479359 w 1812734"/>
                <a:gd name="connsiteY68" fmla="*/ 352425 h 1845467"/>
                <a:gd name="connsiteX69" fmla="*/ 1479359 w 1812734"/>
                <a:gd name="connsiteY69" fmla="*/ 352425 h 1845467"/>
                <a:gd name="connsiteX70" fmla="*/ 1455547 w 1812734"/>
                <a:gd name="connsiteY70" fmla="*/ 304800 h 1845467"/>
                <a:gd name="connsiteX71" fmla="*/ 1481740 w 1812734"/>
                <a:gd name="connsiteY71" fmla="*/ 280988 h 1845467"/>
                <a:gd name="connsiteX72" fmla="*/ 1565084 w 1812734"/>
                <a:gd name="connsiteY72" fmla="*/ 142875 h 1845467"/>
                <a:gd name="connsiteX73" fmla="*/ 1560322 w 1812734"/>
                <a:gd name="connsiteY73" fmla="*/ 126207 h 1845467"/>
                <a:gd name="connsiteX74" fmla="*/ 1524603 w 1812734"/>
                <a:gd name="connsiteY74" fmla="*/ 126207 h 1845467"/>
                <a:gd name="connsiteX75" fmla="*/ 1493647 w 1812734"/>
                <a:gd name="connsiteY75" fmla="*/ 102394 h 1845467"/>
                <a:gd name="connsiteX76" fmla="*/ 1474597 w 1812734"/>
                <a:gd name="connsiteY76" fmla="*/ 121444 h 1845467"/>
                <a:gd name="connsiteX77" fmla="*/ 1457928 w 1812734"/>
                <a:gd name="connsiteY77" fmla="*/ 88107 h 1845467"/>
                <a:gd name="connsiteX78" fmla="*/ 1484122 w 1812734"/>
                <a:gd name="connsiteY78" fmla="*/ 64294 h 1845467"/>
                <a:gd name="connsiteX79" fmla="*/ 1472215 w 1812734"/>
                <a:gd name="connsiteY79" fmla="*/ 64294 h 1845467"/>
                <a:gd name="connsiteX80" fmla="*/ 1467453 w 1812734"/>
                <a:gd name="connsiteY80" fmla="*/ 26194 h 1845467"/>
                <a:gd name="connsiteX81" fmla="*/ 1455547 w 1812734"/>
                <a:gd name="connsiteY81" fmla="*/ 0 h 1845467"/>
                <a:gd name="connsiteX82" fmla="*/ 1422209 w 1812734"/>
                <a:gd name="connsiteY82" fmla="*/ 11907 h 1845467"/>
                <a:gd name="connsiteX83" fmla="*/ 1412684 w 1812734"/>
                <a:gd name="connsiteY83" fmla="*/ 38100 h 1845467"/>
                <a:gd name="connsiteX84" fmla="*/ 1341247 w 1812734"/>
                <a:gd name="connsiteY84" fmla="*/ 92868 h 1845467"/>
                <a:gd name="connsiteX85" fmla="*/ 1369821 w 1812734"/>
                <a:gd name="connsiteY85" fmla="*/ 235743 h 1845467"/>
                <a:gd name="connsiteX86" fmla="*/ 1079310 w 1812734"/>
                <a:gd name="connsiteY86" fmla="*/ 340518 h 1845467"/>
                <a:gd name="connsiteX87" fmla="*/ 991202 w 1812734"/>
                <a:gd name="connsiteY87" fmla="*/ 316707 h 1845467"/>
                <a:gd name="connsiteX88" fmla="*/ 938815 w 1812734"/>
                <a:gd name="connsiteY88" fmla="*/ 369094 h 1845467"/>
                <a:gd name="connsiteX89" fmla="*/ 900715 w 1812734"/>
                <a:gd name="connsiteY89" fmla="*/ 352425 h 1845467"/>
                <a:gd name="connsiteX90" fmla="*/ 826897 w 1812734"/>
                <a:gd name="connsiteY90" fmla="*/ 323850 h 1845467"/>
                <a:gd name="connsiteX91" fmla="*/ 769747 w 1812734"/>
                <a:gd name="connsiteY91" fmla="*/ 350044 h 1845467"/>
                <a:gd name="connsiteX92" fmla="*/ 731647 w 1812734"/>
                <a:gd name="connsiteY92" fmla="*/ 350044 h 1845467"/>
                <a:gd name="connsiteX93" fmla="*/ 688784 w 1812734"/>
                <a:gd name="connsiteY93" fmla="*/ 404813 h 1845467"/>
                <a:gd name="connsiteX94" fmla="*/ 636397 w 1812734"/>
                <a:gd name="connsiteY94" fmla="*/ 416719 h 1845467"/>
                <a:gd name="connsiteX95" fmla="*/ 624490 w 1812734"/>
                <a:gd name="connsiteY95" fmla="*/ 492919 h 1845467"/>
                <a:gd name="connsiteX96" fmla="*/ 262540 w 1812734"/>
                <a:gd name="connsiteY96" fmla="*/ 452438 h 1845467"/>
                <a:gd name="connsiteX97" fmla="*/ 248253 w 1812734"/>
                <a:gd name="connsiteY97" fmla="*/ 483394 h 1845467"/>
                <a:gd name="connsiteX98" fmla="*/ 362553 w 1812734"/>
                <a:gd name="connsiteY98" fmla="*/ 547688 h 1845467"/>
                <a:gd name="connsiteX99" fmla="*/ 0 w 1812734"/>
                <a:gd name="connsiteY99" fmla="*/ 1049938 h 1845467"/>
                <a:gd name="connsiteX100" fmla="*/ 156558 w 1812734"/>
                <a:gd name="connsiteY100" fmla="*/ 1032204 h 1845467"/>
                <a:gd name="connsiteX101" fmla="*/ 254941 w 1812734"/>
                <a:gd name="connsiteY101" fmla="*/ 1049314 h 1845467"/>
                <a:gd name="connsiteX102" fmla="*/ 344561 w 1812734"/>
                <a:gd name="connsiteY102" fmla="*/ 864393 h 1845467"/>
                <a:gd name="connsiteX103" fmla="*/ 429227 w 1812734"/>
                <a:gd name="connsiteY103" fmla="*/ 916781 h 1845467"/>
                <a:gd name="connsiteX104" fmla="*/ 534003 w 1812734"/>
                <a:gd name="connsiteY104" fmla="*/ 950119 h 1845467"/>
                <a:gd name="connsiteX105" fmla="*/ 543528 w 1812734"/>
                <a:gd name="connsiteY105" fmla="*/ 990600 h 1845467"/>
                <a:gd name="connsiteX106" fmla="*/ 557815 w 1812734"/>
                <a:gd name="connsiteY106" fmla="*/ 1078707 h 1845467"/>
                <a:gd name="connsiteX107" fmla="*/ 574484 w 1812734"/>
                <a:gd name="connsiteY107" fmla="*/ 1128713 h 1845467"/>
                <a:gd name="connsiteX108" fmla="*/ 662590 w 1812734"/>
                <a:gd name="connsiteY108" fmla="*/ 1221582 h 1845467"/>
                <a:gd name="connsiteX109" fmla="*/ 738790 w 1812734"/>
                <a:gd name="connsiteY109" fmla="*/ 1295400 h 1845467"/>
                <a:gd name="connsiteX110" fmla="*/ 812609 w 1812734"/>
                <a:gd name="connsiteY110" fmla="*/ 1369219 h 1845467"/>
                <a:gd name="connsiteX111" fmla="*/ 838803 w 1812734"/>
                <a:gd name="connsiteY111" fmla="*/ 1452563 h 1845467"/>
                <a:gd name="connsiteX112" fmla="*/ 895953 w 1812734"/>
                <a:gd name="connsiteY112" fmla="*/ 1585913 h 1845467"/>
                <a:gd name="connsiteX113" fmla="*/ 917384 w 1812734"/>
                <a:gd name="connsiteY113" fmla="*/ 1674019 h 1845467"/>
                <a:gd name="connsiteX114" fmla="*/ 922147 w 1812734"/>
                <a:gd name="connsiteY114" fmla="*/ 1712119 h 1845467"/>
                <a:gd name="connsiteX115" fmla="*/ 898334 w 1812734"/>
                <a:gd name="connsiteY115" fmla="*/ 1804988 h 1845467"/>
                <a:gd name="connsiteX116" fmla="*/ 981678 w 1812734"/>
                <a:gd name="connsiteY116" fmla="*/ 1845467 h 1845467"/>
                <a:gd name="connsiteX117" fmla="*/ 1055496 w 1812734"/>
                <a:gd name="connsiteY117" fmla="*/ 1750220 h 1845467"/>
                <a:gd name="connsiteX0" fmla="*/ 1055496 w 1812734"/>
                <a:gd name="connsiteY0" fmla="*/ 1750220 h 1845467"/>
                <a:gd name="connsiteX1" fmla="*/ 1091215 w 1812734"/>
                <a:gd name="connsiteY1" fmla="*/ 1659732 h 1845467"/>
                <a:gd name="connsiteX2" fmla="*/ 1103122 w 1812734"/>
                <a:gd name="connsiteY2" fmla="*/ 1614488 h 1845467"/>
                <a:gd name="connsiteX3" fmla="*/ 1095978 w 1812734"/>
                <a:gd name="connsiteY3" fmla="*/ 1564482 h 1845467"/>
                <a:gd name="connsiteX4" fmla="*/ 1060259 w 1812734"/>
                <a:gd name="connsiteY4" fmla="*/ 1521619 h 1845467"/>
                <a:gd name="connsiteX5" fmla="*/ 1081690 w 1812734"/>
                <a:gd name="connsiteY5" fmla="*/ 1478757 h 1845467"/>
                <a:gd name="connsiteX6" fmla="*/ 1081690 w 1812734"/>
                <a:gd name="connsiteY6" fmla="*/ 1478757 h 1845467"/>
                <a:gd name="connsiteX7" fmla="*/ 1179322 w 1812734"/>
                <a:gd name="connsiteY7" fmla="*/ 1483519 h 1845467"/>
                <a:gd name="connsiteX8" fmla="*/ 1186465 w 1812734"/>
                <a:gd name="connsiteY8" fmla="*/ 1469232 h 1845467"/>
                <a:gd name="connsiteX9" fmla="*/ 1281715 w 1812734"/>
                <a:gd name="connsiteY9" fmla="*/ 1469232 h 1845467"/>
                <a:gd name="connsiteX10" fmla="*/ 1281715 w 1812734"/>
                <a:gd name="connsiteY10" fmla="*/ 1426369 h 1845467"/>
                <a:gd name="connsiteX11" fmla="*/ 1315053 w 1812734"/>
                <a:gd name="connsiteY11" fmla="*/ 1388269 h 1845467"/>
                <a:gd name="connsiteX12" fmla="*/ 1429353 w 1812734"/>
                <a:gd name="connsiteY12" fmla="*/ 1331119 h 1845467"/>
                <a:gd name="connsiteX13" fmla="*/ 1798447 w 1812734"/>
                <a:gd name="connsiteY13" fmla="*/ 1009650 h 1845467"/>
                <a:gd name="connsiteX14" fmla="*/ 1812734 w 1812734"/>
                <a:gd name="connsiteY14" fmla="*/ 954882 h 1845467"/>
                <a:gd name="connsiteX15" fmla="*/ 1777015 w 1812734"/>
                <a:gd name="connsiteY15" fmla="*/ 916782 h 1845467"/>
                <a:gd name="connsiteX16" fmla="*/ 1724628 w 1812734"/>
                <a:gd name="connsiteY16" fmla="*/ 909638 h 1845467"/>
                <a:gd name="connsiteX17" fmla="*/ 1705578 w 1812734"/>
                <a:gd name="connsiteY17" fmla="*/ 921544 h 1845467"/>
                <a:gd name="connsiteX18" fmla="*/ 1272190 w 1812734"/>
                <a:gd name="connsiteY18" fmla="*/ 1295400 h 1845467"/>
                <a:gd name="connsiteX19" fmla="*/ 1226947 w 1812734"/>
                <a:gd name="connsiteY19" fmla="*/ 1352550 h 1845467"/>
                <a:gd name="connsiteX20" fmla="*/ 1222184 w 1812734"/>
                <a:gd name="connsiteY20" fmla="*/ 1295400 h 1845467"/>
                <a:gd name="connsiteX21" fmla="*/ 1222184 w 1812734"/>
                <a:gd name="connsiteY21" fmla="*/ 1295400 h 1845467"/>
                <a:gd name="connsiteX22" fmla="*/ 1155509 w 1812734"/>
                <a:gd name="connsiteY22" fmla="*/ 1307307 h 1845467"/>
                <a:gd name="connsiteX23" fmla="*/ 1138840 w 1812734"/>
                <a:gd name="connsiteY23" fmla="*/ 1266825 h 1845467"/>
                <a:gd name="connsiteX24" fmla="*/ 1110265 w 1812734"/>
                <a:gd name="connsiteY24" fmla="*/ 1259682 h 1845467"/>
                <a:gd name="connsiteX25" fmla="*/ 1100740 w 1812734"/>
                <a:gd name="connsiteY25" fmla="*/ 1221582 h 1845467"/>
                <a:gd name="connsiteX26" fmla="*/ 1053115 w 1812734"/>
                <a:gd name="connsiteY26" fmla="*/ 1212057 h 1845467"/>
                <a:gd name="connsiteX27" fmla="*/ 1000728 w 1812734"/>
                <a:gd name="connsiteY27" fmla="*/ 1228725 h 1845467"/>
                <a:gd name="connsiteX28" fmla="*/ 965009 w 1812734"/>
                <a:gd name="connsiteY28" fmla="*/ 1214438 h 1845467"/>
                <a:gd name="connsiteX29" fmla="*/ 960247 w 1812734"/>
                <a:gd name="connsiteY29" fmla="*/ 1176338 h 1845467"/>
                <a:gd name="connsiteX30" fmla="*/ 907859 w 1812734"/>
                <a:gd name="connsiteY30" fmla="*/ 1173957 h 1845467"/>
                <a:gd name="connsiteX31" fmla="*/ 872140 w 1812734"/>
                <a:gd name="connsiteY31" fmla="*/ 1150144 h 1845467"/>
                <a:gd name="connsiteX32" fmla="*/ 848328 w 1812734"/>
                <a:gd name="connsiteY32" fmla="*/ 1159669 h 1845467"/>
                <a:gd name="connsiteX33" fmla="*/ 803084 w 1812734"/>
                <a:gd name="connsiteY33" fmla="*/ 1128713 h 1845467"/>
                <a:gd name="connsiteX34" fmla="*/ 753078 w 1812734"/>
                <a:gd name="connsiteY34" fmla="*/ 1085850 h 1845467"/>
                <a:gd name="connsiteX35" fmla="*/ 741172 w 1812734"/>
                <a:gd name="connsiteY35" fmla="*/ 1028700 h 1845467"/>
                <a:gd name="connsiteX36" fmla="*/ 724503 w 1812734"/>
                <a:gd name="connsiteY36" fmla="*/ 1016794 h 1845467"/>
                <a:gd name="connsiteX37" fmla="*/ 729265 w 1812734"/>
                <a:gd name="connsiteY37" fmla="*/ 973932 h 1845467"/>
                <a:gd name="connsiteX38" fmla="*/ 722122 w 1812734"/>
                <a:gd name="connsiteY38" fmla="*/ 954882 h 1845467"/>
                <a:gd name="connsiteX39" fmla="*/ 757840 w 1812734"/>
                <a:gd name="connsiteY39" fmla="*/ 862013 h 1845467"/>
                <a:gd name="connsiteX40" fmla="*/ 681640 w 1812734"/>
                <a:gd name="connsiteY40" fmla="*/ 807244 h 1845467"/>
                <a:gd name="connsiteX41" fmla="*/ 705453 w 1812734"/>
                <a:gd name="connsiteY41" fmla="*/ 797719 h 1845467"/>
                <a:gd name="connsiteX42" fmla="*/ 703072 w 1812734"/>
                <a:gd name="connsiteY42" fmla="*/ 766763 h 1845467"/>
                <a:gd name="connsiteX43" fmla="*/ 698309 w 1812734"/>
                <a:gd name="connsiteY43" fmla="*/ 740569 h 1845467"/>
                <a:gd name="connsiteX44" fmla="*/ 803084 w 1812734"/>
                <a:gd name="connsiteY44" fmla="*/ 676275 h 1845467"/>
                <a:gd name="connsiteX45" fmla="*/ 791178 w 1812734"/>
                <a:gd name="connsiteY45" fmla="*/ 657225 h 1845467"/>
                <a:gd name="connsiteX46" fmla="*/ 843565 w 1812734"/>
                <a:gd name="connsiteY46" fmla="*/ 588169 h 1845467"/>
                <a:gd name="connsiteX47" fmla="*/ 1193609 w 1812734"/>
                <a:gd name="connsiteY47" fmla="*/ 535782 h 1845467"/>
                <a:gd name="connsiteX48" fmla="*/ 1188847 w 1812734"/>
                <a:gd name="connsiteY48" fmla="*/ 957263 h 1845467"/>
                <a:gd name="connsiteX49" fmla="*/ 988822 w 1812734"/>
                <a:gd name="connsiteY49" fmla="*/ 988219 h 1845467"/>
                <a:gd name="connsiteX50" fmla="*/ 993584 w 1812734"/>
                <a:gd name="connsiteY50" fmla="*/ 1023938 h 1845467"/>
                <a:gd name="connsiteX51" fmla="*/ 1034065 w 1812734"/>
                <a:gd name="connsiteY51" fmla="*/ 1023938 h 1845467"/>
                <a:gd name="connsiteX52" fmla="*/ 1034065 w 1812734"/>
                <a:gd name="connsiteY52" fmla="*/ 1047750 h 1845467"/>
                <a:gd name="connsiteX53" fmla="*/ 1219803 w 1812734"/>
                <a:gd name="connsiteY53" fmla="*/ 1012032 h 1845467"/>
                <a:gd name="connsiteX54" fmla="*/ 1253140 w 1812734"/>
                <a:gd name="connsiteY54" fmla="*/ 1050132 h 1845467"/>
                <a:gd name="connsiteX55" fmla="*/ 1286478 w 1812734"/>
                <a:gd name="connsiteY55" fmla="*/ 1052513 h 1845467"/>
                <a:gd name="connsiteX56" fmla="*/ 1307909 w 1812734"/>
                <a:gd name="connsiteY56" fmla="*/ 1042988 h 1845467"/>
                <a:gd name="connsiteX57" fmla="*/ 1338865 w 1812734"/>
                <a:gd name="connsiteY57" fmla="*/ 1016794 h 1845467"/>
                <a:gd name="connsiteX58" fmla="*/ 1341247 w 1812734"/>
                <a:gd name="connsiteY58" fmla="*/ 990600 h 1845467"/>
                <a:gd name="connsiteX59" fmla="*/ 1341247 w 1812734"/>
                <a:gd name="connsiteY59" fmla="*/ 504825 h 1845467"/>
                <a:gd name="connsiteX60" fmla="*/ 1317434 w 1812734"/>
                <a:gd name="connsiteY60" fmla="*/ 481013 h 1845467"/>
                <a:gd name="connsiteX61" fmla="*/ 1315053 w 1812734"/>
                <a:gd name="connsiteY61" fmla="*/ 381000 h 1845467"/>
                <a:gd name="connsiteX62" fmla="*/ 1338865 w 1812734"/>
                <a:gd name="connsiteY62" fmla="*/ 397669 h 1845467"/>
                <a:gd name="connsiteX63" fmla="*/ 1365059 w 1812734"/>
                <a:gd name="connsiteY63" fmla="*/ 381000 h 1845467"/>
                <a:gd name="connsiteX64" fmla="*/ 1384109 w 1812734"/>
                <a:gd name="connsiteY64" fmla="*/ 390525 h 1845467"/>
                <a:gd name="connsiteX65" fmla="*/ 1403159 w 1812734"/>
                <a:gd name="connsiteY65" fmla="*/ 364332 h 1845467"/>
                <a:gd name="connsiteX66" fmla="*/ 1455547 w 1812734"/>
                <a:gd name="connsiteY66" fmla="*/ 369094 h 1845467"/>
                <a:gd name="connsiteX67" fmla="*/ 1457928 w 1812734"/>
                <a:gd name="connsiteY67" fmla="*/ 350044 h 1845467"/>
                <a:gd name="connsiteX68" fmla="*/ 1479359 w 1812734"/>
                <a:gd name="connsiteY68" fmla="*/ 352425 h 1845467"/>
                <a:gd name="connsiteX69" fmla="*/ 1479359 w 1812734"/>
                <a:gd name="connsiteY69" fmla="*/ 352425 h 1845467"/>
                <a:gd name="connsiteX70" fmla="*/ 1455547 w 1812734"/>
                <a:gd name="connsiteY70" fmla="*/ 304800 h 1845467"/>
                <a:gd name="connsiteX71" fmla="*/ 1481740 w 1812734"/>
                <a:gd name="connsiteY71" fmla="*/ 280988 h 1845467"/>
                <a:gd name="connsiteX72" fmla="*/ 1565084 w 1812734"/>
                <a:gd name="connsiteY72" fmla="*/ 142875 h 1845467"/>
                <a:gd name="connsiteX73" fmla="*/ 1560322 w 1812734"/>
                <a:gd name="connsiteY73" fmla="*/ 126207 h 1845467"/>
                <a:gd name="connsiteX74" fmla="*/ 1524603 w 1812734"/>
                <a:gd name="connsiteY74" fmla="*/ 126207 h 1845467"/>
                <a:gd name="connsiteX75" fmla="*/ 1493647 w 1812734"/>
                <a:gd name="connsiteY75" fmla="*/ 102394 h 1845467"/>
                <a:gd name="connsiteX76" fmla="*/ 1474597 w 1812734"/>
                <a:gd name="connsiteY76" fmla="*/ 121444 h 1845467"/>
                <a:gd name="connsiteX77" fmla="*/ 1457928 w 1812734"/>
                <a:gd name="connsiteY77" fmla="*/ 88107 h 1845467"/>
                <a:gd name="connsiteX78" fmla="*/ 1484122 w 1812734"/>
                <a:gd name="connsiteY78" fmla="*/ 64294 h 1845467"/>
                <a:gd name="connsiteX79" fmla="*/ 1472215 w 1812734"/>
                <a:gd name="connsiteY79" fmla="*/ 64294 h 1845467"/>
                <a:gd name="connsiteX80" fmla="*/ 1467453 w 1812734"/>
                <a:gd name="connsiteY80" fmla="*/ 26194 h 1845467"/>
                <a:gd name="connsiteX81" fmla="*/ 1455547 w 1812734"/>
                <a:gd name="connsiteY81" fmla="*/ 0 h 1845467"/>
                <a:gd name="connsiteX82" fmla="*/ 1422209 w 1812734"/>
                <a:gd name="connsiteY82" fmla="*/ 11907 h 1845467"/>
                <a:gd name="connsiteX83" fmla="*/ 1412684 w 1812734"/>
                <a:gd name="connsiteY83" fmla="*/ 38100 h 1845467"/>
                <a:gd name="connsiteX84" fmla="*/ 1341247 w 1812734"/>
                <a:gd name="connsiteY84" fmla="*/ 92868 h 1845467"/>
                <a:gd name="connsiteX85" fmla="*/ 1369821 w 1812734"/>
                <a:gd name="connsiteY85" fmla="*/ 235743 h 1845467"/>
                <a:gd name="connsiteX86" fmla="*/ 1079310 w 1812734"/>
                <a:gd name="connsiteY86" fmla="*/ 340518 h 1845467"/>
                <a:gd name="connsiteX87" fmla="*/ 991202 w 1812734"/>
                <a:gd name="connsiteY87" fmla="*/ 316707 h 1845467"/>
                <a:gd name="connsiteX88" fmla="*/ 938815 w 1812734"/>
                <a:gd name="connsiteY88" fmla="*/ 369094 h 1845467"/>
                <a:gd name="connsiteX89" fmla="*/ 900715 w 1812734"/>
                <a:gd name="connsiteY89" fmla="*/ 352425 h 1845467"/>
                <a:gd name="connsiteX90" fmla="*/ 826897 w 1812734"/>
                <a:gd name="connsiteY90" fmla="*/ 323850 h 1845467"/>
                <a:gd name="connsiteX91" fmla="*/ 769747 w 1812734"/>
                <a:gd name="connsiteY91" fmla="*/ 350044 h 1845467"/>
                <a:gd name="connsiteX92" fmla="*/ 731647 w 1812734"/>
                <a:gd name="connsiteY92" fmla="*/ 350044 h 1845467"/>
                <a:gd name="connsiteX93" fmla="*/ 688784 w 1812734"/>
                <a:gd name="connsiteY93" fmla="*/ 404813 h 1845467"/>
                <a:gd name="connsiteX94" fmla="*/ 636397 w 1812734"/>
                <a:gd name="connsiteY94" fmla="*/ 416719 h 1845467"/>
                <a:gd name="connsiteX95" fmla="*/ 624490 w 1812734"/>
                <a:gd name="connsiteY95" fmla="*/ 492919 h 1845467"/>
                <a:gd name="connsiteX96" fmla="*/ 262540 w 1812734"/>
                <a:gd name="connsiteY96" fmla="*/ 452438 h 1845467"/>
                <a:gd name="connsiteX97" fmla="*/ 248253 w 1812734"/>
                <a:gd name="connsiteY97" fmla="*/ 483394 h 1845467"/>
                <a:gd name="connsiteX98" fmla="*/ 362553 w 1812734"/>
                <a:gd name="connsiteY98" fmla="*/ 547688 h 1845467"/>
                <a:gd name="connsiteX99" fmla="*/ 0 w 1812734"/>
                <a:gd name="connsiteY99" fmla="*/ 1049938 h 1845467"/>
                <a:gd name="connsiteX100" fmla="*/ 156558 w 1812734"/>
                <a:gd name="connsiteY100" fmla="*/ 1032204 h 1845467"/>
                <a:gd name="connsiteX101" fmla="*/ 254941 w 1812734"/>
                <a:gd name="connsiteY101" fmla="*/ 1049314 h 1845467"/>
                <a:gd name="connsiteX102" fmla="*/ 344561 w 1812734"/>
                <a:gd name="connsiteY102" fmla="*/ 864393 h 1845467"/>
                <a:gd name="connsiteX103" fmla="*/ 429227 w 1812734"/>
                <a:gd name="connsiteY103" fmla="*/ 916781 h 1845467"/>
                <a:gd name="connsiteX104" fmla="*/ 534003 w 1812734"/>
                <a:gd name="connsiteY104" fmla="*/ 950119 h 1845467"/>
                <a:gd name="connsiteX105" fmla="*/ 543528 w 1812734"/>
                <a:gd name="connsiteY105" fmla="*/ 990600 h 1845467"/>
                <a:gd name="connsiteX106" fmla="*/ 557815 w 1812734"/>
                <a:gd name="connsiteY106" fmla="*/ 1078707 h 1845467"/>
                <a:gd name="connsiteX107" fmla="*/ 574484 w 1812734"/>
                <a:gd name="connsiteY107" fmla="*/ 1128713 h 1845467"/>
                <a:gd name="connsiteX108" fmla="*/ 662590 w 1812734"/>
                <a:gd name="connsiteY108" fmla="*/ 1221582 h 1845467"/>
                <a:gd name="connsiteX109" fmla="*/ 738790 w 1812734"/>
                <a:gd name="connsiteY109" fmla="*/ 1295400 h 1845467"/>
                <a:gd name="connsiteX110" fmla="*/ 812609 w 1812734"/>
                <a:gd name="connsiteY110" fmla="*/ 1369219 h 1845467"/>
                <a:gd name="connsiteX111" fmla="*/ 838803 w 1812734"/>
                <a:gd name="connsiteY111" fmla="*/ 1452563 h 1845467"/>
                <a:gd name="connsiteX112" fmla="*/ 895953 w 1812734"/>
                <a:gd name="connsiteY112" fmla="*/ 1585913 h 1845467"/>
                <a:gd name="connsiteX113" fmla="*/ 917384 w 1812734"/>
                <a:gd name="connsiteY113" fmla="*/ 1674019 h 1845467"/>
                <a:gd name="connsiteX114" fmla="*/ 922147 w 1812734"/>
                <a:gd name="connsiteY114" fmla="*/ 1712119 h 1845467"/>
                <a:gd name="connsiteX115" fmla="*/ 898334 w 1812734"/>
                <a:gd name="connsiteY115" fmla="*/ 1804988 h 1845467"/>
                <a:gd name="connsiteX116" fmla="*/ 981678 w 1812734"/>
                <a:gd name="connsiteY116" fmla="*/ 1845467 h 1845467"/>
                <a:gd name="connsiteX117" fmla="*/ 1055496 w 1812734"/>
                <a:gd name="connsiteY117" fmla="*/ 1750220 h 1845467"/>
                <a:gd name="connsiteX0" fmla="*/ 1055496 w 1812734"/>
                <a:gd name="connsiteY0" fmla="*/ 1750220 h 1845467"/>
                <a:gd name="connsiteX1" fmla="*/ 1091215 w 1812734"/>
                <a:gd name="connsiteY1" fmla="*/ 1659732 h 1845467"/>
                <a:gd name="connsiteX2" fmla="*/ 1103122 w 1812734"/>
                <a:gd name="connsiteY2" fmla="*/ 1614488 h 1845467"/>
                <a:gd name="connsiteX3" fmla="*/ 1095978 w 1812734"/>
                <a:gd name="connsiteY3" fmla="*/ 1564482 h 1845467"/>
                <a:gd name="connsiteX4" fmla="*/ 1060259 w 1812734"/>
                <a:gd name="connsiteY4" fmla="*/ 1521619 h 1845467"/>
                <a:gd name="connsiteX5" fmla="*/ 1081690 w 1812734"/>
                <a:gd name="connsiteY5" fmla="*/ 1478757 h 1845467"/>
                <a:gd name="connsiteX6" fmla="*/ 1081690 w 1812734"/>
                <a:gd name="connsiteY6" fmla="*/ 1478757 h 1845467"/>
                <a:gd name="connsiteX7" fmla="*/ 1179322 w 1812734"/>
                <a:gd name="connsiteY7" fmla="*/ 1483519 h 1845467"/>
                <a:gd name="connsiteX8" fmla="*/ 1186465 w 1812734"/>
                <a:gd name="connsiteY8" fmla="*/ 1469232 h 1845467"/>
                <a:gd name="connsiteX9" fmla="*/ 1281715 w 1812734"/>
                <a:gd name="connsiteY9" fmla="*/ 1469232 h 1845467"/>
                <a:gd name="connsiteX10" fmla="*/ 1281715 w 1812734"/>
                <a:gd name="connsiteY10" fmla="*/ 1426369 h 1845467"/>
                <a:gd name="connsiteX11" fmla="*/ 1315053 w 1812734"/>
                <a:gd name="connsiteY11" fmla="*/ 1388269 h 1845467"/>
                <a:gd name="connsiteX12" fmla="*/ 1429353 w 1812734"/>
                <a:gd name="connsiteY12" fmla="*/ 1331119 h 1845467"/>
                <a:gd name="connsiteX13" fmla="*/ 1798447 w 1812734"/>
                <a:gd name="connsiteY13" fmla="*/ 1009650 h 1845467"/>
                <a:gd name="connsiteX14" fmla="*/ 1812734 w 1812734"/>
                <a:gd name="connsiteY14" fmla="*/ 954882 h 1845467"/>
                <a:gd name="connsiteX15" fmla="*/ 1777015 w 1812734"/>
                <a:gd name="connsiteY15" fmla="*/ 916782 h 1845467"/>
                <a:gd name="connsiteX16" fmla="*/ 1724628 w 1812734"/>
                <a:gd name="connsiteY16" fmla="*/ 909638 h 1845467"/>
                <a:gd name="connsiteX17" fmla="*/ 1705578 w 1812734"/>
                <a:gd name="connsiteY17" fmla="*/ 921544 h 1845467"/>
                <a:gd name="connsiteX18" fmla="*/ 1272190 w 1812734"/>
                <a:gd name="connsiteY18" fmla="*/ 1295400 h 1845467"/>
                <a:gd name="connsiteX19" fmla="*/ 1226947 w 1812734"/>
                <a:gd name="connsiteY19" fmla="*/ 1352550 h 1845467"/>
                <a:gd name="connsiteX20" fmla="*/ 1222184 w 1812734"/>
                <a:gd name="connsiteY20" fmla="*/ 1295400 h 1845467"/>
                <a:gd name="connsiteX21" fmla="*/ 1222184 w 1812734"/>
                <a:gd name="connsiteY21" fmla="*/ 1295400 h 1845467"/>
                <a:gd name="connsiteX22" fmla="*/ 1155509 w 1812734"/>
                <a:gd name="connsiteY22" fmla="*/ 1307307 h 1845467"/>
                <a:gd name="connsiteX23" fmla="*/ 1138840 w 1812734"/>
                <a:gd name="connsiteY23" fmla="*/ 1266825 h 1845467"/>
                <a:gd name="connsiteX24" fmla="*/ 1110265 w 1812734"/>
                <a:gd name="connsiteY24" fmla="*/ 1259682 h 1845467"/>
                <a:gd name="connsiteX25" fmla="*/ 1100740 w 1812734"/>
                <a:gd name="connsiteY25" fmla="*/ 1221582 h 1845467"/>
                <a:gd name="connsiteX26" fmla="*/ 1053115 w 1812734"/>
                <a:gd name="connsiteY26" fmla="*/ 1212057 h 1845467"/>
                <a:gd name="connsiteX27" fmla="*/ 1000728 w 1812734"/>
                <a:gd name="connsiteY27" fmla="*/ 1228725 h 1845467"/>
                <a:gd name="connsiteX28" fmla="*/ 965009 w 1812734"/>
                <a:gd name="connsiteY28" fmla="*/ 1214438 h 1845467"/>
                <a:gd name="connsiteX29" fmla="*/ 960247 w 1812734"/>
                <a:gd name="connsiteY29" fmla="*/ 1176338 h 1845467"/>
                <a:gd name="connsiteX30" fmla="*/ 907859 w 1812734"/>
                <a:gd name="connsiteY30" fmla="*/ 1173957 h 1845467"/>
                <a:gd name="connsiteX31" fmla="*/ 872140 w 1812734"/>
                <a:gd name="connsiteY31" fmla="*/ 1150144 h 1845467"/>
                <a:gd name="connsiteX32" fmla="*/ 848328 w 1812734"/>
                <a:gd name="connsiteY32" fmla="*/ 1159669 h 1845467"/>
                <a:gd name="connsiteX33" fmla="*/ 803084 w 1812734"/>
                <a:gd name="connsiteY33" fmla="*/ 1128713 h 1845467"/>
                <a:gd name="connsiteX34" fmla="*/ 753078 w 1812734"/>
                <a:gd name="connsiteY34" fmla="*/ 1085850 h 1845467"/>
                <a:gd name="connsiteX35" fmla="*/ 741172 w 1812734"/>
                <a:gd name="connsiteY35" fmla="*/ 1028700 h 1845467"/>
                <a:gd name="connsiteX36" fmla="*/ 724503 w 1812734"/>
                <a:gd name="connsiteY36" fmla="*/ 1016794 h 1845467"/>
                <a:gd name="connsiteX37" fmla="*/ 729265 w 1812734"/>
                <a:gd name="connsiteY37" fmla="*/ 973932 h 1845467"/>
                <a:gd name="connsiteX38" fmla="*/ 722122 w 1812734"/>
                <a:gd name="connsiteY38" fmla="*/ 954882 h 1845467"/>
                <a:gd name="connsiteX39" fmla="*/ 757840 w 1812734"/>
                <a:gd name="connsiteY39" fmla="*/ 862013 h 1845467"/>
                <a:gd name="connsiteX40" fmla="*/ 681640 w 1812734"/>
                <a:gd name="connsiteY40" fmla="*/ 807244 h 1845467"/>
                <a:gd name="connsiteX41" fmla="*/ 705453 w 1812734"/>
                <a:gd name="connsiteY41" fmla="*/ 797719 h 1845467"/>
                <a:gd name="connsiteX42" fmla="*/ 703072 w 1812734"/>
                <a:gd name="connsiteY42" fmla="*/ 766763 h 1845467"/>
                <a:gd name="connsiteX43" fmla="*/ 698309 w 1812734"/>
                <a:gd name="connsiteY43" fmla="*/ 740569 h 1845467"/>
                <a:gd name="connsiteX44" fmla="*/ 803084 w 1812734"/>
                <a:gd name="connsiteY44" fmla="*/ 676275 h 1845467"/>
                <a:gd name="connsiteX45" fmla="*/ 791178 w 1812734"/>
                <a:gd name="connsiteY45" fmla="*/ 657225 h 1845467"/>
                <a:gd name="connsiteX46" fmla="*/ 843565 w 1812734"/>
                <a:gd name="connsiteY46" fmla="*/ 588169 h 1845467"/>
                <a:gd name="connsiteX47" fmla="*/ 1193609 w 1812734"/>
                <a:gd name="connsiteY47" fmla="*/ 535782 h 1845467"/>
                <a:gd name="connsiteX48" fmla="*/ 1188847 w 1812734"/>
                <a:gd name="connsiteY48" fmla="*/ 957263 h 1845467"/>
                <a:gd name="connsiteX49" fmla="*/ 988822 w 1812734"/>
                <a:gd name="connsiteY49" fmla="*/ 988219 h 1845467"/>
                <a:gd name="connsiteX50" fmla="*/ 993584 w 1812734"/>
                <a:gd name="connsiteY50" fmla="*/ 1023938 h 1845467"/>
                <a:gd name="connsiteX51" fmla="*/ 1034065 w 1812734"/>
                <a:gd name="connsiteY51" fmla="*/ 1023938 h 1845467"/>
                <a:gd name="connsiteX52" fmla="*/ 1034065 w 1812734"/>
                <a:gd name="connsiteY52" fmla="*/ 1047750 h 1845467"/>
                <a:gd name="connsiteX53" fmla="*/ 1219803 w 1812734"/>
                <a:gd name="connsiteY53" fmla="*/ 1012032 h 1845467"/>
                <a:gd name="connsiteX54" fmla="*/ 1253140 w 1812734"/>
                <a:gd name="connsiteY54" fmla="*/ 1050132 h 1845467"/>
                <a:gd name="connsiteX55" fmla="*/ 1286478 w 1812734"/>
                <a:gd name="connsiteY55" fmla="*/ 1052513 h 1845467"/>
                <a:gd name="connsiteX56" fmla="*/ 1307909 w 1812734"/>
                <a:gd name="connsiteY56" fmla="*/ 1042988 h 1845467"/>
                <a:gd name="connsiteX57" fmla="*/ 1338865 w 1812734"/>
                <a:gd name="connsiteY57" fmla="*/ 1016794 h 1845467"/>
                <a:gd name="connsiteX58" fmla="*/ 1341247 w 1812734"/>
                <a:gd name="connsiteY58" fmla="*/ 990600 h 1845467"/>
                <a:gd name="connsiteX59" fmla="*/ 1341247 w 1812734"/>
                <a:gd name="connsiteY59" fmla="*/ 504825 h 1845467"/>
                <a:gd name="connsiteX60" fmla="*/ 1317434 w 1812734"/>
                <a:gd name="connsiteY60" fmla="*/ 481013 h 1845467"/>
                <a:gd name="connsiteX61" fmla="*/ 1315053 w 1812734"/>
                <a:gd name="connsiteY61" fmla="*/ 381000 h 1845467"/>
                <a:gd name="connsiteX62" fmla="*/ 1338865 w 1812734"/>
                <a:gd name="connsiteY62" fmla="*/ 397669 h 1845467"/>
                <a:gd name="connsiteX63" fmla="*/ 1365059 w 1812734"/>
                <a:gd name="connsiteY63" fmla="*/ 381000 h 1845467"/>
                <a:gd name="connsiteX64" fmla="*/ 1384109 w 1812734"/>
                <a:gd name="connsiteY64" fmla="*/ 390525 h 1845467"/>
                <a:gd name="connsiteX65" fmla="*/ 1403159 w 1812734"/>
                <a:gd name="connsiteY65" fmla="*/ 364332 h 1845467"/>
                <a:gd name="connsiteX66" fmla="*/ 1455547 w 1812734"/>
                <a:gd name="connsiteY66" fmla="*/ 369094 h 1845467"/>
                <a:gd name="connsiteX67" fmla="*/ 1457928 w 1812734"/>
                <a:gd name="connsiteY67" fmla="*/ 350044 h 1845467"/>
                <a:gd name="connsiteX68" fmla="*/ 1479359 w 1812734"/>
                <a:gd name="connsiteY68" fmla="*/ 352425 h 1845467"/>
                <a:gd name="connsiteX69" fmla="*/ 1479359 w 1812734"/>
                <a:gd name="connsiteY69" fmla="*/ 352425 h 1845467"/>
                <a:gd name="connsiteX70" fmla="*/ 1455547 w 1812734"/>
                <a:gd name="connsiteY70" fmla="*/ 304800 h 1845467"/>
                <a:gd name="connsiteX71" fmla="*/ 1481740 w 1812734"/>
                <a:gd name="connsiteY71" fmla="*/ 280988 h 1845467"/>
                <a:gd name="connsiteX72" fmla="*/ 1565084 w 1812734"/>
                <a:gd name="connsiteY72" fmla="*/ 142875 h 1845467"/>
                <a:gd name="connsiteX73" fmla="*/ 1560322 w 1812734"/>
                <a:gd name="connsiteY73" fmla="*/ 126207 h 1845467"/>
                <a:gd name="connsiteX74" fmla="*/ 1524603 w 1812734"/>
                <a:gd name="connsiteY74" fmla="*/ 126207 h 1845467"/>
                <a:gd name="connsiteX75" fmla="*/ 1493647 w 1812734"/>
                <a:gd name="connsiteY75" fmla="*/ 102394 h 1845467"/>
                <a:gd name="connsiteX76" fmla="*/ 1474597 w 1812734"/>
                <a:gd name="connsiteY76" fmla="*/ 121444 h 1845467"/>
                <a:gd name="connsiteX77" fmla="*/ 1457928 w 1812734"/>
                <a:gd name="connsiteY77" fmla="*/ 88107 h 1845467"/>
                <a:gd name="connsiteX78" fmla="*/ 1484122 w 1812734"/>
                <a:gd name="connsiteY78" fmla="*/ 64294 h 1845467"/>
                <a:gd name="connsiteX79" fmla="*/ 1472215 w 1812734"/>
                <a:gd name="connsiteY79" fmla="*/ 64294 h 1845467"/>
                <a:gd name="connsiteX80" fmla="*/ 1467453 w 1812734"/>
                <a:gd name="connsiteY80" fmla="*/ 26194 h 1845467"/>
                <a:gd name="connsiteX81" fmla="*/ 1455547 w 1812734"/>
                <a:gd name="connsiteY81" fmla="*/ 0 h 1845467"/>
                <a:gd name="connsiteX82" fmla="*/ 1422209 w 1812734"/>
                <a:gd name="connsiteY82" fmla="*/ 11907 h 1845467"/>
                <a:gd name="connsiteX83" fmla="*/ 1412684 w 1812734"/>
                <a:gd name="connsiteY83" fmla="*/ 38100 h 1845467"/>
                <a:gd name="connsiteX84" fmla="*/ 1341247 w 1812734"/>
                <a:gd name="connsiteY84" fmla="*/ 92868 h 1845467"/>
                <a:gd name="connsiteX85" fmla="*/ 1369821 w 1812734"/>
                <a:gd name="connsiteY85" fmla="*/ 235743 h 1845467"/>
                <a:gd name="connsiteX86" fmla="*/ 1079310 w 1812734"/>
                <a:gd name="connsiteY86" fmla="*/ 340518 h 1845467"/>
                <a:gd name="connsiteX87" fmla="*/ 991202 w 1812734"/>
                <a:gd name="connsiteY87" fmla="*/ 316707 h 1845467"/>
                <a:gd name="connsiteX88" fmla="*/ 938815 w 1812734"/>
                <a:gd name="connsiteY88" fmla="*/ 369094 h 1845467"/>
                <a:gd name="connsiteX89" fmla="*/ 900715 w 1812734"/>
                <a:gd name="connsiteY89" fmla="*/ 352425 h 1845467"/>
                <a:gd name="connsiteX90" fmla="*/ 826897 w 1812734"/>
                <a:gd name="connsiteY90" fmla="*/ 323850 h 1845467"/>
                <a:gd name="connsiteX91" fmla="*/ 769747 w 1812734"/>
                <a:gd name="connsiteY91" fmla="*/ 350044 h 1845467"/>
                <a:gd name="connsiteX92" fmla="*/ 731647 w 1812734"/>
                <a:gd name="connsiteY92" fmla="*/ 350044 h 1845467"/>
                <a:gd name="connsiteX93" fmla="*/ 688784 w 1812734"/>
                <a:gd name="connsiteY93" fmla="*/ 404813 h 1845467"/>
                <a:gd name="connsiteX94" fmla="*/ 636397 w 1812734"/>
                <a:gd name="connsiteY94" fmla="*/ 416719 h 1845467"/>
                <a:gd name="connsiteX95" fmla="*/ 624490 w 1812734"/>
                <a:gd name="connsiteY95" fmla="*/ 492919 h 1845467"/>
                <a:gd name="connsiteX96" fmla="*/ 262540 w 1812734"/>
                <a:gd name="connsiteY96" fmla="*/ 452438 h 1845467"/>
                <a:gd name="connsiteX97" fmla="*/ 248253 w 1812734"/>
                <a:gd name="connsiteY97" fmla="*/ 483394 h 1845467"/>
                <a:gd name="connsiteX98" fmla="*/ 362553 w 1812734"/>
                <a:gd name="connsiteY98" fmla="*/ 547688 h 1845467"/>
                <a:gd name="connsiteX99" fmla="*/ 357602 w 1812734"/>
                <a:gd name="connsiteY99" fmla="*/ 544566 h 1845467"/>
                <a:gd name="connsiteX100" fmla="*/ 0 w 1812734"/>
                <a:gd name="connsiteY100" fmla="*/ 1049938 h 1845467"/>
                <a:gd name="connsiteX101" fmla="*/ 156558 w 1812734"/>
                <a:gd name="connsiteY101" fmla="*/ 1032204 h 1845467"/>
                <a:gd name="connsiteX102" fmla="*/ 254941 w 1812734"/>
                <a:gd name="connsiteY102" fmla="*/ 1049314 h 1845467"/>
                <a:gd name="connsiteX103" fmla="*/ 344561 w 1812734"/>
                <a:gd name="connsiteY103" fmla="*/ 864393 h 1845467"/>
                <a:gd name="connsiteX104" fmla="*/ 429227 w 1812734"/>
                <a:gd name="connsiteY104" fmla="*/ 916781 h 1845467"/>
                <a:gd name="connsiteX105" fmla="*/ 534003 w 1812734"/>
                <a:gd name="connsiteY105" fmla="*/ 950119 h 1845467"/>
                <a:gd name="connsiteX106" fmla="*/ 543528 w 1812734"/>
                <a:gd name="connsiteY106" fmla="*/ 990600 h 1845467"/>
                <a:gd name="connsiteX107" fmla="*/ 557815 w 1812734"/>
                <a:gd name="connsiteY107" fmla="*/ 1078707 h 1845467"/>
                <a:gd name="connsiteX108" fmla="*/ 574484 w 1812734"/>
                <a:gd name="connsiteY108" fmla="*/ 1128713 h 1845467"/>
                <a:gd name="connsiteX109" fmla="*/ 662590 w 1812734"/>
                <a:gd name="connsiteY109" fmla="*/ 1221582 h 1845467"/>
                <a:gd name="connsiteX110" fmla="*/ 738790 w 1812734"/>
                <a:gd name="connsiteY110" fmla="*/ 1295400 h 1845467"/>
                <a:gd name="connsiteX111" fmla="*/ 812609 w 1812734"/>
                <a:gd name="connsiteY111" fmla="*/ 1369219 h 1845467"/>
                <a:gd name="connsiteX112" fmla="*/ 838803 w 1812734"/>
                <a:gd name="connsiteY112" fmla="*/ 1452563 h 1845467"/>
                <a:gd name="connsiteX113" fmla="*/ 895953 w 1812734"/>
                <a:gd name="connsiteY113" fmla="*/ 1585913 h 1845467"/>
                <a:gd name="connsiteX114" fmla="*/ 917384 w 1812734"/>
                <a:gd name="connsiteY114" fmla="*/ 1674019 h 1845467"/>
                <a:gd name="connsiteX115" fmla="*/ 922147 w 1812734"/>
                <a:gd name="connsiteY115" fmla="*/ 1712119 h 1845467"/>
                <a:gd name="connsiteX116" fmla="*/ 898334 w 1812734"/>
                <a:gd name="connsiteY116" fmla="*/ 1804988 h 1845467"/>
                <a:gd name="connsiteX117" fmla="*/ 981678 w 1812734"/>
                <a:gd name="connsiteY117" fmla="*/ 1845467 h 1845467"/>
                <a:gd name="connsiteX118" fmla="*/ 1055496 w 1812734"/>
                <a:gd name="connsiteY118" fmla="*/ 1750220 h 1845467"/>
                <a:gd name="connsiteX0" fmla="*/ 1058429 w 1815667"/>
                <a:gd name="connsiteY0" fmla="*/ 1750220 h 1845467"/>
                <a:gd name="connsiteX1" fmla="*/ 1094148 w 1815667"/>
                <a:gd name="connsiteY1" fmla="*/ 1659732 h 1845467"/>
                <a:gd name="connsiteX2" fmla="*/ 1106055 w 1815667"/>
                <a:gd name="connsiteY2" fmla="*/ 1614488 h 1845467"/>
                <a:gd name="connsiteX3" fmla="*/ 1098911 w 1815667"/>
                <a:gd name="connsiteY3" fmla="*/ 1564482 h 1845467"/>
                <a:gd name="connsiteX4" fmla="*/ 1063192 w 1815667"/>
                <a:gd name="connsiteY4" fmla="*/ 1521619 h 1845467"/>
                <a:gd name="connsiteX5" fmla="*/ 1084623 w 1815667"/>
                <a:gd name="connsiteY5" fmla="*/ 1478757 h 1845467"/>
                <a:gd name="connsiteX6" fmla="*/ 1084623 w 1815667"/>
                <a:gd name="connsiteY6" fmla="*/ 1478757 h 1845467"/>
                <a:gd name="connsiteX7" fmla="*/ 1182255 w 1815667"/>
                <a:gd name="connsiteY7" fmla="*/ 1483519 h 1845467"/>
                <a:gd name="connsiteX8" fmla="*/ 1189398 w 1815667"/>
                <a:gd name="connsiteY8" fmla="*/ 1469232 h 1845467"/>
                <a:gd name="connsiteX9" fmla="*/ 1284648 w 1815667"/>
                <a:gd name="connsiteY9" fmla="*/ 1469232 h 1845467"/>
                <a:gd name="connsiteX10" fmla="*/ 1284648 w 1815667"/>
                <a:gd name="connsiteY10" fmla="*/ 1426369 h 1845467"/>
                <a:gd name="connsiteX11" fmla="*/ 1317986 w 1815667"/>
                <a:gd name="connsiteY11" fmla="*/ 1388269 h 1845467"/>
                <a:gd name="connsiteX12" fmla="*/ 1432286 w 1815667"/>
                <a:gd name="connsiteY12" fmla="*/ 1331119 h 1845467"/>
                <a:gd name="connsiteX13" fmla="*/ 1801380 w 1815667"/>
                <a:gd name="connsiteY13" fmla="*/ 1009650 h 1845467"/>
                <a:gd name="connsiteX14" fmla="*/ 1815667 w 1815667"/>
                <a:gd name="connsiteY14" fmla="*/ 954882 h 1845467"/>
                <a:gd name="connsiteX15" fmla="*/ 1779948 w 1815667"/>
                <a:gd name="connsiteY15" fmla="*/ 916782 h 1845467"/>
                <a:gd name="connsiteX16" fmla="*/ 1727561 w 1815667"/>
                <a:gd name="connsiteY16" fmla="*/ 909638 h 1845467"/>
                <a:gd name="connsiteX17" fmla="*/ 1708511 w 1815667"/>
                <a:gd name="connsiteY17" fmla="*/ 921544 h 1845467"/>
                <a:gd name="connsiteX18" fmla="*/ 1275123 w 1815667"/>
                <a:gd name="connsiteY18" fmla="*/ 1295400 h 1845467"/>
                <a:gd name="connsiteX19" fmla="*/ 1229880 w 1815667"/>
                <a:gd name="connsiteY19" fmla="*/ 1352550 h 1845467"/>
                <a:gd name="connsiteX20" fmla="*/ 1225117 w 1815667"/>
                <a:gd name="connsiteY20" fmla="*/ 1295400 h 1845467"/>
                <a:gd name="connsiteX21" fmla="*/ 1225117 w 1815667"/>
                <a:gd name="connsiteY21" fmla="*/ 1295400 h 1845467"/>
                <a:gd name="connsiteX22" fmla="*/ 1158442 w 1815667"/>
                <a:gd name="connsiteY22" fmla="*/ 1307307 h 1845467"/>
                <a:gd name="connsiteX23" fmla="*/ 1141773 w 1815667"/>
                <a:gd name="connsiteY23" fmla="*/ 1266825 h 1845467"/>
                <a:gd name="connsiteX24" fmla="*/ 1113198 w 1815667"/>
                <a:gd name="connsiteY24" fmla="*/ 1259682 h 1845467"/>
                <a:gd name="connsiteX25" fmla="*/ 1103673 w 1815667"/>
                <a:gd name="connsiteY25" fmla="*/ 1221582 h 1845467"/>
                <a:gd name="connsiteX26" fmla="*/ 1056048 w 1815667"/>
                <a:gd name="connsiteY26" fmla="*/ 1212057 h 1845467"/>
                <a:gd name="connsiteX27" fmla="*/ 1003661 w 1815667"/>
                <a:gd name="connsiteY27" fmla="*/ 1228725 h 1845467"/>
                <a:gd name="connsiteX28" fmla="*/ 967942 w 1815667"/>
                <a:gd name="connsiteY28" fmla="*/ 1214438 h 1845467"/>
                <a:gd name="connsiteX29" fmla="*/ 963180 w 1815667"/>
                <a:gd name="connsiteY29" fmla="*/ 1176338 h 1845467"/>
                <a:gd name="connsiteX30" fmla="*/ 910792 w 1815667"/>
                <a:gd name="connsiteY30" fmla="*/ 1173957 h 1845467"/>
                <a:gd name="connsiteX31" fmla="*/ 875073 w 1815667"/>
                <a:gd name="connsiteY31" fmla="*/ 1150144 h 1845467"/>
                <a:gd name="connsiteX32" fmla="*/ 851261 w 1815667"/>
                <a:gd name="connsiteY32" fmla="*/ 1159669 h 1845467"/>
                <a:gd name="connsiteX33" fmla="*/ 806017 w 1815667"/>
                <a:gd name="connsiteY33" fmla="*/ 1128713 h 1845467"/>
                <a:gd name="connsiteX34" fmla="*/ 756011 w 1815667"/>
                <a:gd name="connsiteY34" fmla="*/ 1085850 h 1845467"/>
                <a:gd name="connsiteX35" fmla="*/ 744105 w 1815667"/>
                <a:gd name="connsiteY35" fmla="*/ 1028700 h 1845467"/>
                <a:gd name="connsiteX36" fmla="*/ 727436 w 1815667"/>
                <a:gd name="connsiteY36" fmla="*/ 1016794 h 1845467"/>
                <a:gd name="connsiteX37" fmla="*/ 732198 w 1815667"/>
                <a:gd name="connsiteY37" fmla="*/ 973932 h 1845467"/>
                <a:gd name="connsiteX38" fmla="*/ 725055 w 1815667"/>
                <a:gd name="connsiteY38" fmla="*/ 954882 h 1845467"/>
                <a:gd name="connsiteX39" fmla="*/ 760773 w 1815667"/>
                <a:gd name="connsiteY39" fmla="*/ 862013 h 1845467"/>
                <a:gd name="connsiteX40" fmla="*/ 684573 w 1815667"/>
                <a:gd name="connsiteY40" fmla="*/ 807244 h 1845467"/>
                <a:gd name="connsiteX41" fmla="*/ 708386 w 1815667"/>
                <a:gd name="connsiteY41" fmla="*/ 797719 h 1845467"/>
                <a:gd name="connsiteX42" fmla="*/ 706005 w 1815667"/>
                <a:gd name="connsiteY42" fmla="*/ 766763 h 1845467"/>
                <a:gd name="connsiteX43" fmla="*/ 701242 w 1815667"/>
                <a:gd name="connsiteY43" fmla="*/ 740569 h 1845467"/>
                <a:gd name="connsiteX44" fmla="*/ 806017 w 1815667"/>
                <a:gd name="connsiteY44" fmla="*/ 676275 h 1845467"/>
                <a:gd name="connsiteX45" fmla="*/ 794111 w 1815667"/>
                <a:gd name="connsiteY45" fmla="*/ 657225 h 1845467"/>
                <a:gd name="connsiteX46" fmla="*/ 846498 w 1815667"/>
                <a:gd name="connsiteY46" fmla="*/ 588169 h 1845467"/>
                <a:gd name="connsiteX47" fmla="*/ 1196542 w 1815667"/>
                <a:gd name="connsiteY47" fmla="*/ 535782 h 1845467"/>
                <a:gd name="connsiteX48" fmla="*/ 1191780 w 1815667"/>
                <a:gd name="connsiteY48" fmla="*/ 957263 h 1845467"/>
                <a:gd name="connsiteX49" fmla="*/ 991755 w 1815667"/>
                <a:gd name="connsiteY49" fmla="*/ 988219 h 1845467"/>
                <a:gd name="connsiteX50" fmla="*/ 996517 w 1815667"/>
                <a:gd name="connsiteY50" fmla="*/ 1023938 h 1845467"/>
                <a:gd name="connsiteX51" fmla="*/ 1036998 w 1815667"/>
                <a:gd name="connsiteY51" fmla="*/ 1023938 h 1845467"/>
                <a:gd name="connsiteX52" fmla="*/ 1036998 w 1815667"/>
                <a:gd name="connsiteY52" fmla="*/ 1047750 h 1845467"/>
                <a:gd name="connsiteX53" fmla="*/ 1222736 w 1815667"/>
                <a:gd name="connsiteY53" fmla="*/ 1012032 h 1845467"/>
                <a:gd name="connsiteX54" fmla="*/ 1256073 w 1815667"/>
                <a:gd name="connsiteY54" fmla="*/ 1050132 h 1845467"/>
                <a:gd name="connsiteX55" fmla="*/ 1289411 w 1815667"/>
                <a:gd name="connsiteY55" fmla="*/ 1052513 h 1845467"/>
                <a:gd name="connsiteX56" fmla="*/ 1310842 w 1815667"/>
                <a:gd name="connsiteY56" fmla="*/ 1042988 h 1845467"/>
                <a:gd name="connsiteX57" fmla="*/ 1341798 w 1815667"/>
                <a:gd name="connsiteY57" fmla="*/ 1016794 h 1845467"/>
                <a:gd name="connsiteX58" fmla="*/ 1344180 w 1815667"/>
                <a:gd name="connsiteY58" fmla="*/ 990600 h 1845467"/>
                <a:gd name="connsiteX59" fmla="*/ 1344180 w 1815667"/>
                <a:gd name="connsiteY59" fmla="*/ 504825 h 1845467"/>
                <a:gd name="connsiteX60" fmla="*/ 1320367 w 1815667"/>
                <a:gd name="connsiteY60" fmla="*/ 481013 h 1845467"/>
                <a:gd name="connsiteX61" fmla="*/ 1317986 w 1815667"/>
                <a:gd name="connsiteY61" fmla="*/ 381000 h 1845467"/>
                <a:gd name="connsiteX62" fmla="*/ 1341798 w 1815667"/>
                <a:gd name="connsiteY62" fmla="*/ 397669 h 1845467"/>
                <a:gd name="connsiteX63" fmla="*/ 1367992 w 1815667"/>
                <a:gd name="connsiteY63" fmla="*/ 381000 h 1845467"/>
                <a:gd name="connsiteX64" fmla="*/ 1387042 w 1815667"/>
                <a:gd name="connsiteY64" fmla="*/ 390525 h 1845467"/>
                <a:gd name="connsiteX65" fmla="*/ 1406092 w 1815667"/>
                <a:gd name="connsiteY65" fmla="*/ 364332 h 1845467"/>
                <a:gd name="connsiteX66" fmla="*/ 1458480 w 1815667"/>
                <a:gd name="connsiteY66" fmla="*/ 369094 h 1845467"/>
                <a:gd name="connsiteX67" fmla="*/ 1460861 w 1815667"/>
                <a:gd name="connsiteY67" fmla="*/ 350044 h 1845467"/>
                <a:gd name="connsiteX68" fmla="*/ 1482292 w 1815667"/>
                <a:gd name="connsiteY68" fmla="*/ 352425 h 1845467"/>
                <a:gd name="connsiteX69" fmla="*/ 1482292 w 1815667"/>
                <a:gd name="connsiteY69" fmla="*/ 352425 h 1845467"/>
                <a:gd name="connsiteX70" fmla="*/ 1458480 w 1815667"/>
                <a:gd name="connsiteY70" fmla="*/ 304800 h 1845467"/>
                <a:gd name="connsiteX71" fmla="*/ 1484673 w 1815667"/>
                <a:gd name="connsiteY71" fmla="*/ 280988 h 1845467"/>
                <a:gd name="connsiteX72" fmla="*/ 1568017 w 1815667"/>
                <a:gd name="connsiteY72" fmla="*/ 142875 h 1845467"/>
                <a:gd name="connsiteX73" fmla="*/ 1563255 w 1815667"/>
                <a:gd name="connsiteY73" fmla="*/ 126207 h 1845467"/>
                <a:gd name="connsiteX74" fmla="*/ 1527536 w 1815667"/>
                <a:gd name="connsiteY74" fmla="*/ 126207 h 1845467"/>
                <a:gd name="connsiteX75" fmla="*/ 1496580 w 1815667"/>
                <a:gd name="connsiteY75" fmla="*/ 102394 h 1845467"/>
                <a:gd name="connsiteX76" fmla="*/ 1477530 w 1815667"/>
                <a:gd name="connsiteY76" fmla="*/ 121444 h 1845467"/>
                <a:gd name="connsiteX77" fmla="*/ 1460861 w 1815667"/>
                <a:gd name="connsiteY77" fmla="*/ 88107 h 1845467"/>
                <a:gd name="connsiteX78" fmla="*/ 1487055 w 1815667"/>
                <a:gd name="connsiteY78" fmla="*/ 64294 h 1845467"/>
                <a:gd name="connsiteX79" fmla="*/ 1475148 w 1815667"/>
                <a:gd name="connsiteY79" fmla="*/ 64294 h 1845467"/>
                <a:gd name="connsiteX80" fmla="*/ 1470386 w 1815667"/>
                <a:gd name="connsiteY80" fmla="*/ 26194 h 1845467"/>
                <a:gd name="connsiteX81" fmla="*/ 1458480 w 1815667"/>
                <a:gd name="connsiteY81" fmla="*/ 0 h 1845467"/>
                <a:gd name="connsiteX82" fmla="*/ 1425142 w 1815667"/>
                <a:gd name="connsiteY82" fmla="*/ 11907 h 1845467"/>
                <a:gd name="connsiteX83" fmla="*/ 1415617 w 1815667"/>
                <a:gd name="connsiteY83" fmla="*/ 38100 h 1845467"/>
                <a:gd name="connsiteX84" fmla="*/ 1344180 w 1815667"/>
                <a:gd name="connsiteY84" fmla="*/ 92868 h 1845467"/>
                <a:gd name="connsiteX85" fmla="*/ 1372754 w 1815667"/>
                <a:gd name="connsiteY85" fmla="*/ 235743 h 1845467"/>
                <a:gd name="connsiteX86" fmla="*/ 1082243 w 1815667"/>
                <a:gd name="connsiteY86" fmla="*/ 340518 h 1845467"/>
                <a:gd name="connsiteX87" fmla="*/ 994135 w 1815667"/>
                <a:gd name="connsiteY87" fmla="*/ 316707 h 1845467"/>
                <a:gd name="connsiteX88" fmla="*/ 941748 w 1815667"/>
                <a:gd name="connsiteY88" fmla="*/ 369094 h 1845467"/>
                <a:gd name="connsiteX89" fmla="*/ 903648 w 1815667"/>
                <a:gd name="connsiteY89" fmla="*/ 352425 h 1845467"/>
                <a:gd name="connsiteX90" fmla="*/ 829830 w 1815667"/>
                <a:gd name="connsiteY90" fmla="*/ 323850 h 1845467"/>
                <a:gd name="connsiteX91" fmla="*/ 772680 w 1815667"/>
                <a:gd name="connsiteY91" fmla="*/ 350044 h 1845467"/>
                <a:gd name="connsiteX92" fmla="*/ 734580 w 1815667"/>
                <a:gd name="connsiteY92" fmla="*/ 350044 h 1845467"/>
                <a:gd name="connsiteX93" fmla="*/ 691717 w 1815667"/>
                <a:gd name="connsiteY93" fmla="*/ 404813 h 1845467"/>
                <a:gd name="connsiteX94" fmla="*/ 639330 w 1815667"/>
                <a:gd name="connsiteY94" fmla="*/ 416719 h 1845467"/>
                <a:gd name="connsiteX95" fmla="*/ 627423 w 1815667"/>
                <a:gd name="connsiteY95" fmla="*/ 492919 h 1845467"/>
                <a:gd name="connsiteX96" fmla="*/ 265473 w 1815667"/>
                <a:gd name="connsiteY96" fmla="*/ 452438 h 1845467"/>
                <a:gd name="connsiteX97" fmla="*/ 251186 w 1815667"/>
                <a:gd name="connsiteY97" fmla="*/ 483394 h 1845467"/>
                <a:gd name="connsiteX98" fmla="*/ 365486 w 1815667"/>
                <a:gd name="connsiteY98" fmla="*/ 547688 h 1845467"/>
                <a:gd name="connsiteX99" fmla="*/ 302788 w 1815667"/>
                <a:gd name="connsiteY99" fmla="*/ 754164 h 1845467"/>
                <a:gd name="connsiteX100" fmla="*/ 2933 w 1815667"/>
                <a:gd name="connsiteY100" fmla="*/ 1049938 h 1845467"/>
                <a:gd name="connsiteX101" fmla="*/ 159491 w 1815667"/>
                <a:gd name="connsiteY101" fmla="*/ 1032204 h 1845467"/>
                <a:gd name="connsiteX102" fmla="*/ 257874 w 1815667"/>
                <a:gd name="connsiteY102" fmla="*/ 1049314 h 1845467"/>
                <a:gd name="connsiteX103" fmla="*/ 347494 w 1815667"/>
                <a:gd name="connsiteY103" fmla="*/ 864393 h 1845467"/>
                <a:gd name="connsiteX104" fmla="*/ 432160 w 1815667"/>
                <a:gd name="connsiteY104" fmla="*/ 916781 h 1845467"/>
                <a:gd name="connsiteX105" fmla="*/ 536936 w 1815667"/>
                <a:gd name="connsiteY105" fmla="*/ 950119 h 1845467"/>
                <a:gd name="connsiteX106" fmla="*/ 546461 w 1815667"/>
                <a:gd name="connsiteY106" fmla="*/ 990600 h 1845467"/>
                <a:gd name="connsiteX107" fmla="*/ 560748 w 1815667"/>
                <a:gd name="connsiteY107" fmla="*/ 1078707 h 1845467"/>
                <a:gd name="connsiteX108" fmla="*/ 577417 w 1815667"/>
                <a:gd name="connsiteY108" fmla="*/ 1128713 h 1845467"/>
                <a:gd name="connsiteX109" fmla="*/ 665523 w 1815667"/>
                <a:gd name="connsiteY109" fmla="*/ 1221582 h 1845467"/>
                <a:gd name="connsiteX110" fmla="*/ 741723 w 1815667"/>
                <a:gd name="connsiteY110" fmla="*/ 1295400 h 1845467"/>
                <a:gd name="connsiteX111" fmla="*/ 815542 w 1815667"/>
                <a:gd name="connsiteY111" fmla="*/ 1369219 h 1845467"/>
                <a:gd name="connsiteX112" fmla="*/ 841736 w 1815667"/>
                <a:gd name="connsiteY112" fmla="*/ 1452563 h 1845467"/>
                <a:gd name="connsiteX113" fmla="*/ 898886 w 1815667"/>
                <a:gd name="connsiteY113" fmla="*/ 1585913 h 1845467"/>
                <a:gd name="connsiteX114" fmla="*/ 920317 w 1815667"/>
                <a:gd name="connsiteY114" fmla="*/ 1674019 h 1845467"/>
                <a:gd name="connsiteX115" fmla="*/ 925080 w 1815667"/>
                <a:gd name="connsiteY115" fmla="*/ 1712119 h 1845467"/>
                <a:gd name="connsiteX116" fmla="*/ 901267 w 1815667"/>
                <a:gd name="connsiteY116" fmla="*/ 1804988 h 1845467"/>
                <a:gd name="connsiteX117" fmla="*/ 984611 w 1815667"/>
                <a:gd name="connsiteY117" fmla="*/ 1845467 h 1845467"/>
                <a:gd name="connsiteX118" fmla="*/ 1058429 w 1815667"/>
                <a:gd name="connsiteY118" fmla="*/ 1750220 h 1845467"/>
                <a:gd name="connsiteX0" fmla="*/ 1058429 w 1815667"/>
                <a:gd name="connsiteY0" fmla="*/ 1750220 h 1845467"/>
                <a:gd name="connsiteX1" fmla="*/ 1094148 w 1815667"/>
                <a:gd name="connsiteY1" fmla="*/ 1659732 h 1845467"/>
                <a:gd name="connsiteX2" fmla="*/ 1106055 w 1815667"/>
                <a:gd name="connsiteY2" fmla="*/ 1614488 h 1845467"/>
                <a:gd name="connsiteX3" fmla="*/ 1098911 w 1815667"/>
                <a:gd name="connsiteY3" fmla="*/ 1564482 h 1845467"/>
                <a:gd name="connsiteX4" fmla="*/ 1063192 w 1815667"/>
                <a:gd name="connsiteY4" fmla="*/ 1521619 h 1845467"/>
                <a:gd name="connsiteX5" fmla="*/ 1084623 w 1815667"/>
                <a:gd name="connsiteY5" fmla="*/ 1478757 h 1845467"/>
                <a:gd name="connsiteX6" fmla="*/ 1084623 w 1815667"/>
                <a:gd name="connsiteY6" fmla="*/ 1478757 h 1845467"/>
                <a:gd name="connsiteX7" fmla="*/ 1182255 w 1815667"/>
                <a:gd name="connsiteY7" fmla="*/ 1483519 h 1845467"/>
                <a:gd name="connsiteX8" fmla="*/ 1189398 w 1815667"/>
                <a:gd name="connsiteY8" fmla="*/ 1469232 h 1845467"/>
                <a:gd name="connsiteX9" fmla="*/ 1284648 w 1815667"/>
                <a:gd name="connsiteY9" fmla="*/ 1469232 h 1845467"/>
                <a:gd name="connsiteX10" fmla="*/ 1284648 w 1815667"/>
                <a:gd name="connsiteY10" fmla="*/ 1426369 h 1845467"/>
                <a:gd name="connsiteX11" fmla="*/ 1317986 w 1815667"/>
                <a:gd name="connsiteY11" fmla="*/ 1388269 h 1845467"/>
                <a:gd name="connsiteX12" fmla="*/ 1432286 w 1815667"/>
                <a:gd name="connsiteY12" fmla="*/ 1331119 h 1845467"/>
                <a:gd name="connsiteX13" fmla="*/ 1801380 w 1815667"/>
                <a:gd name="connsiteY13" fmla="*/ 1009650 h 1845467"/>
                <a:gd name="connsiteX14" fmla="*/ 1815667 w 1815667"/>
                <a:gd name="connsiteY14" fmla="*/ 954882 h 1845467"/>
                <a:gd name="connsiteX15" fmla="*/ 1779948 w 1815667"/>
                <a:gd name="connsiteY15" fmla="*/ 916782 h 1845467"/>
                <a:gd name="connsiteX16" fmla="*/ 1727561 w 1815667"/>
                <a:gd name="connsiteY16" fmla="*/ 909638 h 1845467"/>
                <a:gd name="connsiteX17" fmla="*/ 1708511 w 1815667"/>
                <a:gd name="connsiteY17" fmla="*/ 921544 h 1845467"/>
                <a:gd name="connsiteX18" fmla="*/ 1275123 w 1815667"/>
                <a:gd name="connsiteY18" fmla="*/ 1295400 h 1845467"/>
                <a:gd name="connsiteX19" fmla="*/ 1229880 w 1815667"/>
                <a:gd name="connsiteY19" fmla="*/ 1352550 h 1845467"/>
                <a:gd name="connsiteX20" fmla="*/ 1225117 w 1815667"/>
                <a:gd name="connsiteY20" fmla="*/ 1295400 h 1845467"/>
                <a:gd name="connsiteX21" fmla="*/ 1225117 w 1815667"/>
                <a:gd name="connsiteY21" fmla="*/ 1295400 h 1845467"/>
                <a:gd name="connsiteX22" fmla="*/ 1158442 w 1815667"/>
                <a:gd name="connsiteY22" fmla="*/ 1307307 h 1845467"/>
                <a:gd name="connsiteX23" fmla="*/ 1141773 w 1815667"/>
                <a:gd name="connsiteY23" fmla="*/ 1266825 h 1845467"/>
                <a:gd name="connsiteX24" fmla="*/ 1113198 w 1815667"/>
                <a:gd name="connsiteY24" fmla="*/ 1259682 h 1845467"/>
                <a:gd name="connsiteX25" fmla="*/ 1103673 w 1815667"/>
                <a:gd name="connsiteY25" fmla="*/ 1221582 h 1845467"/>
                <a:gd name="connsiteX26" fmla="*/ 1056048 w 1815667"/>
                <a:gd name="connsiteY26" fmla="*/ 1212057 h 1845467"/>
                <a:gd name="connsiteX27" fmla="*/ 1003661 w 1815667"/>
                <a:gd name="connsiteY27" fmla="*/ 1228725 h 1845467"/>
                <a:gd name="connsiteX28" fmla="*/ 967942 w 1815667"/>
                <a:gd name="connsiteY28" fmla="*/ 1214438 h 1845467"/>
                <a:gd name="connsiteX29" fmla="*/ 963180 w 1815667"/>
                <a:gd name="connsiteY29" fmla="*/ 1176338 h 1845467"/>
                <a:gd name="connsiteX30" fmla="*/ 910792 w 1815667"/>
                <a:gd name="connsiteY30" fmla="*/ 1173957 h 1845467"/>
                <a:gd name="connsiteX31" fmla="*/ 875073 w 1815667"/>
                <a:gd name="connsiteY31" fmla="*/ 1150144 h 1845467"/>
                <a:gd name="connsiteX32" fmla="*/ 851261 w 1815667"/>
                <a:gd name="connsiteY32" fmla="*/ 1159669 h 1845467"/>
                <a:gd name="connsiteX33" fmla="*/ 806017 w 1815667"/>
                <a:gd name="connsiteY33" fmla="*/ 1128713 h 1845467"/>
                <a:gd name="connsiteX34" fmla="*/ 756011 w 1815667"/>
                <a:gd name="connsiteY34" fmla="*/ 1085850 h 1845467"/>
                <a:gd name="connsiteX35" fmla="*/ 744105 w 1815667"/>
                <a:gd name="connsiteY35" fmla="*/ 1028700 h 1845467"/>
                <a:gd name="connsiteX36" fmla="*/ 727436 w 1815667"/>
                <a:gd name="connsiteY36" fmla="*/ 1016794 h 1845467"/>
                <a:gd name="connsiteX37" fmla="*/ 732198 w 1815667"/>
                <a:gd name="connsiteY37" fmla="*/ 973932 h 1845467"/>
                <a:gd name="connsiteX38" fmla="*/ 725055 w 1815667"/>
                <a:gd name="connsiteY38" fmla="*/ 954882 h 1845467"/>
                <a:gd name="connsiteX39" fmla="*/ 760773 w 1815667"/>
                <a:gd name="connsiteY39" fmla="*/ 862013 h 1845467"/>
                <a:gd name="connsiteX40" fmla="*/ 684573 w 1815667"/>
                <a:gd name="connsiteY40" fmla="*/ 807244 h 1845467"/>
                <a:gd name="connsiteX41" fmla="*/ 708386 w 1815667"/>
                <a:gd name="connsiteY41" fmla="*/ 797719 h 1845467"/>
                <a:gd name="connsiteX42" fmla="*/ 706005 w 1815667"/>
                <a:gd name="connsiteY42" fmla="*/ 766763 h 1845467"/>
                <a:gd name="connsiteX43" fmla="*/ 701242 w 1815667"/>
                <a:gd name="connsiteY43" fmla="*/ 740569 h 1845467"/>
                <a:gd name="connsiteX44" fmla="*/ 806017 w 1815667"/>
                <a:gd name="connsiteY44" fmla="*/ 676275 h 1845467"/>
                <a:gd name="connsiteX45" fmla="*/ 794111 w 1815667"/>
                <a:gd name="connsiteY45" fmla="*/ 657225 h 1845467"/>
                <a:gd name="connsiteX46" fmla="*/ 846498 w 1815667"/>
                <a:gd name="connsiteY46" fmla="*/ 588169 h 1845467"/>
                <a:gd name="connsiteX47" fmla="*/ 1196542 w 1815667"/>
                <a:gd name="connsiteY47" fmla="*/ 535782 h 1845467"/>
                <a:gd name="connsiteX48" fmla="*/ 1191780 w 1815667"/>
                <a:gd name="connsiteY48" fmla="*/ 957263 h 1845467"/>
                <a:gd name="connsiteX49" fmla="*/ 991755 w 1815667"/>
                <a:gd name="connsiteY49" fmla="*/ 988219 h 1845467"/>
                <a:gd name="connsiteX50" fmla="*/ 996517 w 1815667"/>
                <a:gd name="connsiteY50" fmla="*/ 1023938 h 1845467"/>
                <a:gd name="connsiteX51" fmla="*/ 1036998 w 1815667"/>
                <a:gd name="connsiteY51" fmla="*/ 1023938 h 1845467"/>
                <a:gd name="connsiteX52" fmla="*/ 1036998 w 1815667"/>
                <a:gd name="connsiteY52" fmla="*/ 1047750 h 1845467"/>
                <a:gd name="connsiteX53" fmla="*/ 1222736 w 1815667"/>
                <a:gd name="connsiteY53" fmla="*/ 1012032 h 1845467"/>
                <a:gd name="connsiteX54" fmla="*/ 1256073 w 1815667"/>
                <a:gd name="connsiteY54" fmla="*/ 1050132 h 1845467"/>
                <a:gd name="connsiteX55" fmla="*/ 1289411 w 1815667"/>
                <a:gd name="connsiteY55" fmla="*/ 1052513 h 1845467"/>
                <a:gd name="connsiteX56" fmla="*/ 1310842 w 1815667"/>
                <a:gd name="connsiteY56" fmla="*/ 1042988 h 1845467"/>
                <a:gd name="connsiteX57" fmla="*/ 1341798 w 1815667"/>
                <a:gd name="connsiteY57" fmla="*/ 1016794 h 1845467"/>
                <a:gd name="connsiteX58" fmla="*/ 1344180 w 1815667"/>
                <a:gd name="connsiteY58" fmla="*/ 990600 h 1845467"/>
                <a:gd name="connsiteX59" fmla="*/ 1344180 w 1815667"/>
                <a:gd name="connsiteY59" fmla="*/ 504825 h 1845467"/>
                <a:gd name="connsiteX60" fmla="*/ 1320367 w 1815667"/>
                <a:gd name="connsiteY60" fmla="*/ 481013 h 1845467"/>
                <a:gd name="connsiteX61" fmla="*/ 1317986 w 1815667"/>
                <a:gd name="connsiteY61" fmla="*/ 381000 h 1845467"/>
                <a:gd name="connsiteX62" fmla="*/ 1341798 w 1815667"/>
                <a:gd name="connsiteY62" fmla="*/ 397669 h 1845467"/>
                <a:gd name="connsiteX63" fmla="*/ 1367992 w 1815667"/>
                <a:gd name="connsiteY63" fmla="*/ 381000 h 1845467"/>
                <a:gd name="connsiteX64" fmla="*/ 1387042 w 1815667"/>
                <a:gd name="connsiteY64" fmla="*/ 390525 h 1845467"/>
                <a:gd name="connsiteX65" fmla="*/ 1406092 w 1815667"/>
                <a:gd name="connsiteY65" fmla="*/ 364332 h 1845467"/>
                <a:gd name="connsiteX66" fmla="*/ 1458480 w 1815667"/>
                <a:gd name="connsiteY66" fmla="*/ 369094 h 1845467"/>
                <a:gd name="connsiteX67" fmla="*/ 1460861 w 1815667"/>
                <a:gd name="connsiteY67" fmla="*/ 350044 h 1845467"/>
                <a:gd name="connsiteX68" fmla="*/ 1482292 w 1815667"/>
                <a:gd name="connsiteY68" fmla="*/ 352425 h 1845467"/>
                <a:gd name="connsiteX69" fmla="*/ 1482292 w 1815667"/>
                <a:gd name="connsiteY69" fmla="*/ 352425 h 1845467"/>
                <a:gd name="connsiteX70" fmla="*/ 1458480 w 1815667"/>
                <a:gd name="connsiteY70" fmla="*/ 304800 h 1845467"/>
                <a:gd name="connsiteX71" fmla="*/ 1484673 w 1815667"/>
                <a:gd name="connsiteY71" fmla="*/ 280988 h 1845467"/>
                <a:gd name="connsiteX72" fmla="*/ 1568017 w 1815667"/>
                <a:gd name="connsiteY72" fmla="*/ 142875 h 1845467"/>
                <a:gd name="connsiteX73" fmla="*/ 1563255 w 1815667"/>
                <a:gd name="connsiteY73" fmla="*/ 126207 h 1845467"/>
                <a:gd name="connsiteX74" fmla="*/ 1527536 w 1815667"/>
                <a:gd name="connsiteY74" fmla="*/ 126207 h 1845467"/>
                <a:gd name="connsiteX75" fmla="*/ 1496580 w 1815667"/>
                <a:gd name="connsiteY75" fmla="*/ 102394 h 1845467"/>
                <a:gd name="connsiteX76" fmla="*/ 1477530 w 1815667"/>
                <a:gd name="connsiteY76" fmla="*/ 121444 h 1845467"/>
                <a:gd name="connsiteX77" fmla="*/ 1460861 w 1815667"/>
                <a:gd name="connsiteY77" fmla="*/ 88107 h 1845467"/>
                <a:gd name="connsiteX78" fmla="*/ 1487055 w 1815667"/>
                <a:gd name="connsiteY78" fmla="*/ 64294 h 1845467"/>
                <a:gd name="connsiteX79" fmla="*/ 1475148 w 1815667"/>
                <a:gd name="connsiteY79" fmla="*/ 64294 h 1845467"/>
                <a:gd name="connsiteX80" fmla="*/ 1470386 w 1815667"/>
                <a:gd name="connsiteY80" fmla="*/ 26194 h 1845467"/>
                <a:gd name="connsiteX81" fmla="*/ 1458480 w 1815667"/>
                <a:gd name="connsiteY81" fmla="*/ 0 h 1845467"/>
                <a:gd name="connsiteX82" fmla="*/ 1425142 w 1815667"/>
                <a:gd name="connsiteY82" fmla="*/ 11907 h 1845467"/>
                <a:gd name="connsiteX83" fmla="*/ 1415617 w 1815667"/>
                <a:gd name="connsiteY83" fmla="*/ 38100 h 1845467"/>
                <a:gd name="connsiteX84" fmla="*/ 1344180 w 1815667"/>
                <a:gd name="connsiteY84" fmla="*/ 92868 h 1845467"/>
                <a:gd name="connsiteX85" fmla="*/ 1372754 w 1815667"/>
                <a:gd name="connsiteY85" fmla="*/ 235743 h 1845467"/>
                <a:gd name="connsiteX86" fmla="*/ 1082243 w 1815667"/>
                <a:gd name="connsiteY86" fmla="*/ 340518 h 1845467"/>
                <a:gd name="connsiteX87" fmla="*/ 994135 w 1815667"/>
                <a:gd name="connsiteY87" fmla="*/ 316707 h 1845467"/>
                <a:gd name="connsiteX88" fmla="*/ 941748 w 1815667"/>
                <a:gd name="connsiteY88" fmla="*/ 369094 h 1845467"/>
                <a:gd name="connsiteX89" fmla="*/ 903648 w 1815667"/>
                <a:gd name="connsiteY89" fmla="*/ 352425 h 1845467"/>
                <a:gd name="connsiteX90" fmla="*/ 829830 w 1815667"/>
                <a:gd name="connsiteY90" fmla="*/ 323850 h 1845467"/>
                <a:gd name="connsiteX91" fmla="*/ 772680 w 1815667"/>
                <a:gd name="connsiteY91" fmla="*/ 350044 h 1845467"/>
                <a:gd name="connsiteX92" fmla="*/ 734580 w 1815667"/>
                <a:gd name="connsiteY92" fmla="*/ 350044 h 1845467"/>
                <a:gd name="connsiteX93" fmla="*/ 691717 w 1815667"/>
                <a:gd name="connsiteY93" fmla="*/ 404813 h 1845467"/>
                <a:gd name="connsiteX94" fmla="*/ 639330 w 1815667"/>
                <a:gd name="connsiteY94" fmla="*/ 416719 h 1845467"/>
                <a:gd name="connsiteX95" fmla="*/ 627423 w 1815667"/>
                <a:gd name="connsiteY95" fmla="*/ 492919 h 1845467"/>
                <a:gd name="connsiteX96" fmla="*/ 265473 w 1815667"/>
                <a:gd name="connsiteY96" fmla="*/ 452438 h 1845467"/>
                <a:gd name="connsiteX97" fmla="*/ 251186 w 1815667"/>
                <a:gd name="connsiteY97" fmla="*/ 483394 h 1845467"/>
                <a:gd name="connsiteX98" fmla="*/ 365486 w 1815667"/>
                <a:gd name="connsiteY98" fmla="*/ 547688 h 1845467"/>
                <a:gd name="connsiteX99" fmla="*/ 302788 w 1815667"/>
                <a:gd name="connsiteY99" fmla="*/ 754164 h 1845467"/>
                <a:gd name="connsiteX100" fmla="*/ 2933 w 1815667"/>
                <a:gd name="connsiteY100" fmla="*/ 1049938 h 1845467"/>
                <a:gd name="connsiteX101" fmla="*/ 159491 w 1815667"/>
                <a:gd name="connsiteY101" fmla="*/ 1032204 h 1845467"/>
                <a:gd name="connsiteX102" fmla="*/ 257874 w 1815667"/>
                <a:gd name="connsiteY102" fmla="*/ 1049314 h 1845467"/>
                <a:gd name="connsiteX103" fmla="*/ 347494 w 1815667"/>
                <a:gd name="connsiteY103" fmla="*/ 864393 h 1845467"/>
                <a:gd name="connsiteX104" fmla="*/ 432160 w 1815667"/>
                <a:gd name="connsiteY104" fmla="*/ 916781 h 1845467"/>
                <a:gd name="connsiteX105" fmla="*/ 536936 w 1815667"/>
                <a:gd name="connsiteY105" fmla="*/ 950119 h 1845467"/>
                <a:gd name="connsiteX106" fmla="*/ 546461 w 1815667"/>
                <a:gd name="connsiteY106" fmla="*/ 990600 h 1845467"/>
                <a:gd name="connsiteX107" fmla="*/ 560748 w 1815667"/>
                <a:gd name="connsiteY107" fmla="*/ 1078707 h 1845467"/>
                <a:gd name="connsiteX108" fmla="*/ 577417 w 1815667"/>
                <a:gd name="connsiteY108" fmla="*/ 1128713 h 1845467"/>
                <a:gd name="connsiteX109" fmla="*/ 665523 w 1815667"/>
                <a:gd name="connsiteY109" fmla="*/ 1221582 h 1845467"/>
                <a:gd name="connsiteX110" fmla="*/ 741723 w 1815667"/>
                <a:gd name="connsiteY110" fmla="*/ 1295400 h 1845467"/>
                <a:gd name="connsiteX111" fmla="*/ 815542 w 1815667"/>
                <a:gd name="connsiteY111" fmla="*/ 1369219 h 1845467"/>
                <a:gd name="connsiteX112" fmla="*/ 841736 w 1815667"/>
                <a:gd name="connsiteY112" fmla="*/ 1452563 h 1845467"/>
                <a:gd name="connsiteX113" fmla="*/ 898886 w 1815667"/>
                <a:gd name="connsiteY113" fmla="*/ 1585913 h 1845467"/>
                <a:gd name="connsiteX114" fmla="*/ 920317 w 1815667"/>
                <a:gd name="connsiteY114" fmla="*/ 1674019 h 1845467"/>
                <a:gd name="connsiteX115" fmla="*/ 925080 w 1815667"/>
                <a:gd name="connsiteY115" fmla="*/ 1712119 h 1845467"/>
                <a:gd name="connsiteX116" fmla="*/ 901267 w 1815667"/>
                <a:gd name="connsiteY116" fmla="*/ 1804988 h 1845467"/>
                <a:gd name="connsiteX117" fmla="*/ 984611 w 1815667"/>
                <a:gd name="connsiteY117" fmla="*/ 1845467 h 1845467"/>
                <a:gd name="connsiteX118" fmla="*/ 1058429 w 1815667"/>
                <a:gd name="connsiteY118" fmla="*/ 1750220 h 1845467"/>
                <a:gd name="connsiteX0" fmla="*/ 1058429 w 1815667"/>
                <a:gd name="connsiteY0" fmla="*/ 1750220 h 1845467"/>
                <a:gd name="connsiteX1" fmla="*/ 1094148 w 1815667"/>
                <a:gd name="connsiteY1" fmla="*/ 1659732 h 1845467"/>
                <a:gd name="connsiteX2" fmla="*/ 1106055 w 1815667"/>
                <a:gd name="connsiteY2" fmla="*/ 1614488 h 1845467"/>
                <a:gd name="connsiteX3" fmla="*/ 1098911 w 1815667"/>
                <a:gd name="connsiteY3" fmla="*/ 1564482 h 1845467"/>
                <a:gd name="connsiteX4" fmla="*/ 1063192 w 1815667"/>
                <a:gd name="connsiteY4" fmla="*/ 1521619 h 1845467"/>
                <a:gd name="connsiteX5" fmla="*/ 1084623 w 1815667"/>
                <a:gd name="connsiteY5" fmla="*/ 1478757 h 1845467"/>
                <a:gd name="connsiteX6" fmla="*/ 1084623 w 1815667"/>
                <a:gd name="connsiteY6" fmla="*/ 1478757 h 1845467"/>
                <a:gd name="connsiteX7" fmla="*/ 1182255 w 1815667"/>
                <a:gd name="connsiteY7" fmla="*/ 1483519 h 1845467"/>
                <a:gd name="connsiteX8" fmla="*/ 1189398 w 1815667"/>
                <a:gd name="connsiteY8" fmla="*/ 1469232 h 1845467"/>
                <a:gd name="connsiteX9" fmla="*/ 1284648 w 1815667"/>
                <a:gd name="connsiteY9" fmla="*/ 1469232 h 1845467"/>
                <a:gd name="connsiteX10" fmla="*/ 1284648 w 1815667"/>
                <a:gd name="connsiteY10" fmla="*/ 1426369 h 1845467"/>
                <a:gd name="connsiteX11" fmla="*/ 1317986 w 1815667"/>
                <a:gd name="connsiteY11" fmla="*/ 1388269 h 1845467"/>
                <a:gd name="connsiteX12" fmla="*/ 1432286 w 1815667"/>
                <a:gd name="connsiteY12" fmla="*/ 1331119 h 1845467"/>
                <a:gd name="connsiteX13" fmla="*/ 1801380 w 1815667"/>
                <a:gd name="connsiteY13" fmla="*/ 1009650 h 1845467"/>
                <a:gd name="connsiteX14" fmla="*/ 1815667 w 1815667"/>
                <a:gd name="connsiteY14" fmla="*/ 954882 h 1845467"/>
                <a:gd name="connsiteX15" fmla="*/ 1779948 w 1815667"/>
                <a:gd name="connsiteY15" fmla="*/ 916782 h 1845467"/>
                <a:gd name="connsiteX16" fmla="*/ 1727561 w 1815667"/>
                <a:gd name="connsiteY16" fmla="*/ 909638 h 1845467"/>
                <a:gd name="connsiteX17" fmla="*/ 1708511 w 1815667"/>
                <a:gd name="connsiteY17" fmla="*/ 921544 h 1845467"/>
                <a:gd name="connsiteX18" fmla="*/ 1275123 w 1815667"/>
                <a:gd name="connsiteY18" fmla="*/ 1295400 h 1845467"/>
                <a:gd name="connsiteX19" fmla="*/ 1229880 w 1815667"/>
                <a:gd name="connsiteY19" fmla="*/ 1352550 h 1845467"/>
                <a:gd name="connsiteX20" fmla="*/ 1225117 w 1815667"/>
                <a:gd name="connsiteY20" fmla="*/ 1295400 h 1845467"/>
                <a:gd name="connsiteX21" fmla="*/ 1225117 w 1815667"/>
                <a:gd name="connsiteY21" fmla="*/ 1295400 h 1845467"/>
                <a:gd name="connsiteX22" fmla="*/ 1158442 w 1815667"/>
                <a:gd name="connsiteY22" fmla="*/ 1307307 h 1845467"/>
                <a:gd name="connsiteX23" fmla="*/ 1141773 w 1815667"/>
                <a:gd name="connsiteY23" fmla="*/ 1266825 h 1845467"/>
                <a:gd name="connsiteX24" fmla="*/ 1113198 w 1815667"/>
                <a:gd name="connsiteY24" fmla="*/ 1259682 h 1845467"/>
                <a:gd name="connsiteX25" fmla="*/ 1103673 w 1815667"/>
                <a:gd name="connsiteY25" fmla="*/ 1221582 h 1845467"/>
                <a:gd name="connsiteX26" fmla="*/ 1056048 w 1815667"/>
                <a:gd name="connsiteY26" fmla="*/ 1212057 h 1845467"/>
                <a:gd name="connsiteX27" fmla="*/ 1003661 w 1815667"/>
                <a:gd name="connsiteY27" fmla="*/ 1228725 h 1845467"/>
                <a:gd name="connsiteX28" fmla="*/ 967942 w 1815667"/>
                <a:gd name="connsiteY28" fmla="*/ 1214438 h 1845467"/>
                <a:gd name="connsiteX29" fmla="*/ 963180 w 1815667"/>
                <a:gd name="connsiteY29" fmla="*/ 1176338 h 1845467"/>
                <a:gd name="connsiteX30" fmla="*/ 910792 w 1815667"/>
                <a:gd name="connsiteY30" fmla="*/ 1173957 h 1845467"/>
                <a:gd name="connsiteX31" fmla="*/ 875073 w 1815667"/>
                <a:gd name="connsiteY31" fmla="*/ 1150144 h 1845467"/>
                <a:gd name="connsiteX32" fmla="*/ 851261 w 1815667"/>
                <a:gd name="connsiteY32" fmla="*/ 1159669 h 1845467"/>
                <a:gd name="connsiteX33" fmla="*/ 806017 w 1815667"/>
                <a:gd name="connsiteY33" fmla="*/ 1128713 h 1845467"/>
                <a:gd name="connsiteX34" fmla="*/ 756011 w 1815667"/>
                <a:gd name="connsiteY34" fmla="*/ 1085850 h 1845467"/>
                <a:gd name="connsiteX35" fmla="*/ 744105 w 1815667"/>
                <a:gd name="connsiteY35" fmla="*/ 1028700 h 1845467"/>
                <a:gd name="connsiteX36" fmla="*/ 727436 w 1815667"/>
                <a:gd name="connsiteY36" fmla="*/ 1016794 h 1845467"/>
                <a:gd name="connsiteX37" fmla="*/ 732198 w 1815667"/>
                <a:gd name="connsiteY37" fmla="*/ 973932 h 1845467"/>
                <a:gd name="connsiteX38" fmla="*/ 725055 w 1815667"/>
                <a:gd name="connsiteY38" fmla="*/ 954882 h 1845467"/>
                <a:gd name="connsiteX39" fmla="*/ 760773 w 1815667"/>
                <a:gd name="connsiteY39" fmla="*/ 862013 h 1845467"/>
                <a:gd name="connsiteX40" fmla="*/ 684573 w 1815667"/>
                <a:gd name="connsiteY40" fmla="*/ 807244 h 1845467"/>
                <a:gd name="connsiteX41" fmla="*/ 708386 w 1815667"/>
                <a:gd name="connsiteY41" fmla="*/ 797719 h 1845467"/>
                <a:gd name="connsiteX42" fmla="*/ 706005 w 1815667"/>
                <a:gd name="connsiteY42" fmla="*/ 766763 h 1845467"/>
                <a:gd name="connsiteX43" fmla="*/ 701242 w 1815667"/>
                <a:gd name="connsiteY43" fmla="*/ 740569 h 1845467"/>
                <a:gd name="connsiteX44" fmla="*/ 806017 w 1815667"/>
                <a:gd name="connsiteY44" fmla="*/ 676275 h 1845467"/>
                <a:gd name="connsiteX45" fmla="*/ 794111 w 1815667"/>
                <a:gd name="connsiteY45" fmla="*/ 657225 h 1845467"/>
                <a:gd name="connsiteX46" fmla="*/ 846498 w 1815667"/>
                <a:gd name="connsiteY46" fmla="*/ 588169 h 1845467"/>
                <a:gd name="connsiteX47" fmla="*/ 1196542 w 1815667"/>
                <a:gd name="connsiteY47" fmla="*/ 535782 h 1845467"/>
                <a:gd name="connsiteX48" fmla="*/ 1191780 w 1815667"/>
                <a:gd name="connsiteY48" fmla="*/ 957263 h 1845467"/>
                <a:gd name="connsiteX49" fmla="*/ 991755 w 1815667"/>
                <a:gd name="connsiteY49" fmla="*/ 988219 h 1845467"/>
                <a:gd name="connsiteX50" fmla="*/ 996517 w 1815667"/>
                <a:gd name="connsiteY50" fmla="*/ 1023938 h 1845467"/>
                <a:gd name="connsiteX51" fmla="*/ 1036998 w 1815667"/>
                <a:gd name="connsiteY51" fmla="*/ 1023938 h 1845467"/>
                <a:gd name="connsiteX52" fmla="*/ 1036998 w 1815667"/>
                <a:gd name="connsiteY52" fmla="*/ 1047750 h 1845467"/>
                <a:gd name="connsiteX53" fmla="*/ 1222736 w 1815667"/>
                <a:gd name="connsiteY53" fmla="*/ 1012032 h 1845467"/>
                <a:gd name="connsiteX54" fmla="*/ 1256073 w 1815667"/>
                <a:gd name="connsiteY54" fmla="*/ 1050132 h 1845467"/>
                <a:gd name="connsiteX55" fmla="*/ 1289411 w 1815667"/>
                <a:gd name="connsiteY55" fmla="*/ 1052513 h 1845467"/>
                <a:gd name="connsiteX56" fmla="*/ 1310842 w 1815667"/>
                <a:gd name="connsiteY56" fmla="*/ 1042988 h 1845467"/>
                <a:gd name="connsiteX57" fmla="*/ 1341798 w 1815667"/>
                <a:gd name="connsiteY57" fmla="*/ 1016794 h 1845467"/>
                <a:gd name="connsiteX58" fmla="*/ 1344180 w 1815667"/>
                <a:gd name="connsiteY58" fmla="*/ 990600 h 1845467"/>
                <a:gd name="connsiteX59" fmla="*/ 1344180 w 1815667"/>
                <a:gd name="connsiteY59" fmla="*/ 504825 h 1845467"/>
                <a:gd name="connsiteX60" fmla="*/ 1320367 w 1815667"/>
                <a:gd name="connsiteY60" fmla="*/ 481013 h 1845467"/>
                <a:gd name="connsiteX61" fmla="*/ 1317986 w 1815667"/>
                <a:gd name="connsiteY61" fmla="*/ 381000 h 1845467"/>
                <a:gd name="connsiteX62" fmla="*/ 1341798 w 1815667"/>
                <a:gd name="connsiteY62" fmla="*/ 397669 h 1845467"/>
                <a:gd name="connsiteX63" fmla="*/ 1367992 w 1815667"/>
                <a:gd name="connsiteY63" fmla="*/ 381000 h 1845467"/>
                <a:gd name="connsiteX64" fmla="*/ 1387042 w 1815667"/>
                <a:gd name="connsiteY64" fmla="*/ 390525 h 1845467"/>
                <a:gd name="connsiteX65" fmla="*/ 1406092 w 1815667"/>
                <a:gd name="connsiteY65" fmla="*/ 364332 h 1845467"/>
                <a:gd name="connsiteX66" fmla="*/ 1458480 w 1815667"/>
                <a:gd name="connsiteY66" fmla="*/ 369094 h 1845467"/>
                <a:gd name="connsiteX67" fmla="*/ 1460861 w 1815667"/>
                <a:gd name="connsiteY67" fmla="*/ 350044 h 1845467"/>
                <a:gd name="connsiteX68" fmla="*/ 1482292 w 1815667"/>
                <a:gd name="connsiteY68" fmla="*/ 352425 h 1845467"/>
                <a:gd name="connsiteX69" fmla="*/ 1482292 w 1815667"/>
                <a:gd name="connsiteY69" fmla="*/ 352425 h 1845467"/>
                <a:gd name="connsiteX70" fmla="*/ 1458480 w 1815667"/>
                <a:gd name="connsiteY70" fmla="*/ 304800 h 1845467"/>
                <a:gd name="connsiteX71" fmla="*/ 1484673 w 1815667"/>
                <a:gd name="connsiteY71" fmla="*/ 280988 h 1845467"/>
                <a:gd name="connsiteX72" fmla="*/ 1568017 w 1815667"/>
                <a:gd name="connsiteY72" fmla="*/ 142875 h 1845467"/>
                <a:gd name="connsiteX73" fmla="*/ 1563255 w 1815667"/>
                <a:gd name="connsiteY73" fmla="*/ 126207 h 1845467"/>
                <a:gd name="connsiteX74" fmla="*/ 1527536 w 1815667"/>
                <a:gd name="connsiteY74" fmla="*/ 126207 h 1845467"/>
                <a:gd name="connsiteX75" fmla="*/ 1496580 w 1815667"/>
                <a:gd name="connsiteY75" fmla="*/ 102394 h 1845467"/>
                <a:gd name="connsiteX76" fmla="*/ 1477530 w 1815667"/>
                <a:gd name="connsiteY76" fmla="*/ 121444 h 1845467"/>
                <a:gd name="connsiteX77" fmla="*/ 1460861 w 1815667"/>
                <a:gd name="connsiteY77" fmla="*/ 88107 h 1845467"/>
                <a:gd name="connsiteX78" fmla="*/ 1487055 w 1815667"/>
                <a:gd name="connsiteY78" fmla="*/ 64294 h 1845467"/>
                <a:gd name="connsiteX79" fmla="*/ 1475148 w 1815667"/>
                <a:gd name="connsiteY79" fmla="*/ 64294 h 1845467"/>
                <a:gd name="connsiteX80" fmla="*/ 1470386 w 1815667"/>
                <a:gd name="connsiteY80" fmla="*/ 26194 h 1845467"/>
                <a:gd name="connsiteX81" fmla="*/ 1458480 w 1815667"/>
                <a:gd name="connsiteY81" fmla="*/ 0 h 1845467"/>
                <a:gd name="connsiteX82" fmla="*/ 1425142 w 1815667"/>
                <a:gd name="connsiteY82" fmla="*/ 11907 h 1845467"/>
                <a:gd name="connsiteX83" fmla="*/ 1415617 w 1815667"/>
                <a:gd name="connsiteY83" fmla="*/ 38100 h 1845467"/>
                <a:gd name="connsiteX84" fmla="*/ 1344180 w 1815667"/>
                <a:gd name="connsiteY84" fmla="*/ 92868 h 1845467"/>
                <a:gd name="connsiteX85" fmla="*/ 1372754 w 1815667"/>
                <a:gd name="connsiteY85" fmla="*/ 235743 h 1845467"/>
                <a:gd name="connsiteX86" fmla="*/ 1082243 w 1815667"/>
                <a:gd name="connsiteY86" fmla="*/ 340518 h 1845467"/>
                <a:gd name="connsiteX87" fmla="*/ 994135 w 1815667"/>
                <a:gd name="connsiteY87" fmla="*/ 316707 h 1845467"/>
                <a:gd name="connsiteX88" fmla="*/ 941748 w 1815667"/>
                <a:gd name="connsiteY88" fmla="*/ 369094 h 1845467"/>
                <a:gd name="connsiteX89" fmla="*/ 903648 w 1815667"/>
                <a:gd name="connsiteY89" fmla="*/ 352425 h 1845467"/>
                <a:gd name="connsiteX90" fmla="*/ 829830 w 1815667"/>
                <a:gd name="connsiteY90" fmla="*/ 323850 h 1845467"/>
                <a:gd name="connsiteX91" fmla="*/ 772680 w 1815667"/>
                <a:gd name="connsiteY91" fmla="*/ 350044 h 1845467"/>
                <a:gd name="connsiteX92" fmla="*/ 734580 w 1815667"/>
                <a:gd name="connsiteY92" fmla="*/ 350044 h 1845467"/>
                <a:gd name="connsiteX93" fmla="*/ 691717 w 1815667"/>
                <a:gd name="connsiteY93" fmla="*/ 404813 h 1845467"/>
                <a:gd name="connsiteX94" fmla="*/ 639330 w 1815667"/>
                <a:gd name="connsiteY94" fmla="*/ 416719 h 1845467"/>
                <a:gd name="connsiteX95" fmla="*/ 627423 w 1815667"/>
                <a:gd name="connsiteY95" fmla="*/ 492919 h 1845467"/>
                <a:gd name="connsiteX96" fmla="*/ 265473 w 1815667"/>
                <a:gd name="connsiteY96" fmla="*/ 452438 h 1845467"/>
                <a:gd name="connsiteX97" fmla="*/ 251186 w 1815667"/>
                <a:gd name="connsiteY97" fmla="*/ 483394 h 1845467"/>
                <a:gd name="connsiteX98" fmla="*/ 365486 w 1815667"/>
                <a:gd name="connsiteY98" fmla="*/ 547688 h 1845467"/>
                <a:gd name="connsiteX99" fmla="*/ 302788 w 1815667"/>
                <a:gd name="connsiteY99" fmla="*/ 754164 h 1845467"/>
                <a:gd name="connsiteX100" fmla="*/ 2933 w 1815667"/>
                <a:gd name="connsiteY100" fmla="*/ 1049938 h 1845467"/>
                <a:gd name="connsiteX101" fmla="*/ 159491 w 1815667"/>
                <a:gd name="connsiteY101" fmla="*/ 1032204 h 1845467"/>
                <a:gd name="connsiteX102" fmla="*/ 257874 w 1815667"/>
                <a:gd name="connsiteY102" fmla="*/ 1049314 h 1845467"/>
                <a:gd name="connsiteX103" fmla="*/ 347494 w 1815667"/>
                <a:gd name="connsiteY103" fmla="*/ 864393 h 1845467"/>
                <a:gd name="connsiteX104" fmla="*/ 432160 w 1815667"/>
                <a:gd name="connsiteY104" fmla="*/ 916781 h 1845467"/>
                <a:gd name="connsiteX105" fmla="*/ 536936 w 1815667"/>
                <a:gd name="connsiteY105" fmla="*/ 950119 h 1845467"/>
                <a:gd name="connsiteX106" fmla="*/ 546461 w 1815667"/>
                <a:gd name="connsiteY106" fmla="*/ 990600 h 1845467"/>
                <a:gd name="connsiteX107" fmla="*/ 560748 w 1815667"/>
                <a:gd name="connsiteY107" fmla="*/ 1078707 h 1845467"/>
                <a:gd name="connsiteX108" fmla="*/ 577417 w 1815667"/>
                <a:gd name="connsiteY108" fmla="*/ 1128713 h 1845467"/>
                <a:gd name="connsiteX109" fmla="*/ 665523 w 1815667"/>
                <a:gd name="connsiteY109" fmla="*/ 1221582 h 1845467"/>
                <a:gd name="connsiteX110" fmla="*/ 741723 w 1815667"/>
                <a:gd name="connsiteY110" fmla="*/ 1295400 h 1845467"/>
                <a:gd name="connsiteX111" fmla="*/ 815542 w 1815667"/>
                <a:gd name="connsiteY111" fmla="*/ 1369219 h 1845467"/>
                <a:gd name="connsiteX112" fmla="*/ 841736 w 1815667"/>
                <a:gd name="connsiteY112" fmla="*/ 1452563 h 1845467"/>
                <a:gd name="connsiteX113" fmla="*/ 898886 w 1815667"/>
                <a:gd name="connsiteY113" fmla="*/ 1585913 h 1845467"/>
                <a:gd name="connsiteX114" fmla="*/ 920317 w 1815667"/>
                <a:gd name="connsiteY114" fmla="*/ 1674019 h 1845467"/>
                <a:gd name="connsiteX115" fmla="*/ 925080 w 1815667"/>
                <a:gd name="connsiteY115" fmla="*/ 1712119 h 1845467"/>
                <a:gd name="connsiteX116" fmla="*/ 901267 w 1815667"/>
                <a:gd name="connsiteY116" fmla="*/ 1804988 h 1845467"/>
                <a:gd name="connsiteX117" fmla="*/ 984611 w 1815667"/>
                <a:gd name="connsiteY117" fmla="*/ 1845467 h 1845467"/>
                <a:gd name="connsiteX118" fmla="*/ 1058429 w 1815667"/>
                <a:gd name="connsiteY118" fmla="*/ 1750220 h 1845467"/>
                <a:gd name="connsiteX0" fmla="*/ 1059132 w 1816370"/>
                <a:gd name="connsiteY0" fmla="*/ 1750220 h 1845467"/>
                <a:gd name="connsiteX1" fmla="*/ 1094851 w 1816370"/>
                <a:gd name="connsiteY1" fmla="*/ 1659732 h 1845467"/>
                <a:gd name="connsiteX2" fmla="*/ 1106758 w 1816370"/>
                <a:gd name="connsiteY2" fmla="*/ 1614488 h 1845467"/>
                <a:gd name="connsiteX3" fmla="*/ 1099614 w 1816370"/>
                <a:gd name="connsiteY3" fmla="*/ 1564482 h 1845467"/>
                <a:gd name="connsiteX4" fmla="*/ 1063895 w 1816370"/>
                <a:gd name="connsiteY4" fmla="*/ 1521619 h 1845467"/>
                <a:gd name="connsiteX5" fmla="*/ 1085326 w 1816370"/>
                <a:gd name="connsiteY5" fmla="*/ 1478757 h 1845467"/>
                <a:gd name="connsiteX6" fmla="*/ 1085326 w 1816370"/>
                <a:gd name="connsiteY6" fmla="*/ 1478757 h 1845467"/>
                <a:gd name="connsiteX7" fmla="*/ 1182958 w 1816370"/>
                <a:gd name="connsiteY7" fmla="*/ 1483519 h 1845467"/>
                <a:gd name="connsiteX8" fmla="*/ 1190101 w 1816370"/>
                <a:gd name="connsiteY8" fmla="*/ 1469232 h 1845467"/>
                <a:gd name="connsiteX9" fmla="*/ 1285351 w 1816370"/>
                <a:gd name="connsiteY9" fmla="*/ 1469232 h 1845467"/>
                <a:gd name="connsiteX10" fmla="*/ 1285351 w 1816370"/>
                <a:gd name="connsiteY10" fmla="*/ 1426369 h 1845467"/>
                <a:gd name="connsiteX11" fmla="*/ 1318689 w 1816370"/>
                <a:gd name="connsiteY11" fmla="*/ 1388269 h 1845467"/>
                <a:gd name="connsiteX12" fmla="*/ 1432989 w 1816370"/>
                <a:gd name="connsiteY12" fmla="*/ 1331119 h 1845467"/>
                <a:gd name="connsiteX13" fmla="*/ 1802083 w 1816370"/>
                <a:gd name="connsiteY13" fmla="*/ 1009650 h 1845467"/>
                <a:gd name="connsiteX14" fmla="*/ 1816370 w 1816370"/>
                <a:gd name="connsiteY14" fmla="*/ 954882 h 1845467"/>
                <a:gd name="connsiteX15" fmla="*/ 1780651 w 1816370"/>
                <a:gd name="connsiteY15" fmla="*/ 916782 h 1845467"/>
                <a:gd name="connsiteX16" fmla="*/ 1728264 w 1816370"/>
                <a:gd name="connsiteY16" fmla="*/ 909638 h 1845467"/>
                <a:gd name="connsiteX17" fmla="*/ 1709214 w 1816370"/>
                <a:gd name="connsiteY17" fmla="*/ 921544 h 1845467"/>
                <a:gd name="connsiteX18" fmla="*/ 1275826 w 1816370"/>
                <a:gd name="connsiteY18" fmla="*/ 1295400 h 1845467"/>
                <a:gd name="connsiteX19" fmla="*/ 1230583 w 1816370"/>
                <a:gd name="connsiteY19" fmla="*/ 1352550 h 1845467"/>
                <a:gd name="connsiteX20" fmla="*/ 1225820 w 1816370"/>
                <a:gd name="connsiteY20" fmla="*/ 1295400 h 1845467"/>
                <a:gd name="connsiteX21" fmla="*/ 1225820 w 1816370"/>
                <a:gd name="connsiteY21" fmla="*/ 1295400 h 1845467"/>
                <a:gd name="connsiteX22" fmla="*/ 1159145 w 1816370"/>
                <a:gd name="connsiteY22" fmla="*/ 1307307 h 1845467"/>
                <a:gd name="connsiteX23" fmla="*/ 1142476 w 1816370"/>
                <a:gd name="connsiteY23" fmla="*/ 1266825 h 1845467"/>
                <a:gd name="connsiteX24" fmla="*/ 1113901 w 1816370"/>
                <a:gd name="connsiteY24" fmla="*/ 1259682 h 1845467"/>
                <a:gd name="connsiteX25" fmla="*/ 1104376 w 1816370"/>
                <a:gd name="connsiteY25" fmla="*/ 1221582 h 1845467"/>
                <a:gd name="connsiteX26" fmla="*/ 1056751 w 1816370"/>
                <a:gd name="connsiteY26" fmla="*/ 1212057 h 1845467"/>
                <a:gd name="connsiteX27" fmla="*/ 1004364 w 1816370"/>
                <a:gd name="connsiteY27" fmla="*/ 1228725 h 1845467"/>
                <a:gd name="connsiteX28" fmla="*/ 968645 w 1816370"/>
                <a:gd name="connsiteY28" fmla="*/ 1214438 h 1845467"/>
                <a:gd name="connsiteX29" fmla="*/ 963883 w 1816370"/>
                <a:gd name="connsiteY29" fmla="*/ 1176338 h 1845467"/>
                <a:gd name="connsiteX30" fmla="*/ 911495 w 1816370"/>
                <a:gd name="connsiteY30" fmla="*/ 1173957 h 1845467"/>
                <a:gd name="connsiteX31" fmla="*/ 875776 w 1816370"/>
                <a:gd name="connsiteY31" fmla="*/ 1150144 h 1845467"/>
                <a:gd name="connsiteX32" fmla="*/ 851964 w 1816370"/>
                <a:gd name="connsiteY32" fmla="*/ 1159669 h 1845467"/>
                <a:gd name="connsiteX33" fmla="*/ 806720 w 1816370"/>
                <a:gd name="connsiteY33" fmla="*/ 1128713 h 1845467"/>
                <a:gd name="connsiteX34" fmla="*/ 756714 w 1816370"/>
                <a:gd name="connsiteY34" fmla="*/ 1085850 h 1845467"/>
                <a:gd name="connsiteX35" fmla="*/ 744808 w 1816370"/>
                <a:gd name="connsiteY35" fmla="*/ 1028700 h 1845467"/>
                <a:gd name="connsiteX36" fmla="*/ 728139 w 1816370"/>
                <a:gd name="connsiteY36" fmla="*/ 1016794 h 1845467"/>
                <a:gd name="connsiteX37" fmla="*/ 732901 w 1816370"/>
                <a:gd name="connsiteY37" fmla="*/ 973932 h 1845467"/>
                <a:gd name="connsiteX38" fmla="*/ 725758 w 1816370"/>
                <a:gd name="connsiteY38" fmla="*/ 954882 h 1845467"/>
                <a:gd name="connsiteX39" fmla="*/ 761476 w 1816370"/>
                <a:gd name="connsiteY39" fmla="*/ 862013 h 1845467"/>
                <a:gd name="connsiteX40" fmla="*/ 685276 w 1816370"/>
                <a:gd name="connsiteY40" fmla="*/ 807244 h 1845467"/>
                <a:gd name="connsiteX41" fmla="*/ 709089 w 1816370"/>
                <a:gd name="connsiteY41" fmla="*/ 797719 h 1845467"/>
                <a:gd name="connsiteX42" fmla="*/ 706708 w 1816370"/>
                <a:gd name="connsiteY42" fmla="*/ 766763 h 1845467"/>
                <a:gd name="connsiteX43" fmla="*/ 701945 w 1816370"/>
                <a:gd name="connsiteY43" fmla="*/ 740569 h 1845467"/>
                <a:gd name="connsiteX44" fmla="*/ 806720 w 1816370"/>
                <a:gd name="connsiteY44" fmla="*/ 676275 h 1845467"/>
                <a:gd name="connsiteX45" fmla="*/ 794814 w 1816370"/>
                <a:gd name="connsiteY45" fmla="*/ 657225 h 1845467"/>
                <a:gd name="connsiteX46" fmla="*/ 847201 w 1816370"/>
                <a:gd name="connsiteY46" fmla="*/ 588169 h 1845467"/>
                <a:gd name="connsiteX47" fmla="*/ 1197245 w 1816370"/>
                <a:gd name="connsiteY47" fmla="*/ 535782 h 1845467"/>
                <a:gd name="connsiteX48" fmla="*/ 1192483 w 1816370"/>
                <a:gd name="connsiteY48" fmla="*/ 957263 h 1845467"/>
                <a:gd name="connsiteX49" fmla="*/ 992458 w 1816370"/>
                <a:gd name="connsiteY49" fmla="*/ 988219 h 1845467"/>
                <a:gd name="connsiteX50" fmla="*/ 997220 w 1816370"/>
                <a:gd name="connsiteY50" fmla="*/ 1023938 h 1845467"/>
                <a:gd name="connsiteX51" fmla="*/ 1037701 w 1816370"/>
                <a:gd name="connsiteY51" fmla="*/ 1023938 h 1845467"/>
                <a:gd name="connsiteX52" fmla="*/ 1037701 w 1816370"/>
                <a:gd name="connsiteY52" fmla="*/ 1047750 h 1845467"/>
                <a:gd name="connsiteX53" fmla="*/ 1223439 w 1816370"/>
                <a:gd name="connsiteY53" fmla="*/ 1012032 h 1845467"/>
                <a:gd name="connsiteX54" fmla="*/ 1256776 w 1816370"/>
                <a:gd name="connsiteY54" fmla="*/ 1050132 h 1845467"/>
                <a:gd name="connsiteX55" fmla="*/ 1290114 w 1816370"/>
                <a:gd name="connsiteY55" fmla="*/ 1052513 h 1845467"/>
                <a:gd name="connsiteX56" fmla="*/ 1311545 w 1816370"/>
                <a:gd name="connsiteY56" fmla="*/ 1042988 h 1845467"/>
                <a:gd name="connsiteX57" fmla="*/ 1342501 w 1816370"/>
                <a:gd name="connsiteY57" fmla="*/ 1016794 h 1845467"/>
                <a:gd name="connsiteX58" fmla="*/ 1344883 w 1816370"/>
                <a:gd name="connsiteY58" fmla="*/ 990600 h 1845467"/>
                <a:gd name="connsiteX59" fmla="*/ 1344883 w 1816370"/>
                <a:gd name="connsiteY59" fmla="*/ 504825 h 1845467"/>
                <a:gd name="connsiteX60" fmla="*/ 1321070 w 1816370"/>
                <a:gd name="connsiteY60" fmla="*/ 481013 h 1845467"/>
                <a:gd name="connsiteX61" fmla="*/ 1318689 w 1816370"/>
                <a:gd name="connsiteY61" fmla="*/ 381000 h 1845467"/>
                <a:gd name="connsiteX62" fmla="*/ 1342501 w 1816370"/>
                <a:gd name="connsiteY62" fmla="*/ 397669 h 1845467"/>
                <a:gd name="connsiteX63" fmla="*/ 1368695 w 1816370"/>
                <a:gd name="connsiteY63" fmla="*/ 381000 h 1845467"/>
                <a:gd name="connsiteX64" fmla="*/ 1387745 w 1816370"/>
                <a:gd name="connsiteY64" fmla="*/ 390525 h 1845467"/>
                <a:gd name="connsiteX65" fmla="*/ 1406795 w 1816370"/>
                <a:gd name="connsiteY65" fmla="*/ 364332 h 1845467"/>
                <a:gd name="connsiteX66" fmla="*/ 1459183 w 1816370"/>
                <a:gd name="connsiteY66" fmla="*/ 369094 h 1845467"/>
                <a:gd name="connsiteX67" fmla="*/ 1461564 w 1816370"/>
                <a:gd name="connsiteY67" fmla="*/ 350044 h 1845467"/>
                <a:gd name="connsiteX68" fmla="*/ 1482995 w 1816370"/>
                <a:gd name="connsiteY68" fmla="*/ 352425 h 1845467"/>
                <a:gd name="connsiteX69" fmla="*/ 1482995 w 1816370"/>
                <a:gd name="connsiteY69" fmla="*/ 352425 h 1845467"/>
                <a:gd name="connsiteX70" fmla="*/ 1459183 w 1816370"/>
                <a:gd name="connsiteY70" fmla="*/ 304800 h 1845467"/>
                <a:gd name="connsiteX71" fmla="*/ 1485376 w 1816370"/>
                <a:gd name="connsiteY71" fmla="*/ 280988 h 1845467"/>
                <a:gd name="connsiteX72" fmla="*/ 1568720 w 1816370"/>
                <a:gd name="connsiteY72" fmla="*/ 142875 h 1845467"/>
                <a:gd name="connsiteX73" fmla="*/ 1563958 w 1816370"/>
                <a:gd name="connsiteY73" fmla="*/ 126207 h 1845467"/>
                <a:gd name="connsiteX74" fmla="*/ 1528239 w 1816370"/>
                <a:gd name="connsiteY74" fmla="*/ 126207 h 1845467"/>
                <a:gd name="connsiteX75" fmla="*/ 1497283 w 1816370"/>
                <a:gd name="connsiteY75" fmla="*/ 102394 h 1845467"/>
                <a:gd name="connsiteX76" fmla="*/ 1478233 w 1816370"/>
                <a:gd name="connsiteY76" fmla="*/ 121444 h 1845467"/>
                <a:gd name="connsiteX77" fmla="*/ 1461564 w 1816370"/>
                <a:gd name="connsiteY77" fmla="*/ 88107 h 1845467"/>
                <a:gd name="connsiteX78" fmla="*/ 1487758 w 1816370"/>
                <a:gd name="connsiteY78" fmla="*/ 64294 h 1845467"/>
                <a:gd name="connsiteX79" fmla="*/ 1475851 w 1816370"/>
                <a:gd name="connsiteY79" fmla="*/ 64294 h 1845467"/>
                <a:gd name="connsiteX80" fmla="*/ 1471089 w 1816370"/>
                <a:gd name="connsiteY80" fmla="*/ 26194 h 1845467"/>
                <a:gd name="connsiteX81" fmla="*/ 1459183 w 1816370"/>
                <a:gd name="connsiteY81" fmla="*/ 0 h 1845467"/>
                <a:gd name="connsiteX82" fmla="*/ 1425845 w 1816370"/>
                <a:gd name="connsiteY82" fmla="*/ 11907 h 1845467"/>
                <a:gd name="connsiteX83" fmla="*/ 1416320 w 1816370"/>
                <a:gd name="connsiteY83" fmla="*/ 38100 h 1845467"/>
                <a:gd name="connsiteX84" fmla="*/ 1344883 w 1816370"/>
                <a:gd name="connsiteY84" fmla="*/ 92868 h 1845467"/>
                <a:gd name="connsiteX85" fmla="*/ 1373457 w 1816370"/>
                <a:gd name="connsiteY85" fmla="*/ 235743 h 1845467"/>
                <a:gd name="connsiteX86" fmla="*/ 1082946 w 1816370"/>
                <a:gd name="connsiteY86" fmla="*/ 340518 h 1845467"/>
                <a:gd name="connsiteX87" fmla="*/ 994838 w 1816370"/>
                <a:gd name="connsiteY87" fmla="*/ 316707 h 1845467"/>
                <a:gd name="connsiteX88" fmla="*/ 942451 w 1816370"/>
                <a:gd name="connsiteY88" fmla="*/ 369094 h 1845467"/>
                <a:gd name="connsiteX89" fmla="*/ 904351 w 1816370"/>
                <a:gd name="connsiteY89" fmla="*/ 352425 h 1845467"/>
                <a:gd name="connsiteX90" fmla="*/ 830533 w 1816370"/>
                <a:gd name="connsiteY90" fmla="*/ 323850 h 1845467"/>
                <a:gd name="connsiteX91" fmla="*/ 773383 w 1816370"/>
                <a:gd name="connsiteY91" fmla="*/ 350044 h 1845467"/>
                <a:gd name="connsiteX92" fmla="*/ 735283 w 1816370"/>
                <a:gd name="connsiteY92" fmla="*/ 350044 h 1845467"/>
                <a:gd name="connsiteX93" fmla="*/ 692420 w 1816370"/>
                <a:gd name="connsiteY93" fmla="*/ 404813 h 1845467"/>
                <a:gd name="connsiteX94" fmla="*/ 640033 w 1816370"/>
                <a:gd name="connsiteY94" fmla="*/ 416719 h 1845467"/>
                <a:gd name="connsiteX95" fmla="*/ 628126 w 1816370"/>
                <a:gd name="connsiteY95" fmla="*/ 492919 h 1845467"/>
                <a:gd name="connsiteX96" fmla="*/ 266176 w 1816370"/>
                <a:gd name="connsiteY96" fmla="*/ 452438 h 1845467"/>
                <a:gd name="connsiteX97" fmla="*/ 251889 w 1816370"/>
                <a:gd name="connsiteY97" fmla="*/ 483394 h 1845467"/>
                <a:gd name="connsiteX98" fmla="*/ 366189 w 1816370"/>
                <a:gd name="connsiteY98" fmla="*/ 547688 h 1845467"/>
                <a:gd name="connsiteX99" fmla="*/ 322739 w 1816370"/>
                <a:gd name="connsiteY99" fmla="*/ 777691 h 1845467"/>
                <a:gd name="connsiteX100" fmla="*/ 3636 w 1816370"/>
                <a:gd name="connsiteY100" fmla="*/ 1049938 h 1845467"/>
                <a:gd name="connsiteX101" fmla="*/ 160194 w 1816370"/>
                <a:gd name="connsiteY101" fmla="*/ 1032204 h 1845467"/>
                <a:gd name="connsiteX102" fmla="*/ 258577 w 1816370"/>
                <a:gd name="connsiteY102" fmla="*/ 1049314 h 1845467"/>
                <a:gd name="connsiteX103" fmla="*/ 348197 w 1816370"/>
                <a:gd name="connsiteY103" fmla="*/ 864393 h 1845467"/>
                <a:gd name="connsiteX104" fmla="*/ 432863 w 1816370"/>
                <a:gd name="connsiteY104" fmla="*/ 916781 h 1845467"/>
                <a:gd name="connsiteX105" fmla="*/ 537639 w 1816370"/>
                <a:gd name="connsiteY105" fmla="*/ 950119 h 1845467"/>
                <a:gd name="connsiteX106" fmla="*/ 547164 w 1816370"/>
                <a:gd name="connsiteY106" fmla="*/ 990600 h 1845467"/>
                <a:gd name="connsiteX107" fmla="*/ 561451 w 1816370"/>
                <a:gd name="connsiteY107" fmla="*/ 1078707 h 1845467"/>
                <a:gd name="connsiteX108" fmla="*/ 578120 w 1816370"/>
                <a:gd name="connsiteY108" fmla="*/ 1128713 h 1845467"/>
                <a:gd name="connsiteX109" fmla="*/ 666226 w 1816370"/>
                <a:gd name="connsiteY109" fmla="*/ 1221582 h 1845467"/>
                <a:gd name="connsiteX110" fmla="*/ 742426 w 1816370"/>
                <a:gd name="connsiteY110" fmla="*/ 1295400 h 1845467"/>
                <a:gd name="connsiteX111" fmla="*/ 816245 w 1816370"/>
                <a:gd name="connsiteY111" fmla="*/ 1369219 h 1845467"/>
                <a:gd name="connsiteX112" fmla="*/ 842439 w 1816370"/>
                <a:gd name="connsiteY112" fmla="*/ 1452563 h 1845467"/>
                <a:gd name="connsiteX113" fmla="*/ 899589 w 1816370"/>
                <a:gd name="connsiteY113" fmla="*/ 1585913 h 1845467"/>
                <a:gd name="connsiteX114" fmla="*/ 921020 w 1816370"/>
                <a:gd name="connsiteY114" fmla="*/ 1674019 h 1845467"/>
                <a:gd name="connsiteX115" fmla="*/ 925783 w 1816370"/>
                <a:gd name="connsiteY115" fmla="*/ 1712119 h 1845467"/>
                <a:gd name="connsiteX116" fmla="*/ 901970 w 1816370"/>
                <a:gd name="connsiteY116" fmla="*/ 1804988 h 1845467"/>
                <a:gd name="connsiteX117" fmla="*/ 985314 w 1816370"/>
                <a:gd name="connsiteY117" fmla="*/ 1845467 h 1845467"/>
                <a:gd name="connsiteX118" fmla="*/ 1059132 w 1816370"/>
                <a:gd name="connsiteY118" fmla="*/ 1750220 h 1845467"/>
                <a:gd name="connsiteX0" fmla="*/ 1059213 w 1816451"/>
                <a:gd name="connsiteY0" fmla="*/ 1750220 h 1845467"/>
                <a:gd name="connsiteX1" fmla="*/ 1094932 w 1816451"/>
                <a:gd name="connsiteY1" fmla="*/ 1659732 h 1845467"/>
                <a:gd name="connsiteX2" fmla="*/ 1106839 w 1816451"/>
                <a:gd name="connsiteY2" fmla="*/ 1614488 h 1845467"/>
                <a:gd name="connsiteX3" fmla="*/ 1099695 w 1816451"/>
                <a:gd name="connsiteY3" fmla="*/ 1564482 h 1845467"/>
                <a:gd name="connsiteX4" fmla="*/ 1063976 w 1816451"/>
                <a:gd name="connsiteY4" fmla="*/ 1521619 h 1845467"/>
                <a:gd name="connsiteX5" fmla="*/ 1085407 w 1816451"/>
                <a:gd name="connsiteY5" fmla="*/ 1478757 h 1845467"/>
                <a:gd name="connsiteX6" fmla="*/ 1085407 w 1816451"/>
                <a:gd name="connsiteY6" fmla="*/ 1478757 h 1845467"/>
                <a:gd name="connsiteX7" fmla="*/ 1183039 w 1816451"/>
                <a:gd name="connsiteY7" fmla="*/ 1483519 h 1845467"/>
                <a:gd name="connsiteX8" fmla="*/ 1190182 w 1816451"/>
                <a:gd name="connsiteY8" fmla="*/ 1469232 h 1845467"/>
                <a:gd name="connsiteX9" fmla="*/ 1285432 w 1816451"/>
                <a:gd name="connsiteY9" fmla="*/ 1469232 h 1845467"/>
                <a:gd name="connsiteX10" fmla="*/ 1285432 w 1816451"/>
                <a:gd name="connsiteY10" fmla="*/ 1426369 h 1845467"/>
                <a:gd name="connsiteX11" fmla="*/ 1318770 w 1816451"/>
                <a:gd name="connsiteY11" fmla="*/ 1388269 h 1845467"/>
                <a:gd name="connsiteX12" fmla="*/ 1433070 w 1816451"/>
                <a:gd name="connsiteY12" fmla="*/ 1331119 h 1845467"/>
                <a:gd name="connsiteX13" fmla="*/ 1802164 w 1816451"/>
                <a:gd name="connsiteY13" fmla="*/ 1009650 h 1845467"/>
                <a:gd name="connsiteX14" fmla="*/ 1816451 w 1816451"/>
                <a:gd name="connsiteY14" fmla="*/ 954882 h 1845467"/>
                <a:gd name="connsiteX15" fmla="*/ 1780732 w 1816451"/>
                <a:gd name="connsiteY15" fmla="*/ 916782 h 1845467"/>
                <a:gd name="connsiteX16" fmla="*/ 1728345 w 1816451"/>
                <a:gd name="connsiteY16" fmla="*/ 909638 h 1845467"/>
                <a:gd name="connsiteX17" fmla="*/ 1709295 w 1816451"/>
                <a:gd name="connsiteY17" fmla="*/ 921544 h 1845467"/>
                <a:gd name="connsiteX18" fmla="*/ 1275907 w 1816451"/>
                <a:gd name="connsiteY18" fmla="*/ 1295400 h 1845467"/>
                <a:gd name="connsiteX19" fmla="*/ 1230664 w 1816451"/>
                <a:gd name="connsiteY19" fmla="*/ 1352550 h 1845467"/>
                <a:gd name="connsiteX20" fmla="*/ 1225901 w 1816451"/>
                <a:gd name="connsiteY20" fmla="*/ 1295400 h 1845467"/>
                <a:gd name="connsiteX21" fmla="*/ 1225901 w 1816451"/>
                <a:gd name="connsiteY21" fmla="*/ 1295400 h 1845467"/>
                <a:gd name="connsiteX22" fmla="*/ 1159226 w 1816451"/>
                <a:gd name="connsiteY22" fmla="*/ 1307307 h 1845467"/>
                <a:gd name="connsiteX23" fmla="*/ 1142557 w 1816451"/>
                <a:gd name="connsiteY23" fmla="*/ 1266825 h 1845467"/>
                <a:gd name="connsiteX24" fmla="*/ 1113982 w 1816451"/>
                <a:gd name="connsiteY24" fmla="*/ 1259682 h 1845467"/>
                <a:gd name="connsiteX25" fmla="*/ 1104457 w 1816451"/>
                <a:gd name="connsiteY25" fmla="*/ 1221582 h 1845467"/>
                <a:gd name="connsiteX26" fmla="*/ 1056832 w 1816451"/>
                <a:gd name="connsiteY26" fmla="*/ 1212057 h 1845467"/>
                <a:gd name="connsiteX27" fmla="*/ 1004445 w 1816451"/>
                <a:gd name="connsiteY27" fmla="*/ 1228725 h 1845467"/>
                <a:gd name="connsiteX28" fmla="*/ 968726 w 1816451"/>
                <a:gd name="connsiteY28" fmla="*/ 1214438 h 1845467"/>
                <a:gd name="connsiteX29" fmla="*/ 963964 w 1816451"/>
                <a:gd name="connsiteY29" fmla="*/ 1176338 h 1845467"/>
                <a:gd name="connsiteX30" fmla="*/ 911576 w 1816451"/>
                <a:gd name="connsiteY30" fmla="*/ 1173957 h 1845467"/>
                <a:gd name="connsiteX31" fmla="*/ 875857 w 1816451"/>
                <a:gd name="connsiteY31" fmla="*/ 1150144 h 1845467"/>
                <a:gd name="connsiteX32" fmla="*/ 852045 w 1816451"/>
                <a:gd name="connsiteY32" fmla="*/ 1159669 h 1845467"/>
                <a:gd name="connsiteX33" fmla="*/ 806801 w 1816451"/>
                <a:gd name="connsiteY33" fmla="*/ 1128713 h 1845467"/>
                <a:gd name="connsiteX34" fmla="*/ 756795 w 1816451"/>
                <a:gd name="connsiteY34" fmla="*/ 1085850 h 1845467"/>
                <a:gd name="connsiteX35" fmla="*/ 744889 w 1816451"/>
                <a:gd name="connsiteY35" fmla="*/ 1028700 h 1845467"/>
                <a:gd name="connsiteX36" fmla="*/ 728220 w 1816451"/>
                <a:gd name="connsiteY36" fmla="*/ 1016794 h 1845467"/>
                <a:gd name="connsiteX37" fmla="*/ 732982 w 1816451"/>
                <a:gd name="connsiteY37" fmla="*/ 973932 h 1845467"/>
                <a:gd name="connsiteX38" fmla="*/ 725839 w 1816451"/>
                <a:gd name="connsiteY38" fmla="*/ 954882 h 1845467"/>
                <a:gd name="connsiteX39" fmla="*/ 761557 w 1816451"/>
                <a:gd name="connsiteY39" fmla="*/ 862013 h 1845467"/>
                <a:gd name="connsiteX40" fmla="*/ 685357 w 1816451"/>
                <a:gd name="connsiteY40" fmla="*/ 807244 h 1845467"/>
                <a:gd name="connsiteX41" fmla="*/ 709170 w 1816451"/>
                <a:gd name="connsiteY41" fmla="*/ 797719 h 1845467"/>
                <a:gd name="connsiteX42" fmla="*/ 706789 w 1816451"/>
                <a:gd name="connsiteY42" fmla="*/ 766763 h 1845467"/>
                <a:gd name="connsiteX43" fmla="*/ 702026 w 1816451"/>
                <a:gd name="connsiteY43" fmla="*/ 740569 h 1845467"/>
                <a:gd name="connsiteX44" fmla="*/ 806801 w 1816451"/>
                <a:gd name="connsiteY44" fmla="*/ 676275 h 1845467"/>
                <a:gd name="connsiteX45" fmla="*/ 794895 w 1816451"/>
                <a:gd name="connsiteY45" fmla="*/ 657225 h 1845467"/>
                <a:gd name="connsiteX46" fmla="*/ 847282 w 1816451"/>
                <a:gd name="connsiteY46" fmla="*/ 588169 h 1845467"/>
                <a:gd name="connsiteX47" fmla="*/ 1197326 w 1816451"/>
                <a:gd name="connsiteY47" fmla="*/ 535782 h 1845467"/>
                <a:gd name="connsiteX48" fmla="*/ 1192564 w 1816451"/>
                <a:gd name="connsiteY48" fmla="*/ 957263 h 1845467"/>
                <a:gd name="connsiteX49" fmla="*/ 992539 w 1816451"/>
                <a:gd name="connsiteY49" fmla="*/ 988219 h 1845467"/>
                <a:gd name="connsiteX50" fmla="*/ 997301 w 1816451"/>
                <a:gd name="connsiteY50" fmla="*/ 1023938 h 1845467"/>
                <a:gd name="connsiteX51" fmla="*/ 1037782 w 1816451"/>
                <a:gd name="connsiteY51" fmla="*/ 1023938 h 1845467"/>
                <a:gd name="connsiteX52" fmla="*/ 1037782 w 1816451"/>
                <a:gd name="connsiteY52" fmla="*/ 1047750 h 1845467"/>
                <a:gd name="connsiteX53" fmla="*/ 1223520 w 1816451"/>
                <a:gd name="connsiteY53" fmla="*/ 1012032 h 1845467"/>
                <a:gd name="connsiteX54" fmla="*/ 1256857 w 1816451"/>
                <a:gd name="connsiteY54" fmla="*/ 1050132 h 1845467"/>
                <a:gd name="connsiteX55" fmla="*/ 1290195 w 1816451"/>
                <a:gd name="connsiteY55" fmla="*/ 1052513 h 1845467"/>
                <a:gd name="connsiteX56" fmla="*/ 1311626 w 1816451"/>
                <a:gd name="connsiteY56" fmla="*/ 1042988 h 1845467"/>
                <a:gd name="connsiteX57" fmla="*/ 1342582 w 1816451"/>
                <a:gd name="connsiteY57" fmla="*/ 1016794 h 1845467"/>
                <a:gd name="connsiteX58" fmla="*/ 1344964 w 1816451"/>
                <a:gd name="connsiteY58" fmla="*/ 990600 h 1845467"/>
                <a:gd name="connsiteX59" fmla="*/ 1344964 w 1816451"/>
                <a:gd name="connsiteY59" fmla="*/ 504825 h 1845467"/>
                <a:gd name="connsiteX60" fmla="*/ 1321151 w 1816451"/>
                <a:gd name="connsiteY60" fmla="*/ 481013 h 1845467"/>
                <a:gd name="connsiteX61" fmla="*/ 1318770 w 1816451"/>
                <a:gd name="connsiteY61" fmla="*/ 381000 h 1845467"/>
                <a:gd name="connsiteX62" fmla="*/ 1342582 w 1816451"/>
                <a:gd name="connsiteY62" fmla="*/ 397669 h 1845467"/>
                <a:gd name="connsiteX63" fmla="*/ 1368776 w 1816451"/>
                <a:gd name="connsiteY63" fmla="*/ 381000 h 1845467"/>
                <a:gd name="connsiteX64" fmla="*/ 1387826 w 1816451"/>
                <a:gd name="connsiteY64" fmla="*/ 390525 h 1845467"/>
                <a:gd name="connsiteX65" fmla="*/ 1406876 w 1816451"/>
                <a:gd name="connsiteY65" fmla="*/ 364332 h 1845467"/>
                <a:gd name="connsiteX66" fmla="*/ 1459264 w 1816451"/>
                <a:gd name="connsiteY66" fmla="*/ 369094 h 1845467"/>
                <a:gd name="connsiteX67" fmla="*/ 1461645 w 1816451"/>
                <a:gd name="connsiteY67" fmla="*/ 350044 h 1845467"/>
                <a:gd name="connsiteX68" fmla="*/ 1483076 w 1816451"/>
                <a:gd name="connsiteY68" fmla="*/ 352425 h 1845467"/>
                <a:gd name="connsiteX69" fmla="*/ 1483076 w 1816451"/>
                <a:gd name="connsiteY69" fmla="*/ 352425 h 1845467"/>
                <a:gd name="connsiteX70" fmla="*/ 1459264 w 1816451"/>
                <a:gd name="connsiteY70" fmla="*/ 304800 h 1845467"/>
                <a:gd name="connsiteX71" fmla="*/ 1485457 w 1816451"/>
                <a:gd name="connsiteY71" fmla="*/ 280988 h 1845467"/>
                <a:gd name="connsiteX72" fmla="*/ 1568801 w 1816451"/>
                <a:gd name="connsiteY72" fmla="*/ 142875 h 1845467"/>
                <a:gd name="connsiteX73" fmla="*/ 1564039 w 1816451"/>
                <a:gd name="connsiteY73" fmla="*/ 126207 h 1845467"/>
                <a:gd name="connsiteX74" fmla="*/ 1528320 w 1816451"/>
                <a:gd name="connsiteY74" fmla="*/ 126207 h 1845467"/>
                <a:gd name="connsiteX75" fmla="*/ 1497364 w 1816451"/>
                <a:gd name="connsiteY75" fmla="*/ 102394 h 1845467"/>
                <a:gd name="connsiteX76" fmla="*/ 1478314 w 1816451"/>
                <a:gd name="connsiteY76" fmla="*/ 121444 h 1845467"/>
                <a:gd name="connsiteX77" fmla="*/ 1461645 w 1816451"/>
                <a:gd name="connsiteY77" fmla="*/ 88107 h 1845467"/>
                <a:gd name="connsiteX78" fmla="*/ 1487839 w 1816451"/>
                <a:gd name="connsiteY78" fmla="*/ 64294 h 1845467"/>
                <a:gd name="connsiteX79" fmla="*/ 1475932 w 1816451"/>
                <a:gd name="connsiteY79" fmla="*/ 64294 h 1845467"/>
                <a:gd name="connsiteX80" fmla="*/ 1471170 w 1816451"/>
                <a:gd name="connsiteY80" fmla="*/ 26194 h 1845467"/>
                <a:gd name="connsiteX81" fmla="*/ 1459264 w 1816451"/>
                <a:gd name="connsiteY81" fmla="*/ 0 h 1845467"/>
                <a:gd name="connsiteX82" fmla="*/ 1425926 w 1816451"/>
                <a:gd name="connsiteY82" fmla="*/ 11907 h 1845467"/>
                <a:gd name="connsiteX83" fmla="*/ 1416401 w 1816451"/>
                <a:gd name="connsiteY83" fmla="*/ 38100 h 1845467"/>
                <a:gd name="connsiteX84" fmla="*/ 1344964 w 1816451"/>
                <a:gd name="connsiteY84" fmla="*/ 92868 h 1845467"/>
                <a:gd name="connsiteX85" fmla="*/ 1373538 w 1816451"/>
                <a:gd name="connsiteY85" fmla="*/ 235743 h 1845467"/>
                <a:gd name="connsiteX86" fmla="*/ 1083027 w 1816451"/>
                <a:gd name="connsiteY86" fmla="*/ 340518 h 1845467"/>
                <a:gd name="connsiteX87" fmla="*/ 994919 w 1816451"/>
                <a:gd name="connsiteY87" fmla="*/ 316707 h 1845467"/>
                <a:gd name="connsiteX88" fmla="*/ 942532 w 1816451"/>
                <a:gd name="connsiteY88" fmla="*/ 369094 h 1845467"/>
                <a:gd name="connsiteX89" fmla="*/ 904432 w 1816451"/>
                <a:gd name="connsiteY89" fmla="*/ 352425 h 1845467"/>
                <a:gd name="connsiteX90" fmla="*/ 830614 w 1816451"/>
                <a:gd name="connsiteY90" fmla="*/ 323850 h 1845467"/>
                <a:gd name="connsiteX91" fmla="*/ 773464 w 1816451"/>
                <a:gd name="connsiteY91" fmla="*/ 350044 h 1845467"/>
                <a:gd name="connsiteX92" fmla="*/ 735364 w 1816451"/>
                <a:gd name="connsiteY92" fmla="*/ 350044 h 1845467"/>
                <a:gd name="connsiteX93" fmla="*/ 692501 w 1816451"/>
                <a:gd name="connsiteY93" fmla="*/ 404813 h 1845467"/>
                <a:gd name="connsiteX94" fmla="*/ 640114 w 1816451"/>
                <a:gd name="connsiteY94" fmla="*/ 416719 h 1845467"/>
                <a:gd name="connsiteX95" fmla="*/ 628207 w 1816451"/>
                <a:gd name="connsiteY95" fmla="*/ 492919 h 1845467"/>
                <a:gd name="connsiteX96" fmla="*/ 266257 w 1816451"/>
                <a:gd name="connsiteY96" fmla="*/ 452438 h 1845467"/>
                <a:gd name="connsiteX97" fmla="*/ 251970 w 1816451"/>
                <a:gd name="connsiteY97" fmla="*/ 483394 h 1845467"/>
                <a:gd name="connsiteX98" fmla="*/ 366270 w 1816451"/>
                <a:gd name="connsiteY98" fmla="*/ 547688 h 1845467"/>
                <a:gd name="connsiteX99" fmla="*/ 324959 w 1816451"/>
                <a:gd name="connsiteY99" fmla="*/ 777691 h 1845467"/>
                <a:gd name="connsiteX100" fmla="*/ 3717 w 1816451"/>
                <a:gd name="connsiteY100" fmla="*/ 1049938 h 1845467"/>
                <a:gd name="connsiteX101" fmla="*/ 160275 w 1816451"/>
                <a:gd name="connsiteY101" fmla="*/ 1032204 h 1845467"/>
                <a:gd name="connsiteX102" fmla="*/ 258658 w 1816451"/>
                <a:gd name="connsiteY102" fmla="*/ 1049314 h 1845467"/>
                <a:gd name="connsiteX103" fmla="*/ 348278 w 1816451"/>
                <a:gd name="connsiteY103" fmla="*/ 864393 h 1845467"/>
                <a:gd name="connsiteX104" fmla="*/ 432944 w 1816451"/>
                <a:gd name="connsiteY104" fmla="*/ 916781 h 1845467"/>
                <a:gd name="connsiteX105" fmla="*/ 537720 w 1816451"/>
                <a:gd name="connsiteY105" fmla="*/ 950119 h 1845467"/>
                <a:gd name="connsiteX106" fmla="*/ 547245 w 1816451"/>
                <a:gd name="connsiteY106" fmla="*/ 990600 h 1845467"/>
                <a:gd name="connsiteX107" fmla="*/ 561532 w 1816451"/>
                <a:gd name="connsiteY107" fmla="*/ 1078707 h 1845467"/>
                <a:gd name="connsiteX108" fmla="*/ 578201 w 1816451"/>
                <a:gd name="connsiteY108" fmla="*/ 1128713 h 1845467"/>
                <a:gd name="connsiteX109" fmla="*/ 666307 w 1816451"/>
                <a:gd name="connsiteY109" fmla="*/ 1221582 h 1845467"/>
                <a:gd name="connsiteX110" fmla="*/ 742507 w 1816451"/>
                <a:gd name="connsiteY110" fmla="*/ 1295400 h 1845467"/>
                <a:gd name="connsiteX111" fmla="*/ 816326 w 1816451"/>
                <a:gd name="connsiteY111" fmla="*/ 1369219 h 1845467"/>
                <a:gd name="connsiteX112" fmla="*/ 842520 w 1816451"/>
                <a:gd name="connsiteY112" fmla="*/ 1452563 h 1845467"/>
                <a:gd name="connsiteX113" fmla="*/ 899670 w 1816451"/>
                <a:gd name="connsiteY113" fmla="*/ 1585913 h 1845467"/>
                <a:gd name="connsiteX114" fmla="*/ 921101 w 1816451"/>
                <a:gd name="connsiteY114" fmla="*/ 1674019 h 1845467"/>
                <a:gd name="connsiteX115" fmla="*/ 925864 w 1816451"/>
                <a:gd name="connsiteY115" fmla="*/ 1712119 h 1845467"/>
                <a:gd name="connsiteX116" fmla="*/ 902051 w 1816451"/>
                <a:gd name="connsiteY116" fmla="*/ 1804988 h 1845467"/>
                <a:gd name="connsiteX117" fmla="*/ 985395 w 1816451"/>
                <a:gd name="connsiteY117" fmla="*/ 1845467 h 1845467"/>
                <a:gd name="connsiteX118" fmla="*/ 1059213 w 1816451"/>
                <a:gd name="connsiteY118" fmla="*/ 1750220 h 1845467"/>
                <a:gd name="connsiteX0" fmla="*/ 1059213 w 1816451"/>
                <a:gd name="connsiteY0" fmla="*/ 1750220 h 1845467"/>
                <a:gd name="connsiteX1" fmla="*/ 1094932 w 1816451"/>
                <a:gd name="connsiteY1" fmla="*/ 1659732 h 1845467"/>
                <a:gd name="connsiteX2" fmla="*/ 1106839 w 1816451"/>
                <a:gd name="connsiteY2" fmla="*/ 1614488 h 1845467"/>
                <a:gd name="connsiteX3" fmla="*/ 1099695 w 1816451"/>
                <a:gd name="connsiteY3" fmla="*/ 1564482 h 1845467"/>
                <a:gd name="connsiteX4" fmla="*/ 1063976 w 1816451"/>
                <a:gd name="connsiteY4" fmla="*/ 1521619 h 1845467"/>
                <a:gd name="connsiteX5" fmla="*/ 1085407 w 1816451"/>
                <a:gd name="connsiteY5" fmla="*/ 1478757 h 1845467"/>
                <a:gd name="connsiteX6" fmla="*/ 1085407 w 1816451"/>
                <a:gd name="connsiteY6" fmla="*/ 1478757 h 1845467"/>
                <a:gd name="connsiteX7" fmla="*/ 1183039 w 1816451"/>
                <a:gd name="connsiteY7" fmla="*/ 1483519 h 1845467"/>
                <a:gd name="connsiteX8" fmla="*/ 1190182 w 1816451"/>
                <a:gd name="connsiteY8" fmla="*/ 1469232 h 1845467"/>
                <a:gd name="connsiteX9" fmla="*/ 1285432 w 1816451"/>
                <a:gd name="connsiteY9" fmla="*/ 1469232 h 1845467"/>
                <a:gd name="connsiteX10" fmla="*/ 1285432 w 1816451"/>
                <a:gd name="connsiteY10" fmla="*/ 1426369 h 1845467"/>
                <a:gd name="connsiteX11" fmla="*/ 1318770 w 1816451"/>
                <a:gd name="connsiteY11" fmla="*/ 1388269 h 1845467"/>
                <a:gd name="connsiteX12" fmla="*/ 1433070 w 1816451"/>
                <a:gd name="connsiteY12" fmla="*/ 1331119 h 1845467"/>
                <a:gd name="connsiteX13" fmla="*/ 1802164 w 1816451"/>
                <a:gd name="connsiteY13" fmla="*/ 1009650 h 1845467"/>
                <a:gd name="connsiteX14" fmla="*/ 1816451 w 1816451"/>
                <a:gd name="connsiteY14" fmla="*/ 954882 h 1845467"/>
                <a:gd name="connsiteX15" fmla="*/ 1780732 w 1816451"/>
                <a:gd name="connsiteY15" fmla="*/ 916782 h 1845467"/>
                <a:gd name="connsiteX16" fmla="*/ 1728345 w 1816451"/>
                <a:gd name="connsiteY16" fmla="*/ 909638 h 1845467"/>
                <a:gd name="connsiteX17" fmla="*/ 1709295 w 1816451"/>
                <a:gd name="connsiteY17" fmla="*/ 921544 h 1845467"/>
                <a:gd name="connsiteX18" fmla="*/ 1275907 w 1816451"/>
                <a:gd name="connsiteY18" fmla="*/ 1295400 h 1845467"/>
                <a:gd name="connsiteX19" fmla="*/ 1230664 w 1816451"/>
                <a:gd name="connsiteY19" fmla="*/ 1352550 h 1845467"/>
                <a:gd name="connsiteX20" fmla="*/ 1225901 w 1816451"/>
                <a:gd name="connsiteY20" fmla="*/ 1295400 h 1845467"/>
                <a:gd name="connsiteX21" fmla="*/ 1225901 w 1816451"/>
                <a:gd name="connsiteY21" fmla="*/ 1295400 h 1845467"/>
                <a:gd name="connsiteX22" fmla="*/ 1159226 w 1816451"/>
                <a:gd name="connsiteY22" fmla="*/ 1307307 h 1845467"/>
                <a:gd name="connsiteX23" fmla="*/ 1142557 w 1816451"/>
                <a:gd name="connsiteY23" fmla="*/ 1266825 h 1845467"/>
                <a:gd name="connsiteX24" fmla="*/ 1113982 w 1816451"/>
                <a:gd name="connsiteY24" fmla="*/ 1259682 h 1845467"/>
                <a:gd name="connsiteX25" fmla="*/ 1104457 w 1816451"/>
                <a:gd name="connsiteY25" fmla="*/ 1221582 h 1845467"/>
                <a:gd name="connsiteX26" fmla="*/ 1056832 w 1816451"/>
                <a:gd name="connsiteY26" fmla="*/ 1212057 h 1845467"/>
                <a:gd name="connsiteX27" fmla="*/ 1004445 w 1816451"/>
                <a:gd name="connsiteY27" fmla="*/ 1228725 h 1845467"/>
                <a:gd name="connsiteX28" fmla="*/ 968726 w 1816451"/>
                <a:gd name="connsiteY28" fmla="*/ 1214438 h 1845467"/>
                <a:gd name="connsiteX29" fmla="*/ 963964 w 1816451"/>
                <a:gd name="connsiteY29" fmla="*/ 1176338 h 1845467"/>
                <a:gd name="connsiteX30" fmla="*/ 911576 w 1816451"/>
                <a:gd name="connsiteY30" fmla="*/ 1173957 h 1845467"/>
                <a:gd name="connsiteX31" fmla="*/ 875857 w 1816451"/>
                <a:gd name="connsiteY31" fmla="*/ 1150144 h 1845467"/>
                <a:gd name="connsiteX32" fmla="*/ 852045 w 1816451"/>
                <a:gd name="connsiteY32" fmla="*/ 1159669 h 1845467"/>
                <a:gd name="connsiteX33" fmla="*/ 806801 w 1816451"/>
                <a:gd name="connsiteY33" fmla="*/ 1128713 h 1845467"/>
                <a:gd name="connsiteX34" fmla="*/ 756795 w 1816451"/>
                <a:gd name="connsiteY34" fmla="*/ 1085850 h 1845467"/>
                <a:gd name="connsiteX35" fmla="*/ 744889 w 1816451"/>
                <a:gd name="connsiteY35" fmla="*/ 1028700 h 1845467"/>
                <a:gd name="connsiteX36" fmla="*/ 728220 w 1816451"/>
                <a:gd name="connsiteY36" fmla="*/ 1016794 h 1845467"/>
                <a:gd name="connsiteX37" fmla="*/ 732982 w 1816451"/>
                <a:gd name="connsiteY37" fmla="*/ 973932 h 1845467"/>
                <a:gd name="connsiteX38" fmla="*/ 725839 w 1816451"/>
                <a:gd name="connsiteY38" fmla="*/ 954882 h 1845467"/>
                <a:gd name="connsiteX39" fmla="*/ 761557 w 1816451"/>
                <a:gd name="connsiteY39" fmla="*/ 862013 h 1845467"/>
                <a:gd name="connsiteX40" fmla="*/ 685357 w 1816451"/>
                <a:gd name="connsiteY40" fmla="*/ 807244 h 1845467"/>
                <a:gd name="connsiteX41" fmla="*/ 709170 w 1816451"/>
                <a:gd name="connsiteY41" fmla="*/ 797719 h 1845467"/>
                <a:gd name="connsiteX42" fmla="*/ 706789 w 1816451"/>
                <a:gd name="connsiteY42" fmla="*/ 766763 h 1845467"/>
                <a:gd name="connsiteX43" fmla="*/ 702026 w 1816451"/>
                <a:gd name="connsiteY43" fmla="*/ 740569 h 1845467"/>
                <a:gd name="connsiteX44" fmla="*/ 806801 w 1816451"/>
                <a:gd name="connsiteY44" fmla="*/ 676275 h 1845467"/>
                <a:gd name="connsiteX45" fmla="*/ 794895 w 1816451"/>
                <a:gd name="connsiteY45" fmla="*/ 657225 h 1845467"/>
                <a:gd name="connsiteX46" fmla="*/ 847282 w 1816451"/>
                <a:gd name="connsiteY46" fmla="*/ 588169 h 1845467"/>
                <a:gd name="connsiteX47" fmla="*/ 1197326 w 1816451"/>
                <a:gd name="connsiteY47" fmla="*/ 535782 h 1845467"/>
                <a:gd name="connsiteX48" fmla="*/ 1192564 w 1816451"/>
                <a:gd name="connsiteY48" fmla="*/ 957263 h 1845467"/>
                <a:gd name="connsiteX49" fmla="*/ 992539 w 1816451"/>
                <a:gd name="connsiteY49" fmla="*/ 988219 h 1845467"/>
                <a:gd name="connsiteX50" fmla="*/ 997301 w 1816451"/>
                <a:gd name="connsiteY50" fmla="*/ 1023938 h 1845467"/>
                <a:gd name="connsiteX51" fmla="*/ 1037782 w 1816451"/>
                <a:gd name="connsiteY51" fmla="*/ 1023938 h 1845467"/>
                <a:gd name="connsiteX52" fmla="*/ 1037782 w 1816451"/>
                <a:gd name="connsiteY52" fmla="*/ 1047750 h 1845467"/>
                <a:gd name="connsiteX53" fmla="*/ 1223520 w 1816451"/>
                <a:gd name="connsiteY53" fmla="*/ 1012032 h 1845467"/>
                <a:gd name="connsiteX54" fmla="*/ 1256857 w 1816451"/>
                <a:gd name="connsiteY54" fmla="*/ 1050132 h 1845467"/>
                <a:gd name="connsiteX55" fmla="*/ 1290195 w 1816451"/>
                <a:gd name="connsiteY55" fmla="*/ 1052513 h 1845467"/>
                <a:gd name="connsiteX56" fmla="*/ 1311626 w 1816451"/>
                <a:gd name="connsiteY56" fmla="*/ 1042988 h 1845467"/>
                <a:gd name="connsiteX57" fmla="*/ 1342582 w 1816451"/>
                <a:gd name="connsiteY57" fmla="*/ 1016794 h 1845467"/>
                <a:gd name="connsiteX58" fmla="*/ 1344964 w 1816451"/>
                <a:gd name="connsiteY58" fmla="*/ 990600 h 1845467"/>
                <a:gd name="connsiteX59" fmla="*/ 1344964 w 1816451"/>
                <a:gd name="connsiteY59" fmla="*/ 504825 h 1845467"/>
                <a:gd name="connsiteX60" fmla="*/ 1321151 w 1816451"/>
                <a:gd name="connsiteY60" fmla="*/ 481013 h 1845467"/>
                <a:gd name="connsiteX61" fmla="*/ 1318770 w 1816451"/>
                <a:gd name="connsiteY61" fmla="*/ 381000 h 1845467"/>
                <a:gd name="connsiteX62" fmla="*/ 1342582 w 1816451"/>
                <a:gd name="connsiteY62" fmla="*/ 397669 h 1845467"/>
                <a:gd name="connsiteX63" fmla="*/ 1368776 w 1816451"/>
                <a:gd name="connsiteY63" fmla="*/ 381000 h 1845467"/>
                <a:gd name="connsiteX64" fmla="*/ 1387826 w 1816451"/>
                <a:gd name="connsiteY64" fmla="*/ 390525 h 1845467"/>
                <a:gd name="connsiteX65" fmla="*/ 1406876 w 1816451"/>
                <a:gd name="connsiteY65" fmla="*/ 364332 h 1845467"/>
                <a:gd name="connsiteX66" fmla="*/ 1459264 w 1816451"/>
                <a:gd name="connsiteY66" fmla="*/ 369094 h 1845467"/>
                <a:gd name="connsiteX67" fmla="*/ 1461645 w 1816451"/>
                <a:gd name="connsiteY67" fmla="*/ 350044 h 1845467"/>
                <a:gd name="connsiteX68" fmla="*/ 1483076 w 1816451"/>
                <a:gd name="connsiteY68" fmla="*/ 352425 h 1845467"/>
                <a:gd name="connsiteX69" fmla="*/ 1483076 w 1816451"/>
                <a:gd name="connsiteY69" fmla="*/ 352425 h 1845467"/>
                <a:gd name="connsiteX70" fmla="*/ 1459264 w 1816451"/>
                <a:gd name="connsiteY70" fmla="*/ 304800 h 1845467"/>
                <a:gd name="connsiteX71" fmla="*/ 1485457 w 1816451"/>
                <a:gd name="connsiteY71" fmla="*/ 280988 h 1845467"/>
                <a:gd name="connsiteX72" fmla="*/ 1568801 w 1816451"/>
                <a:gd name="connsiteY72" fmla="*/ 142875 h 1845467"/>
                <a:gd name="connsiteX73" fmla="*/ 1564039 w 1816451"/>
                <a:gd name="connsiteY73" fmla="*/ 126207 h 1845467"/>
                <a:gd name="connsiteX74" fmla="*/ 1528320 w 1816451"/>
                <a:gd name="connsiteY74" fmla="*/ 126207 h 1845467"/>
                <a:gd name="connsiteX75" fmla="*/ 1497364 w 1816451"/>
                <a:gd name="connsiteY75" fmla="*/ 102394 h 1845467"/>
                <a:gd name="connsiteX76" fmla="*/ 1478314 w 1816451"/>
                <a:gd name="connsiteY76" fmla="*/ 121444 h 1845467"/>
                <a:gd name="connsiteX77" fmla="*/ 1461645 w 1816451"/>
                <a:gd name="connsiteY77" fmla="*/ 88107 h 1845467"/>
                <a:gd name="connsiteX78" fmla="*/ 1487839 w 1816451"/>
                <a:gd name="connsiteY78" fmla="*/ 64294 h 1845467"/>
                <a:gd name="connsiteX79" fmla="*/ 1475932 w 1816451"/>
                <a:gd name="connsiteY79" fmla="*/ 64294 h 1845467"/>
                <a:gd name="connsiteX80" fmla="*/ 1471170 w 1816451"/>
                <a:gd name="connsiteY80" fmla="*/ 26194 h 1845467"/>
                <a:gd name="connsiteX81" fmla="*/ 1459264 w 1816451"/>
                <a:gd name="connsiteY81" fmla="*/ 0 h 1845467"/>
                <a:gd name="connsiteX82" fmla="*/ 1425926 w 1816451"/>
                <a:gd name="connsiteY82" fmla="*/ 11907 h 1845467"/>
                <a:gd name="connsiteX83" fmla="*/ 1416401 w 1816451"/>
                <a:gd name="connsiteY83" fmla="*/ 38100 h 1845467"/>
                <a:gd name="connsiteX84" fmla="*/ 1344964 w 1816451"/>
                <a:gd name="connsiteY84" fmla="*/ 92868 h 1845467"/>
                <a:gd name="connsiteX85" fmla="*/ 1373538 w 1816451"/>
                <a:gd name="connsiteY85" fmla="*/ 235743 h 1845467"/>
                <a:gd name="connsiteX86" fmla="*/ 1083027 w 1816451"/>
                <a:gd name="connsiteY86" fmla="*/ 340518 h 1845467"/>
                <a:gd name="connsiteX87" fmla="*/ 994919 w 1816451"/>
                <a:gd name="connsiteY87" fmla="*/ 316707 h 1845467"/>
                <a:gd name="connsiteX88" fmla="*/ 942532 w 1816451"/>
                <a:gd name="connsiteY88" fmla="*/ 369094 h 1845467"/>
                <a:gd name="connsiteX89" fmla="*/ 904432 w 1816451"/>
                <a:gd name="connsiteY89" fmla="*/ 352425 h 1845467"/>
                <a:gd name="connsiteX90" fmla="*/ 830614 w 1816451"/>
                <a:gd name="connsiteY90" fmla="*/ 323850 h 1845467"/>
                <a:gd name="connsiteX91" fmla="*/ 773464 w 1816451"/>
                <a:gd name="connsiteY91" fmla="*/ 350044 h 1845467"/>
                <a:gd name="connsiteX92" fmla="*/ 735364 w 1816451"/>
                <a:gd name="connsiteY92" fmla="*/ 350044 h 1845467"/>
                <a:gd name="connsiteX93" fmla="*/ 692501 w 1816451"/>
                <a:gd name="connsiteY93" fmla="*/ 404813 h 1845467"/>
                <a:gd name="connsiteX94" fmla="*/ 640114 w 1816451"/>
                <a:gd name="connsiteY94" fmla="*/ 416719 h 1845467"/>
                <a:gd name="connsiteX95" fmla="*/ 628207 w 1816451"/>
                <a:gd name="connsiteY95" fmla="*/ 492919 h 1845467"/>
                <a:gd name="connsiteX96" fmla="*/ 266257 w 1816451"/>
                <a:gd name="connsiteY96" fmla="*/ 452438 h 1845467"/>
                <a:gd name="connsiteX97" fmla="*/ 251970 w 1816451"/>
                <a:gd name="connsiteY97" fmla="*/ 483394 h 1845467"/>
                <a:gd name="connsiteX98" fmla="*/ 366270 w 1816451"/>
                <a:gd name="connsiteY98" fmla="*/ 547688 h 1845467"/>
                <a:gd name="connsiteX99" fmla="*/ 324959 w 1816451"/>
                <a:gd name="connsiteY99" fmla="*/ 777691 h 1845467"/>
                <a:gd name="connsiteX100" fmla="*/ 3717 w 1816451"/>
                <a:gd name="connsiteY100" fmla="*/ 1049938 h 1845467"/>
                <a:gd name="connsiteX101" fmla="*/ 160275 w 1816451"/>
                <a:gd name="connsiteY101" fmla="*/ 1032204 h 1845467"/>
                <a:gd name="connsiteX102" fmla="*/ 258658 w 1816451"/>
                <a:gd name="connsiteY102" fmla="*/ 1049314 h 1845467"/>
                <a:gd name="connsiteX103" fmla="*/ 348278 w 1816451"/>
                <a:gd name="connsiteY103" fmla="*/ 864393 h 1845467"/>
                <a:gd name="connsiteX104" fmla="*/ 432944 w 1816451"/>
                <a:gd name="connsiteY104" fmla="*/ 916781 h 1845467"/>
                <a:gd name="connsiteX105" fmla="*/ 537720 w 1816451"/>
                <a:gd name="connsiteY105" fmla="*/ 950119 h 1845467"/>
                <a:gd name="connsiteX106" fmla="*/ 547245 w 1816451"/>
                <a:gd name="connsiteY106" fmla="*/ 990600 h 1845467"/>
                <a:gd name="connsiteX107" fmla="*/ 561532 w 1816451"/>
                <a:gd name="connsiteY107" fmla="*/ 1078707 h 1845467"/>
                <a:gd name="connsiteX108" fmla="*/ 578201 w 1816451"/>
                <a:gd name="connsiteY108" fmla="*/ 1128713 h 1845467"/>
                <a:gd name="connsiteX109" fmla="*/ 666307 w 1816451"/>
                <a:gd name="connsiteY109" fmla="*/ 1221582 h 1845467"/>
                <a:gd name="connsiteX110" fmla="*/ 742507 w 1816451"/>
                <a:gd name="connsiteY110" fmla="*/ 1295400 h 1845467"/>
                <a:gd name="connsiteX111" fmla="*/ 816326 w 1816451"/>
                <a:gd name="connsiteY111" fmla="*/ 1369219 h 1845467"/>
                <a:gd name="connsiteX112" fmla="*/ 842520 w 1816451"/>
                <a:gd name="connsiteY112" fmla="*/ 1452563 h 1845467"/>
                <a:gd name="connsiteX113" fmla="*/ 899670 w 1816451"/>
                <a:gd name="connsiteY113" fmla="*/ 1585913 h 1845467"/>
                <a:gd name="connsiteX114" fmla="*/ 921101 w 1816451"/>
                <a:gd name="connsiteY114" fmla="*/ 1674019 h 1845467"/>
                <a:gd name="connsiteX115" fmla="*/ 925864 w 1816451"/>
                <a:gd name="connsiteY115" fmla="*/ 1712119 h 1845467"/>
                <a:gd name="connsiteX116" fmla="*/ 902051 w 1816451"/>
                <a:gd name="connsiteY116" fmla="*/ 1804988 h 1845467"/>
                <a:gd name="connsiteX117" fmla="*/ 985395 w 1816451"/>
                <a:gd name="connsiteY117" fmla="*/ 1845467 h 1845467"/>
                <a:gd name="connsiteX118" fmla="*/ 1059213 w 1816451"/>
                <a:gd name="connsiteY118" fmla="*/ 1750220 h 1845467"/>
                <a:gd name="connsiteX0" fmla="*/ 1059213 w 1816451"/>
                <a:gd name="connsiteY0" fmla="*/ 1750220 h 1845467"/>
                <a:gd name="connsiteX1" fmla="*/ 1094932 w 1816451"/>
                <a:gd name="connsiteY1" fmla="*/ 1659732 h 1845467"/>
                <a:gd name="connsiteX2" fmla="*/ 1106839 w 1816451"/>
                <a:gd name="connsiteY2" fmla="*/ 1614488 h 1845467"/>
                <a:gd name="connsiteX3" fmla="*/ 1099695 w 1816451"/>
                <a:gd name="connsiteY3" fmla="*/ 1564482 h 1845467"/>
                <a:gd name="connsiteX4" fmla="*/ 1063976 w 1816451"/>
                <a:gd name="connsiteY4" fmla="*/ 1521619 h 1845467"/>
                <a:gd name="connsiteX5" fmla="*/ 1085407 w 1816451"/>
                <a:gd name="connsiteY5" fmla="*/ 1478757 h 1845467"/>
                <a:gd name="connsiteX6" fmla="*/ 1085407 w 1816451"/>
                <a:gd name="connsiteY6" fmla="*/ 1478757 h 1845467"/>
                <a:gd name="connsiteX7" fmla="*/ 1183039 w 1816451"/>
                <a:gd name="connsiteY7" fmla="*/ 1483519 h 1845467"/>
                <a:gd name="connsiteX8" fmla="*/ 1190182 w 1816451"/>
                <a:gd name="connsiteY8" fmla="*/ 1469232 h 1845467"/>
                <a:gd name="connsiteX9" fmla="*/ 1285432 w 1816451"/>
                <a:gd name="connsiteY9" fmla="*/ 1469232 h 1845467"/>
                <a:gd name="connsiteX10" fmla="*/ 1285432 w 1816451"/>
                <a:gd name="connsiteY10" fmla="*/ 1426369 h 1845467"/>
                <a:gd name="connsiteX11" fmla="*/ 1318770 w 1816451"/>
                <a:gd name="connsiteY11" fmla="*/ 1388269 h 1845467"/>
                <a:gd name="connsiteX12" fmla="*/ 1433070 w 1816451"/>
                <a:gd name="connsiteY12" fmla="*/ 1331119 h 1845467"/>
                <a:gd name="connsiteX13" fmla="*/ 1802164 w 1816451"/>
                <a:gd name="connsiteY13" fmla="*/ 1009650 h 1845467"/>
                <a:gd name="connsiteX14" fmla="*/ 1816451 w 1816451"/>
                <a:gd name="connsiteY14" fmla="*/ 954882 h 1845467"/>
                <a:gd name="connsiteX15" fmla="*/ 1780732 w 1816451"/>
                <a:gd name="connsiteY15" fmla="*/ 916782 h 1845467"/>
                <a:gd name="connsiteX16" fmla="*/ 1728345 w 1816451"/>
                <a:gd name="connsiteY16" fmla="*/ 909638 h 1845467"/>
                <a:gd name="connsiteX17" fmla="*/ 1709295 w 1816451"/>
                <a:gd name="connsiteY17" fmla="*/ 921544 h 1845467"/>
                <a:gd name="connsiteX18" fmla="*/ 1275907 w 1816451"/>
                <a:gd name="connsiteY18" fmla="*/ 1295400 h 1845467"/>
                <a:gd name="connsiteX19" fmla="*/ 1230664 w 1816451"/>
                <a:gd name="connsiteY19" fmla="*/ 1352550 h 1845467"/>
                <a:gd name="connsiteX20" fmla="*/ 1225901 w 1816451"/>
                <a:gd name="connsiteY20" fmla="*/ 1295400 h 1845467"/>
                <a:gd name="connsiteX21" fmla="*/ 1225901 w 1816451"/>
                <a:gd name="connsiteY21" fmla="*/ 1295400 h 1845467"/>
                <a:gd name="connsiteX22" fmla="*/ 1159226 w 1816451"/>
                <a:gd name="connsiteY22" fmla="*/ 1307307 h 1845467"/>
                <a:gd name="connsiteX23" fmla="*/ 1142557 w 1816451"/>
                <a:gd name="connsiteY23" fmla="*/ 1266825 h 1845467"/>
                <a:gd name="connsiteX24" fmla="*/ 1113982 w 1816451"/>
                <a:gd name="connsiteY24" fmla="*/ 1259682 h 1845467"/>
                <a:gd name="connsiteX25" fmla="*/ 1104457 w 1816451"/>
                <a:gd name="connsiteY25" fmla="*/ 1221582 h 1845467"/>
                <a:gd name="connsiteX26" fmla="*/ 1056832 w 1816451"/>
                <a:gd name="connsiteY26" fmla="*/ 1212057 h 1845467"/>
                <a:gd name="connsiteX27" fmla="*/ 1004445 w 1816451"/>
                <a:gd name="connsiteY27" fmla="*/ 1228725 h 1845467"/>
                <a:gd name="connsiteX28" fmla="*/ 968726 w 1816451"/>
                <a:gd name="connsiteY28" fmla="*/ 1214438 h 1845467"/>
                <a:gd name="connsiteX29" fmla="*/ 963964 w 1816451"/>
                <a:gd name="connsiteY29" fmla="*/ 1176338 h 1845467"/>
                <a:gd name="connsiteX30" fmla="*/ 911576 w 1816451"/>
                <a:gd name="connsiteY30" fmla="*/ 1173957 h 1845467"/>
                <a:gd name="connsiteX31" fmla="*/ 875857 w 1816451"/>
                <a:gd name="connsiteY31" fmla="*/ 1150144 h 1845467"/>
                <a:gd name="connsiteX32" fmla="*/ 852045 w 1816451"/>
                <a:gd name="connsiteY32" fmla="*/ 1159669 h 1845467"/>
                <a:gd name="connsiteX33" fmla="*/ 806801 w 1816451"/>
                <a:gd name="connsiteY33" fmla="*/ 1128713 h 1845467"/>
                <a:gd name="connsiteX34" fmla="*/ 756795 w 1816451"/>
                <a:gd name="connsiteY34" fmla="*/ 1085850 h 1845467"/>
                <a:gd name="connsiteX35" fmla="*/ 744889 w 1816451"/>
                <a:gd name="connsiteY35" fmla="*/ 1028700 h 1845467"/>
                <a:gd name="connsiteX36" fmla="*/ 728220 w 1816451"/>
                <a:gd name="connsiteY36" fmla="*/ 1016794 h 1845467"/>
                <a:gd name="connsiteX37" fmla="*/ 732982 w 1816451"/>
                <a:gd name="connsiteY37" fmla="*/ 973932 h 1845467"/>
                <a:gd name="connsiteX38" fmla="*/ 725839 w 1816451"/>
                <a:gd name="connsiteY38" fmla="*/ 954882 h 1845467"/>
                <a:gd name="connsiteX39" fmla="*/ 761557 w 1816451"/>
                <a:gd name="connsiteY39" fmla="*/ 862013 h 1845467"/>
                <a:gd name="connsiteX40" fmla="*/ 685357 w 1816451"/>
                <a:gd name="connsiteY40" fmla="*/ 807244 h 1845467"/>
                <a:gd name="connsiteX41" fmla="*/ 709170 w 1816451"/>
                <a:gd name="connsiteY41" fmla="*/ 797719 h 1845467"/>
                <a:gd name="connsiteX42" fmla="*/ 706789 w 1816451"/>
                <a:gd name="connsiteY42" fmla="*/ 766763 h 1845467"/>
                <a:gd name="connsiteX43" fmla="*/ 702026 w 1816451"/>
                <a:gd name="connsiteY43" fmla="*/ 740569 h 1845467"/>
                <a:gd name="connsiteX44" fmla="*/ 806801 w 1816451"/>
                <a:gd name="connsiteY44" fmla="*/ 676275 h 1845467"/>
                <a:gd name="connsiteX45" fmla="*/ 794895 w 1816451"/>
                <a:gd name="connsiteY45" fmla="*/ 657225 h 1845467"/>
                <a:gd name="connsiteX46" fmla="*/ 847282 w 1816451"/>
                <a:gd name="connsiteY46" fmla="*/ 588169 h 1845467"/>
                <a:gd name="connsiteX47" fmla="*/ 1197326 w 1816451"/>
                <a:gd name="connsiteY47" fmla="*/ 535782 h 1845467"/>
                <a:gd name="connsiteX48" fmla="*/ 1192564 w 1816451"/>
                <a:gd name="connsiteY48" fmla="*/ 957263 h 1845467"/>
                <a:gd name="connsiteX49" fmla="*/ 992539 w 1816451"/>
                <a:gd name="connsiteY49" fmla="*/ 988219 h 1845467"/>
                <a:gd name="connsiteX50" fmla="*/ 997301 w 1816451"/>
                <a:gd name="connsiteY50" fmla="*/ 1023938 h 1845467"/>
                <a:gd name="connsiteX51" fmla="*/ 1037782 w 1816451"/>
                <a:gd name="connsiteY51" fmla="*/ 1023938 h 1845467"/>
                <a:gd name="connsiteX52" fmla="*/ 1037782 w 1816451"/>
                <a:gd name="connsiteY52" fmla="*/ 1047750 h 1845467"/>
                <a:gd name="connsiteX53" fmla="*/ 1223520 w 1816451"/>
                <a:gd name="connsiteY53" fmla="*/ 1012032 h 1845467"/>
                <a:gd name="connsiteX54" fmla="*/ 1256857 w 1816451"/>
                <a:gd name="connsiteY54" fmla="*/ 1050132 h 1845467"/>
                <a:gd name="connsiteX55" fmla="*/ 1290195 w 1816451"/>
                <a:gd name="connsiteY55" fmla="*/ 1052513 h 1845467"/>
                <a:gd name="connsiteX56" fmla="*/ 1311626 w 1816451"/>
                <a:gd name="connsiteY56" fmla="*/ 1042988 h 1845467"/>
                <a:gd name="connsiteX57" fmla="*/ 1342582 w 1816451"/>
                <a:gd name="connsiteY57" fmla="*/ 1016794 h 1845467"/>
                <a:gd name="connsiteX58" fmla="*/ 1344964 w 1816451"/>
                <a:gd name="connsiteY58" fmla="*/ 990600 h 1845467"/>
                <a:gd name="connsiteX59" fmla="*/ 1344964 w 1816451"/>
                <a:gd name="connsiteY59" fmla="*/ 504825 h 1845467"/>
                <a:gd name="connsiteX60" fmla="*/ 1321151 w 1816451"/>
                <a:gd name="connsiteY60" fmla="*/ 481013 h 1845467"/>
                <a:gd name="connsiteX61" fmla="*/ 1318770 w 1816451"/>
                <a:gd name="connsiteY61" fmla="*/ 381000 h 1845467"/>
                <a:gd name="connsiteX62" fmla="*/ 1342582 w 1816451"/>
                <a:gd name="connsiteY62" fmla="*/ 397669 h 1845467"/>
                <a:gd name="connsiteX63" fmla="*/ 1368776 w 1816451"/>
                <a:gd name="connsiteY63" fmla="*/ 381000 h 1845467"/>
                <a:gd name="connsiteX64" fmla="*/ 1387826 w 1816451"/>
                <a:gd name="connsiteY64" fmla="*/ 390525 h 1845467"/>
                <a:gd name="connsiteX65" fmla="*/ 1406876 w 1816451"/>
                <a:gd name="connsiteY65" fmla="*/ 364332 h 1845467"/>
                <a:gd name="connsiteX66" fmla="*/ 1459264 w 1816451"/>
                <a:gd name="connsiteY66" fmla="*/ 369094 h 1845467"/>
                <a:gd name="connsiteX67" fmla="*/ 1461645 w 1816451"/>
                <a:gd name="connsiteY67" fmla="*/ 350044 h 1845467"/>
                <a:gd name="connsiteX68" fmla="*/ 1483076 w 1816451"/>
                <a:gd name="connsiteY68" fmla="*/ 352425 h 1845467"/>
                <a:gd name="connsiteX69" fmla="*/ 1483076 w 1816451"/>
                <a:gd name="connsiteY69" fmla="*/ 352425 h 1845467"/>
                <a:gd name="connsiteX70" fmla="*/ 1459264 w 1816451"/>
                <a:gd name="connsiteY70" fmla="*/ 304800 h 1845467"/>
                <a:gd name="connsiteX71" fmla="*/ 1485457 w 1816451"/>
                <a:gd name="connsiteY71" fmla="*/ 280988 h 1845467"/>
                <a:gd name="connsiteX72" fmla="*/ 1568801 w 1816451"/>
                <a:gd name="connsiteY72" fmla="*/ 142875 h 1845467"/>
                <a:gd name="connsiteX73" fmla="*/ 1564039 w 1816451"/>
                <a:gd name="connsiteY73" fmla="*/ 126207 h 1845467"/>
                <a:gd name="connsiteX74" fmla="*/ 1528320 w 1816451"/>
                <a:gd name="connsiteY74" fmla="*/ 126207 h 1845467"/>
                <a:gd name="connsiteX75" fmla="*/ 1497364 w 1816451"/>
                <a:gd name="connsiteY75" fmla="*/ 102394 h 1845467"/>
                <a:gd name="connsiteX76" fmla="*/ 1478314 w 1816451"/>
                <a:gd name="connsiteY76" fmla="*/ 121444 h 1845467"/>
                <a:gd name="connsiteX77" fmla="*/ 1461645 w 1816451"/>
                <a:gd name="connsiteY77" fmla="*/ 88107 h 1845467"/>
                <a:gd name="connsiteX78" fmla="*/ 1487839 w 1816451"/>
                <a:gd name="connsiteY78" fmla="*/ 64294 h 1845467"/>
                <a:gd name="connsiteX79" fmla="*/ 1475932 w 1816451"/>
                <a:gd name="connsiteY79" fmla="*/ 64294 h 1845467"/>
                <a:gd name="connsiteX80" fmla="*/ 1471170 w 1816451"/>
                <a:gd name="connsiteY80" fmla="*/ 26194 h 1845467"/>
                <a:gd name="connsiteX81" fmla="*/ 1459264 w 1816451"/>
                <a:gd name="connsiteY81" fmla="*/ 0 h 1845467"/>
                <a:gd name="connsiteX82" fmla="*/ 1425926 w 1816451"/>
                <a:gd name="connsiteY82" fmla="*/ 11907 h 1845467"/>
                <a:gd name="connsiteX83" fmla="*/ 1416401 w 1816451"/>
                <a:gd name="connsiteY83" fmla="*/ 38100 h 1845467"/>
                <a:gd name="connsiteX84" fmla="*/ 1344964 w 1816451"/>
                <a:gd name="connsiteY84" fmla="*/ 92868 h 1845467"/>
                <a:gd name="connsiteX85" fmla="*/ 1373538 w 1816451"/>
                <a:gd name="connsiteY85" fmla="*/ 235743 h 1845467"/>
                <a:gd name="connsiteX86" fmla="*/ 1083027 w 1816451"/>
                <a:gd name="connsiteY86" fmla="*/ 340518 h 1845467"/>
                <a:gd name="connsiteX87" fmla="*/ 994919 w 1816451"/>
                <a:gd name="connsiteY87" fmla="*/ 316707 h 1845467"/>
                <a:gd name="connsiteX88" fmla="*/ 942532 w 1816451"/>
                <a:gd name="connsiteY88" fmla="*/ 369094 h 1845467"/>
                <a:gd name="connsiteX89" fmla="*/ 904432 w 1816451"/>
                <a:gd name="connsiteY89" fmla="*/ 352425 h 1845467"/>
                <a:gd name="connsiteX90" fmla="*/ 830614 w 1816451"/>
                <a:gd name="connsiteY90" fmla="*/ 323850 h 1845467"/>
                <a:gd name="connsiteX91" fmla="*/ 773464 w 1816451"/>
                <a:gd name="connsiteY91" fmla="*/ 350044 h 1845467"/>
                <a:gd name="connsiteX92" fmla="*/ 735364 w 1816451"/>
                <a:gd name="connsiteY92" fmla="*/ 350044 h 1845467"/>
                <a:gd name="connsiteX93" fmla="*/ 692501 w 1816451"/>
                <a:gd name="connsiteY93" fmla="*/ 404813 h 1845467"/>
                <a:gd name="connsiteX94" fmla="*/ 640114 w 1816451"/>
                <a:gd name="connsiteY94" fmla="*/ 416719 h 1845467"/>
                <a:gd name="connsiteX95" fmla="*/ 628207 w 1816451"/>
                <a:gd name="connsiteY95" fmla="*/ 492919 h 1845467"/>
                <a:gd name="connsiteX96" fmla="*/ 266257 w 1816451"/>
                <a:gd name="connsiteY96" fmla="*/ 452438 h 1845467"/>
                <a:gd name="connsiteX97" fmla="*/ 251970 w 1816451"/>
                <a:gd name="connsiteY97" fmla="*/ 483394 h 1845467"/>
                <a:gd name="connsiteX98" fmla="*/ 366270 w 1816451"/>
                <a:gd name="connsiteY98" fmla="*/ 547688 h 1845467"/>
                <a:gd name="connsiteX99" fmla="*/ 324959 w 1816451"/>
                <a:gd name="connsiteY99" fmla="*/ 777691 h 1845467"/>
                <a:gd name="connsiteX100" fmla="*/ 3717 w 1816451"/>
                <a:gd name="connsiteY100" fmla="*/ 1049938 h 1845467"/>
                <a:gd name="connsiteX101" fmla="*/ 160275 w 1816451"/>
                <a:gd name="connsiteY101" fmla="*/ 1032204 h 1845467"/>
                <a:gd name="connsiteX102" fmla="*/ 258658 w 1816451"/>
                <a:gd name="connsiteY102" fmla="*/ 1049314 h 1845467"/>
                <a:gd name="connsiteX103" fmla="*/ 348278 w 1816451"/>
                <a:gd name="connsiteY103" fmla="*/ 864393 h 1845467"/>
                <a:gd name="connsiteX104" fmla="*/ 432944 w 1816451"/>
                <a:gd name="connsiteY104" fmla="*/ 916781 h 1845467"/>
                <a:gd name="connsiteX105" fmla="*/ 537720 w 1816451"/>
                <a:gd name="connsiteY105" fmla="*/ 950119 h 1845467"/>
                <a:gd name="connsiteX106" fmla="*/ 547245 w 1816451"/>
                <a:gd name="connsiteY106" fmla="*/ 990600 h 1845467"/>
                <a:gd name="connsiteX107" fmla="*/ 561532 w 1816451"/>
                <a:gd name="connsiteY107" fmla="*/ 1078707 h 1845467"/>
                <a:gd name="connsiteX108" fmla="*/ 578201 w 1816451"/>
                <a:gd name="connsiteY108" fmla="*/ 1128713 h 1845467"/>
                <a:gd name="connsiteX109" fmla="*/ 666307 w 1816451"/>
                <a:gd name="connsiteY109" fmla="*/ 1221582 h 1845467"/>
                <a:gd name="connsiteX110" fmla="*/ 742507 w 1816451"/>
                <a:gd name="connsiteY110" fmla="*/ 1295400 h 1845467"/>
                <a:gd name="connsiteX111" fmla="*/ 816326 w 1816451"/>
                <a:gd name="connsiteY111" fmla="*/ 1369219 h 1845467"/>
                <a:gd name="connsiteX112" fmla="*/ 842520 w 1816451"/>
                <a:gd name="connsiteY112" fmla="*/ 1452563 h 1845467"/>
                <a:gd name="connsiteX113" fmla="*/ 899670 w 1816451"/>
                <a:gd name="connsiteY113" fmla="*/ 1585913 h 1845467"/>
                <a:gd name="connsiteX114" fmla="*/ 921101 w 1816451"/>
                <a:gd name="connsiteY114" fmla="*/ 1674019 h 1845467"/>
                <a:gd name="connsiteX115" fmla="*/ 925864 w 1816451"/>
                <a:gd name="connsiteY115" fmla="*/ 1712119 h 1845467"/>
                <a:gd name="connsiteX116" fmla="*/ 902051 w 1816451"/>
                <a:gd name="connsiteY116" fmla="*/ 1804988 h 1845467"/>
                <a:gd name="connsiteX117" fmla="*/ 985395 w 1816451"/>
                <a:gd name="connsiteY117" fmla="*/ 1845467 h 1845467"/>
                <a:gd name="connsiteX118" fmla="*/ 1059213 w 1816451"/>
                <a:gd name="connsiteY118" fmla="*/ 1750220 h 1845467"/>
                <a:gd name="connsiteX0" fmla="*/ 1055496 w 1812734"/>
                <a:gd name="connsiteY0" fmla="*/ 1750220 h 1845467"/>
                <a:gd name="connsiteX1" fmla="*/ 1091215 w 1812734"/>
                <a:gd name="connsiteY1" fmla="*/ 1659732 h 1845467"/>
                <a:gd name="connsiteX2" fmla="*/ 1103122 w 1812734"/>
                <a:gd name="connsiteY2" fmla="*/ 1614488 h 1845467"/>
                <a:gd name="connsiteX3" fmla="*/ 1095978 w 1812734"/>
                <a:gd name="connsiteY3" fmla="*/ 1564482 h 1845467"/>
                <a:gd name="connsiteX4" fmla="*/ 1060259 w 1812734"/>
                <a:gd name="connsiteY4" fmla="*/ 1521619 h 1845467"/>
                <a:gd name="connsiteX5" fmla="*/ 1081690 w 1812734"/>
                <a:gd name="connsiteY5" fmla="*/ 1478757 h 1845467"/>
                <a:gd name="connsiteX6" fmla="*/ 1081690 w 1812734"/>
                <a:gd name="connsiteY6" fmla="*/ 1478757 h 1845467"/>
                <a:gd name="connsiteX7" fmla="*/ 1179322 w 1812734"/>
                <a:gd name="connsiteY7" fmla="*/ 1483519 h 1845467"/>
                <a:gd name="connsiteX8" fmla="*/ 1186465 w 1812734"/>
                <a:gd name="connsiteY8" fmla="*/ 1469232 h 1845467"/>
                <a:gd name="connsiteX9" fmla="*/ 1281715 w 1812734"/>
                <a:gd name="connsiteY9" fmla="*/ 1469232 h 1845467"/>
                <a:gd name="connsiteX10" fmla="*/ 1281715 w 1812734"/>
                <a:gd name="connsiteY10" fmla="*/ 1426369 h 1845467"/>
                <a:gd name="connsiteX11" fmla="*/ 1315053 w 1812734"/>
                <a:gd name="connsiteY11" fmla="*/ 1388269 h 1845467"/>
                <a:gd name="connsiteX12" fmla="*/ 1429353 w 1812734"/>
                <a:gd name="connsiteY12" fmla="*/ 1331119 h 1845467"/>
                <a:gd name="connsiteX13" fmla="*/ 1798447 w 1812734"/>
                <a:gd name="connsiteY13" fmla="*/ 1009650 h 1845467"/>
                <a:gd name="connsiteX14" fmla="*/ 1812734 w 1812734"/>
                <a:gd name="connsiteY14" fmla="*/ 954882 h 1845467"/>
                <a:gd name="connsiteX15" fmla="*/ 1777015 w 1812734"/>
                <a:gd name="connsiteY15" fmla="*/ 916782 h 1845467"/>
                <a:gd name="connsiteX16" fmla="*/ 1724628 w 1812734"/>
                <a:gd name="connsiteY16" fmla="*/ 909638 h 1845467"/>
                <a:gd name="connsiteX17" fmla="*/ 1705578 w 1812734"/>
                <a:gd name="connsiteY17" fmla="*/ 921544 h 1845467"/>
                <a:gd name="connsiteX18" fmla="*/ 1272190 w 1812734"/>
                <a:gd name="connsiteY18" fmla="*/ 1295400 h 1845467"/>
                <a:gd name="connsiteX19" fmla="*/ 1226947 w 1812734"/>
                <a:gd name="connsiteY19" fmla="*/ 1352550 h 1845467"/>
                <a:gd name="connsiteX20" fmla="*/ 1222184 w 1812734"/>
                <a:gd name="connsiteY20" fmla="*/ 1295400 h 1845467"/>
                <a:gd name="connsiteX21" fmla="*/ 1222184 w 1812734"/>
                <a:gd name="connsiteY21" fmla="*/ 1295400 h 1845467"/>
                <a:gd name="connsiteX22" fmla="*/ 1155509 w 1812734"/>
                <a:gd name="connsiteY22" fmla="*/ 1307307 h 1845467"/>
                <a:gd name="connsiteX23" fmla="*/ 1138840 w 1812734"/>
                <a:gd name="connsiteY23" fmla="*/ 1266825 h 1845467"/>
                <a:gd name="connsiteX24" fmla="*/ 1110265 w 1812734"/>
                <a:gd name="connsiteY24" fmla="*/ 1259682 h 1845467"/>
                <a:gd name="connsiteX25" fmla="*/ 1100740 w 1812734"/>
                <a:gd name="connsiteY25" fmla="*/ 1221582 h 1845467"/>
                <a:gd name="connsiteX26" fmla="*/ 1053115 w 1812734"/>
                <a:gd name="connsiteY26" fmla="*/ 1212057 h 1845467"/>
                <a:gd name="connsiteX27" fmla="*/ 1000728 w 1812734"/>
                <a:gd name="connsiteY27" fmla="*/ 1228725 h 1845467"/>
                <a:gd name="connsiteX28" fmla="*/ 965009 w 1812734"/>
                <a:gd name="connsiteY28" fmla="*/ 1214438 h 1845467"/>
                <a:gd name="connsiteX29" fmla="*/ 960247 w 1812734"/>
                <a:gd name="connsiteY29" fmla="*/ 1176338 h 1845467"/>
                <a:gd name="connsiteX30" fmla="*/ 907859 w 1812734"/>
                <a:gd name="connsiteY30" fmla="*/ 1173957 h 1845467"/>
                <a:gd name="connsiteX31" fmla="*/ 872140 w 1812734"/>
                <a:gd name="connsiteY31" fmla="*/ 1150144 h 1845467"/>
                <a:gd name="connsiteX32" fmla="*/ 848328 w 1812734"/>
                <a:gd name="connsiteY32" fmla="*/ 1159669 h 1845467"/>
                <a:gd name="connsiteX33" fmla="*/ 803084 w 1812734"/>
                <a:gd name="connsiteY33" fmla="*/ 1128713 h 1845467"/>
                <a:gd name="connsiteX34" fmla="*/ 753078 w 1812734"/>
                <a:gd name="connsiteY34" fmla="*/ 1085850 h 1845467"/>
                <a:gd name="connsiteX35" fmla="*/ 741172 w 1812734"/>
                <a:gd name="connsiteY35" fmla="*/ 1028700 h 1845467"/>
                <a:gd name="connsiteX36" fmla="*/ 724503 w 1812734"/>
                <a:gd name="connsiteY36" fmla="*/ 1016794 h 1845467"/>
                <a:gd name="connsiteX37" fmla="*/ 729265 w 1812734"/>
                <a:gd name="connsiteY37" fmla="*/ 973932 h 1845467"/>
                <a:gd name="connsiteX38" fmla="*/ 722122 w 1812734"/>
                <a:gd name="connsiteY38" fmla="*/ 954882 h 1845467"/>
                <a:gd name="connsiteX39" fmla="*/ 757840 w 1812734"/>
                <a:gd name="connsiteY39" fmla="*/ 862013 h 1845467"/>
                <a:gd name="connsiteX40" fmla="*/ 681640 w 1812734"/>
                <a:gd name="connsiteY40" fmla="*/ 807244 h 1845467"/>
                <a:gd name="connsiteX41" fmla="*/ 705453 w 1812734"/>
                <a:gd name="connsiteY41" fmla="*/ 797719 h 1845467"/>
                <a:gd name="connsiteX42" fmla="*/ 703072 w 1812734"/>
                <a:gd name="connsiteY42" fmla="*/ 766763 h 1845467"/>
                <a:gd name="connsiteX43" fmla="*/ 698309 w 1812734"/>
                <a:gd name="connsiteY43" fmla="*/ 740569 h 1845467"/>
                <a:gd name="connsiteX44" fmla="*/ 803084 w 1812734"/>
                <a:gd name="connsiteY44" fmla="*/ 676275 h 1845467"/>
                <a:gd name="connsiteX45" fmla="*/ 791178 w 1812734"/>
                <a:gd name="connsiteY45" fmla="*/ 657225 h 1845467"/>
                <a:gd name="connsiteX46" fmla="*/ 843565 w 1812734"/>
                <a:gd name="connsiteY46" fmla="*/ 588169 h 1845467"/>
                <a:gd name="connsiteX47" fmla="*/ 1193609 w 1812734"/>
                <a:gd name="connsiteY47" fmla="*/ 535782 h 1845467"/>
                <a:gd name="connsiteX48" fmla="*/ 1188847 w 1812734"/>
                <a:gd name="connsiteY48" fmla="*/ 957263 h 1845467"/>
                <a:gd name="connsiteX49" fmla="*/ 988822 w 1812734"/>
                <a:gd name="connsiteY49" fmla="*/ 988219 h 1845467"/>
                <a:gd name="connsiteX50" fmla="*/ 993584 w 1812734"/>
                <a:gd name="connsiteY50" fmla="*/ 1023938 h 1845467"/>
                <a:gd name="connsiteX51" fmla="*/ 1034065 w 1812734"/>
                <a:gd name="connsiteY51" fmla="*/ 1023938 h 1845467"/>
                <a:gd name="connsiteX52" fmla="*/ 1034065 w 1812734"/>
                <a:gd name="connsiteY52" fmla="*/ 1047750 h 1845467"/>
                <a:gd name="connsiteX53" fmla="*/ 1219803 w 1812734"/>
                <a:gd name="connsiteY53" fmla="*/ 1012032 h 1845467"/>
                <a:gd name="connsiteX54" fmla="*/ 1253140 w 1812734"/>
                <a:gd name="connsiteY54" fmla="*/ 1050132 h 1845467"/>
                <a:gd name="connsiteX55" fmla="*/ 1286478 w 1812734"/>
                <a:gd name="connsiteY55" fmla="*/ 1052513 h 1845467"/>
                <a:gd name="connsiteX56" fmla="*/ 1307909 w 1812734"/>
                <a:gd name="connsiteY56" fmla="*/ 1042988 h 1845467"/>
                <a:gd name="connsiteX57" fmla="*/ 1338865 w 1812734"/>
                <a:gd name="connsiteY57" fmla="*/ 1016794 h 1845467"/>
                <a:gd name="connsiteX58" fmla="*/ 1341247 w 1812734"/>
                <a:gd name="connsiteY58" fmla="*/ 990600 h 1845467"/>
                <a:gd name="connsiteX59" fmla="*/ 1341247 w 1812734"/>
                <a:gd name="connsiteY59" fmla="*/ 504825 h 1845467"/>
                <a:gd name="connsiteX60" fmla="*/ 1317434 w 1812734"/>
                <a:gd name="connsiteY60" fmla="*/ 481013 h 1845467"/>
                <a:gd name="connsiteX61" fmla="*/ 1315053 w 1812734"/>
                <a:gd name="connsiteY61" fmla="*/ 381000 h 1845467"/>
                <a:gd name="connsiteX62" fmla="*/ 1338865 w 1812734"/>
                <a:gd name="connsiteY62" fmla="*/ 397669 h 1845467"/>
                <a:gd name="connsiteX63" fmla="*/ 1365059 w 1812734"/>
                <a:gd name="connsiteY63" fmla="*/ 381000 h 1845467"/>
                <a:gd name="connsiteX64" fmla="*/ 1384109 w 1812734"/>
                <a:gd name="connsiteY64" fmla="*/ 390525 h 1845467"/>
                <a:gd name="connsiteX65" fmla="*/ 1403159 w 1812734"/>
                <a:gd name="connsiteY65" fmla="*/ 364332 h 1845467"/>
                <a:gd name="connsiteX66" fmla="*/ 1455547 w 1812734"/>
                <a:gd name="connsiteY66" fmla="*/ 369094 h 1845467"/>
                <a:gd name="connsiteX67" fmla="*/ 1457928 w 1812734"/>
                <a:gd name="connsiteY67" fmla="*/ 350044 h 1845467"/>
                <a:gd name="connsiteX68" fmla="*/ 1479359 w 1812734"/>
                <a:gd name="connsiteY68" fmla="*/ 352425 h 1845467"/>
                <a:gd name="connsiteX69" fmla="*/ 1479359 w 1812734"/>
                <a:gd name="connsiteY69" fmla="*/ 352425 h 1845467"/>
                <a:gd name="connsiteX70" fmla="*/ 1455547 w 1812734"/>
                <a:gd name="connsiteY70" fmla="*/ 304800 h 1845467"/>
                <a:gd name="connsiteX71" fmla="*/ 1481740 w 1812734"/>
                <a:gd name="connsiteY71" fmla="*/ 280988 h 1845467"/>
                <a:gd name="connsiteX72" fmla="*/ 1565084 w 1812734"/>
                <a:gd name="connsiteY72" fmla="*/ 142875 h 1845467"/>
                <a:gd name="connsiteX73" fmla="*/ 1560322 w 1812734"/>
                <a:gd name="connsiteY73" fmla="*/ 126207 h 1845467"/>
                <a:gd name="connsiteX74" fmla="*/ 1524603 w 1812734"/>
                <a:gd name="connsiteY74" fmla="*/ 126207 h 1845467"/>
                <a:gd name="connsiteX75" fmla="*/ 1493647 w 1812734"/>
                <a:gd name="connsiteY75" fmla="*/ 102394 h 1845467"/>
                <a:gd name="connsiteX76" fmla="*/ 1474597 w 1812734"/>
                <a:gd name="connsiteY76" fmla="*/ 121444 h 1845467"/>
                <a:gd name="connsiteX77" fmla="*/ 1457928 w 1812734"/>
                <a:gd name="connsiteY77" fmla="*/ 88107 h 1845467"/>
                <a:gd name="connsiteX78" fmla="*/ 1484122 w 1812734"/>
                <a:gd name="connsiteY78" fmla="*/ 64294 h 1845467"/>
                <a:gd name="connsiteX79" fmla="*/ 1472215 w 1812734"/>
                <a:gd name="connsiteY79" fmla="*/ 64294 h 1845467"/>
                <a:gd name="connsiteX80" fmla="*/ 1467453 w 1812734"/>
                <a:gd name="connsiteY80" fmla="*/ 26194 h 1845467"/>
                <a:gd name="connsiteX81" fmla="*/ 1455547 w 1812734"/>
                <a:gd name="connsiteY81" fmla="*/ 0 h 1845467"/>
                <a:gd name="connsiteX82" fmla="*/ 1422209 w 1812734"/>
                <a:gd name="connsiteY82" fmla="*/ 11907 h 1845467"/>
                <a:gd name="connsiteX83" fmla="*/ 1412684 w 1812734"/>
                <a:gd name="connsiteY83" fmla="*/ 38100 h 1845467"/>
                <a:gd name="connsiteX84" fmla="*/ 1341247 w 1812734"/>
                <a:gd name="connsiteY84" fmla="*/ 92868 h 1845467"/>
                <a:gd name="connsiteX85" fmla="*/ 1369821 w 1812734"/>
                <a:gd name="connsiteY85" fmla="*/ 235743 h 1845467"/>
                <a:gd name="connsiteX86" fmla="*/ 1079310 w 1812734"/>
                <a:gd name="connsiteY86" fmla="*/ 340518 h 1845467"/>
                <a:gd name="connsiteX87" fmla="*/ 991202 w 1812734"/>
                <a:gd name="connsiteY87" fmla="*/ 316707 h 1845467"/>
                <a:gd name="connsiteX88" fmla="*/ 938815 w 1812734"/>
                <a:gd name="connsiteY88" fmla="*/ 369094 h 1845467"/>
                <a:gd name="connsiteX89" fmla="*/ 900715 w 1812734"/>
                <a:gd name="connsiteY89" fmla="*/ 352425 h 1845467"/>
                <a:gd name="connsiteX90" fmla="*/ 826897 w 1812734"/>
                <a:gd name="connsiteY90" fmla="*/ 323850 h 1845467"/>
                <a:gd name="connsiteX91" fmla="*/ 769747 w 1812734"/>
                <a:gd name="connsiteY91" fmla="*/ 350044 h 1845467"/>
                <a:gd name="connsiteX92" fmla="*/ 731647 w 1812734"/>
                <a:gd name="connsiteY92" fmla="*/ 350044 h 1845467"/>
                <a:gd name="connsiteX93" fmla="*/ 688784 w 1812734"/>
                <a:gd name="connsiteY93" fmla="*/ 404813 h 1845467"/>
                <a:gd name="connsiteX94" fmla="*/ 636397 w 1812734"/>
                <a:gd name="connsiteY94" fmla="*/ 416719 h 1845467"/>
                <a:gd name="connsiteX95" fmla="*/ 624490 w 1812734"/>
                <a:gd name="connsiteY95" fmla="*/ 492919 h 1845467"/>
                <a:gd name="connsiteX96" fmla="*/ 262540 w 1812734"/>
                <a:gd name="connsiteY96" fmla="*/ 452438 h 1845467"/>
                <a:gd name="connsiteX97" fmla="*/ 248253 w 1812734"/>
                <a:gd name="connsiteY97" fmla="*/ 483394 h 1845467"/>
                <a:gd name="connsiteX98" fmla="*/ 362553 w 1812734"/>
                <a:gd name="connsiteY98" fmla="*/ 547688 h 1845467"/>
                <a:gd name="connsiteX99" fmla="*/ 321242 w 1812734"/>
                <a:gd name="connsiteY99" fmla="*/ 777691 h 1845467"/>
                <a:gd name="connsiteX100" fmla="*/ 0 w 1812734"/>
                <a:gd name="connsiteY100" fmla="*/ 1049938 h 1845467"/>
                <a:gd name="connsiteX101" fmla="*/ 156558 w 1812734"/>
                <a:gd name="connsiteY101" fmla="*/ 1032204 h 1845467"/>
                <a:gd name="connsiteX102" fmla="*/ 254941 w 1812734"/>
                <a:gd name="connsiteY102" fmla="*/ 1049314 h 1845467"/>
                <a:gd name="connsiteX103" fmla="*/ 344561 w 1812734"/>
                <a:gd name="connsiteY103" fmla="*/ 864393 h 1845467"/>
                <a:gd name="connsiteX104" fmla="*/ 429227 w 1812734"/>
                <a:gd name="connsiteY104" fmla="*/ 916781 h 1845467"/>
                <a:gd name="connsiteX105" fmla="*/ 534003 w 1812734"/>
                <a:gd name="connsiteY105" fmla="*/ 950119 h 1845467"/>
                <a:gd name="connsiteX106" fmla="*/ 543528 w 1812734"/>
                <a:gd name="connsiteY106" fmla="*/ 990600 h 1845467"/>
                <a:gd name="connsiteX107" fmla="*/ 557815 w 1812734"/>
                <a:gd name="connsiteY107" fmla="*/ 1078707 h 1845467"/>
                <a:gd name="connsiteX108" fmla="*/ 574484 w 1812734"/>
                <a:gd name="connsiteY108" fmla="*/ 1128713 h 1845467"/>
                <a:gd name="connsiteX109" fmla="*/ 662590 w 1812734"/>
                <a:gd name="connsiteY109" fmla="*/ 1221582 h 1845467"/>
                <a:gd name="connsiteX110" fmla="*/ 738790 w 1812734"/>
                <a:gd name="connsiteY110" fmla="*/ 1295400 h 1845467"/>
                <a:gd name="connsiteX111" fmla="*/ 812609 w 1812734"/>
                <a:gd name="connsiteY111" fmla="*/ 1369219 h 1845467"/>
                <a:gd name="connsiteX112" fmla="*/ 838803 w 1812734"/>
                <a:gd name="connsiteY112" fmla="*/ 1452563 h 1845467"/>
                <a:gd name="connsiteX113" fmla="*/ 895953 w 1812734"/>
                <a:gd name="connsiteY113" fmla="*/ 1585913 h 1845467"/>
                <a:gd name="connsiteX114" fmla="*/ 917384 w 1812734"/>
                <a:gd name="connsiteY114" fmla="*/ 1674019 h 1845467"/>
                <a:gd name="connsiteX115" fmla="*/ 922147 w 1812734"/>
                <a:gd name="connsiteY115" fmla="*/ 1712119 h 1845467"/>
                <a:gd name="connsiteX116" fmla="*/ 898334 w 1812734"/>
                <a:gd name="connsiteY116" fmla="*/ 1804988 h 1845467"/>
                <a:gd name="connsiteX117" fmla="*/ 981678 w 1812734"/>
                <a:gd name="connsiteY117" fmla="*/ 1845467 h 1845467"/>
                <a:gd name="connsiteX118" fmla="*/ 1055496 w 1812734"/>
                <a:gd name="connsiteY118" fmla="*/ 1750220 h 1845467"/>
                <a:gd name="connsiteX0" fmla="*/ 1055496 w 1812734"/>
                <a:gd name="connsiteY0" fmla="*/ 1750220 h 1845467"/>
                <a:gd name="connsiteX1" fmla="*/ 1091215 w 1812734"/>
                <a:gd name="connsiteY1" fmla="*/ 1659732 h 1845467"/>
                <a:gd name="connsiteX2" fmla="*/ 1103122 w 1812734"/>
                <a:gd name="connsiteY2" fmla="*/ 1614488 h 1845467"/>
                <a:gd name="connsiteX3" fmla="*/ 1095978 w 1812734"/>
                <a:gd name="connsiteY3" fmla="*/ 1564482 h 1845467"/>
                <a:gd name="connsiteX4" fmla="*/ 1060259 w 1812734"/>
                <a:gd name="connsiteY4" fmla="*/ 1521619 h 1845467"/>
                <a:gd name="connsiteX5" fmla="*/ 1081690 w 1812734"/>
                <a:gd name="connsiteY5" fmla="*/ 1478757 h 1845467"/>
                <a:gd name="connsiteX6" fmla="*/ 1081690 w 1812734"/>
                <a:gd name="connsiteY6" fmla="*/ 1478757 h 1845467"/>
                <a:gd name="connsiteX7" fmla="*/ 1179322 w 1812734"/>
                <a:gd name="connsiteY7" fmla="*/ 1483519 h 1845467"/>
                <a:gd name="connsiteX8" fmla="*/ 1186465 w 1812734"/>
                <a:gd name="connsiteY8" fmla="*/ 1469232 h 1845467"/>
                <a:gd name="connsiteX9" fmla="*/ 1281715 w 1812734"/>
                <a:gd name="connsiteY9" fmla="*/ 1469232 h 1845467"/>
                <a:gd name="connsiteX10" fmla="*/ 1281715 w 1812734"/>
                <a:gd name="connsiteY10" fmla="*/ 1426369 h 1845467"/>
                <a:gd name="connsiteX11" fmla="*/ 1315053 w 1812734"/>
                <a:gd name="connsiteY11" fmla="*/ 1388269 h 1845467"/>
                <a:gd name="connsiteX12" fmla="*/ 1429353 w 1812734"/>
                <a:gd name="connsiteY12" fmla="*/ 1331119 h 1845467"/>
                <a:gd name="connsiteX13" fmla="*/ 1798447 w 1812734"/>
                <a:gd name="connsiteY13" fmla="*/ 1009650 h 1845467"/>
                <a:gd name="connsiteX14" fmla="*/ 1812734 w 1812734"/>
                <a:gd name="connsiteY14" fmla="*/ 954882 h 1845467"/>
                <a:gd name="connsiteX15" fmla="*/ 1777015 w 1812734"/>
                <a:gd name="connsiteY15" fmla="*/ 916782 h 1845467"/>
                <a:gd name="connsiteX16" fmla="*/ 1724628 w 1812734"/>
                <a:gd name="connsiteY16" fmla="*/ 909638 h 1845467"/>
                <a:gd name="connsiteX17" fmla="*/ 1705578 w 1812734"/>
                <a:gd name="connsiteY17" fmla="*/ 921544 h 1845467"/>
                <a:gd name="connsiteX18" fmla="*/ 1272190 w 1812734"/>
                <a:gd name="connsiteY18" fmla="*/ 1295400 h 1845467"/>
                <a:gd name="connsiteX19" fmla="*/ 1226947 w 1812734"/>
                <a:gd name="connsiteY19" fmla="*/ 1352550 h 1845467"/>
                <a:gd name="connsiteX20" fmla="*/ 1222184 w 1812734"/>
                <a:gd name="connsiteY20" fmla="*/ 1295400 h 1845467"/>
                <a:gd name="connsiteX21" fmla="*/ 1222184 w 1812734"/>
                <a:gd name="connsiteY21" fmla="*/ 1295400 h 1845467"/>
                <a:gd name="connsiteX22" fmla="*/ 1155509 w 1812734"/>
                <a:gd name="connsiteY22" fmla="*/ 1307307 h 1845467"/>
                <a:gd name="connsiteX23" fmla="*/ 1138840 w 1812734"/>
                <a:gd name="connsiteY23" fmla="*/ 1266825 h 1845467"/>
                <a:gd name="connsiteX24" fmla="*/ 1110265 w 1812734"/>
                <a:gd name="connsiteY24" fmla="*/ 1259682 h 1845467"/>
                <a:gd name="connsiteX25" fmla="*/ 1100740 w 1812734"/>
                <a:gd name="connsiteY25" fmla="*/ 1221582 h 1845467"/>
                <a:gd name="connsiteX26" fmla="*/ 1053115 w 1812734"/>
                <a:gd name="connsiteY26" fmla="*/ 1212057 h 1845467"/>
                <a:gd name="connsiteX27" fmla="*/ 1000728 w 1812734"/>
                <a:gd name="connsiteY27" fmla="*/ 1228725 h 1845467"/>
                <a:gd name="connsiteX28" fmla="*/ 965009 w 1812734"/>
                <a:gd name="connsiteY28" fmla="*/ 1214438 h 1845467"/>
                <a:gd name="connsiteX29" fmla="*/ 960247 w 1812734"/>
                <a:gd name="connsiteY29" fmla="*/ 1176338 h 1845467"/>
                <a:gd name="connsiteX30" fmla="*/ 907859 w 1812734"/>
                <a:gd name="connsiteY30" fmla="*/ 1173957 h 1845467"/>
                <a:gd name="connsiteX31" fmla="*/ 872140 w 1812734"/>
                <a:gd name="connsiteY31" fmla="*/ 1150144 h 1845467"/>
                <a:gd name="connsiteX32" fmla="*/ 848328 w 1812734"/>
                <a:gd name="connsiteY32" fmla="*/ 1159669 h 1845467"/>
                <a:gd name="connsiteX33" fmla="*/ 803084 w 1812734"/>
                <a:gd name="connsiteY33" fmla="*/ 1128713 h 1845467"/>
                <a:gd name="connsiteX34" fmla="*/ 753078 w 1812734"/>
                <a:gd name="connsiteY34" fmla="*/ 1085850 h 1845467"/>
                <a:gd name="connsiteX35" fmla="*/ 741172 w 1812734"/>
                <a:gd name="connsiteY35" fmla="*/ 1028700 h 1845467"/>
                <a:gd name="connsiteX36" fmla="*/ 724503 w 1812734"/>
                <a:gd name="connsiteY36" fmla="*/ 1016794 h 1845467"/>
                <a:gd name="connsiteX37" fmla="*/ 729265 w 1812734"/>
                <a:gd name="connsiteY37" fmla="*/ 973932 h 1845467"/>
                <a:gd name="connsiteX38" fmla="*/ 722122 w 1812734"/>
                <a:gd name="connsiteY38" fmla="*/ 954882 h 1845467"/>
                <a:gd name="connsiteX39" fmla="*/ 757840 w 1812734"/>
                <a:gd name="connsiteY39" fmla="*/ 862013 h 1845467"/>
                <a:gd name="connsiteX40" fmla="*/ 681640 w 1812734"/>
                <a:gd name="connsiteY40" fmla="*/ 807244 h 1845467"/>
                <a:gd name="connsiteX41" fmla="*/ 705453 w 1812734"/>
                <a:gd name="connsiteY41" fmla="*/ 797719 h 1845467"/>
                <a:gd name="connsiteX42" fmla="*/ 703072 w 1812734"/>
                <a:gd name="connsiteY42" fmla="*/ 766763 h 1845467"/>
                <a:gd name="connsiteX43" fmla="*/ 698309 w 1812734"/>
                <a:gd name="connsiteY43" fmla="*/ 740569 h 1845467"/>
                <a:gd name="connsiteX44" fmla="*/ 803084 w 1812734"/>
                <a:gd name="connsiteY44" fmla="*/ 676275 h 1845467"/>
                <a:gd name="connsiteX45" fmla="*/ 791178 w 1812734"/>
                <a:gd name="connsiteY45" fmla="*/ 657225 h 1845467"/>
                <a:gd name="connsiteX46" fmla="*/ 843565 w 1812734"/>
                <a:gd name="connsiteY46" fmla="*/ 588169 h 1845467"/>
                <a:gd name="connsiteX47" fmla="*/ 1193609 w 1812734"/>
                <a:gd name="connsiteY47" fmla="*/ 535782 h 1845467"/>
                <a:gd name="connsiteX48" fmla="*/ 1188847 w 1812734"/>
                <a:gd name="connsiteY48" fmla="*/ 957263 h 1845467"/>
                <a:gd name="connsiteX49" fmla="*/ 988822 w 1812734"/>
                <a:gd name="connsiteY49" fmla="*/ 988219 h 1845467"/>
                <a:gd name="connsiteX50" fmla="*/ 993584 w 1812734"/>
                <a:gd name="connsiteY50" fmla="*/ 1023938 h 1845467"/>
                <a:gd name="connsiteX51" fmla="*/ 1034065 w 1812734"/>
                <a:gd name="connsiteY51" fmla="*/ 1023938 h 1845467"/>
                <a:gd name="connsiteX52" fmla="*/ 1034065 w 1812734"/>
                <a:gd name="connsiteY52" fmla="*/ 1047750 h 1845467"/>
                <a:gd name="connsiteX53" fmla="*/ 1219803 w 1812734"/>
                <a:gd name="connsiteY53" fmla="*/ 1012032 h 1845467"/>
                <a:gd name="connsiteX54" fmla="*/ 1253140 w 1812734"/>
                <a:gd name="connsiteY54" fmla="*/ 1050132 h 1845467"/>
                <a:gd name="connsiteX55" fmla="*/ 1286478 w 1812734"/>
                <a:gd name="connsiteY55" fmla="*/ 1052513 h 1845467"/>
                <a:gd name="connsiteX56" fmla="*/ 1307909 w 1812734"/>
                <a:gd name="connsiteY56" fmla="*/ 1042988 h 1845467"/>
                <a:gd name="connsiteX57" fmla="*/ 1338865 w 1812734"/>
                <a:gd name="connsiteY57" fmla="*/ 1016794 h 1845467"/>
                <a:gd name="connsiteX58" fmla="*/ 1341247 w 1812734"/>
                <a:gd name="connsiteY58" fmla="*/ 990600 h 1845467"/>
                <a:gd name="connsiteX59" fmla="*/ 1341247 w 1812734"/>
                <a:gd name="connsiteY59" fmla="*/ 504825 h 1845467"/>
                <a:gd name="connsiteX60" fmla="*/ 1317434 w 1812734"/>
                <a:gd name="connsiteY60" fmla="*/ 481013 h 1845467"/>
                <a:gd name="connsiteX61" fmla="*/ 1315053 w 1812734"/>
                <a:gd name="connsiteY61" fmla="*/ 381000 h 1845467"/>
                <a:gd name="connsiteX62" fmla="*/ 1338865 w 1812734"/>
                <a:gd name="connsiteY62" fmla="*/ 397669 h 1845467"/>
                <a:gd name="connsiteX63" fmla="*/ 1365059 w 1812734"/>
                <a:gd name="connsiteY63" fmla="*/ 381000 h 1845467"/>
                <a:gd name="connsiteX64" fmla="*/ 1384109 w 1812734"/>
                <a:gd name="connsiteY64" fmla="*/ 390525 h 1845467"/>
                <a:gd name="connsiteX65" fmla="*/ 1403159 w 1812734"/>
                <a:gd name="connsiteY65" fmla="*/ 364332 h 1845467"/>
                <a:gd name="connsiteX66" fmla="*/ 1455547 w 1812734"/>
                <a:gd name="connsiteY66" fmla="*/ 369094 h 1845467"/>
                <a:gd name="connsiteX67" fmla="*/ 1457928 w 1812734"/>
                <a:gd name="connsiteY67" fmla="*/ 350044 h 1845467"/>
                <a:gd name="connsiteX68" fmla="*/ 1479359 w 1812734"/>
                <a:gd name="connsiteY68" fmla="*/ 352425 h 1845467"/>
                <a:gd name="connsiteX69" fmla="*/ 1479359 w 1812734"/>
                <a:gd name="connsiteY69" fmla="*/ 352425 h 1845467"/>
                <a:gd name="connsiteX70" fmla="*/ 1455547 w 1812734"/>
                <a:gd name="connsiteY70" fmla="*/ 304800 h 1845467"/>
                <a:gd name="connsiteX71" fmla="*/ 1481740 w 1812734"/>
                <a:gd name="connsiteY71" fmla="*/ 280988 h 1845467"/>
                <a:gd name="connsiteX72" fmla="*/ 1565084 w 1812734"/>
                <a:gd name="connsiteY72" fmla="*/ 142875 h 1845467"/>
                <a:gd name="connsiteX73" fmla="*/ 1560322 w 1812734"/>
                <a:gd name="connsiteY73" fmla="*/ 126207 h 1845467"/>
                <a:gd name="connsiteX74" fmla="*/ 1524603 w 1812734"/>
                <a:gd name="connsiteY74" fmla="*/ 126207 h 1845467"/>
                <a:gd name="connsiteX75" fmla="*/ 1493647 w 1812734"/>
                <a:gd name="connsiteY75" fmla="*/ 102394 h 1845467"/>
                <a:gd name="connsiteX76" fmla="*/ 1474597 w 1812734"/>
                <a:gd name="connsiteY76" fmla="*/ 121444 h 1845467"/>
                <a:gd name="connsiteX77" fmla="*/ 1457928 w 1812734"/>
                <a:gd name="connsiteY77" fmla="*/ 88107 h 1845467"/>
                <a:gd name="connsiteX78" fmla="*/ 1484122 w 1812734"/>
                <a:gd name="connsiteY78" fmla="*/ 64294 h 1845467"/>
                <a:gd name="connsiteX79" fmla="*/ 1472215 w 1812734"/>
                <a:gd name="connsiteY79" fmla="*/ 64294 h 1845467"/>
                <a:gd name="connsiteX80" fmla="*/ 1467453 w 1812734"/>
                <a:gd name="connsiteY80" fmla="*/ 26194 h 1845467"/>
                <a:gd name="connsiteX81" fmla="*/ 1455547 w 1812734"/>
                <a:gd name="connsiteY81" fmla="*/ 0 h 1845467"/>
                <a:gd name="connsiteX82" fmla="*/ 1422209 w 1812734"/>
                <a:gd name="connsiteY82" fmla="*/ 11907 h 1845467"/>
                <a:gd name="connsiteX83" fmla="*/ 1412684 w 1812734"/>
                <a:gd name="connsiteY83" fmla="*/ 38100 h 1845467"/>
                <a:gd name="connsiteX84" fmla="*/ 1341247 w 1812734"/>
                <a:gd name="connsiteY84" fmla="*/ 92868 h 1845467"/>
                <a:gd name="connsiteX85" fmla="*/ 1369821 w 1812734"/>
                <a:gd name="connsiteY85" fmla="*/ 235743 h 1845467"/>
                <a:gd name="connsiteX86" fmla="*/ 1079310 w 1812734"/>
                <a:gd name="connsiteY86" fmla="*/ 340518 h 1845467"/>
                <a:gd name="connsiteX87" fmla="*/ 991202 w 1812734"/>
                <a:gd name="connsiteY87" fmla="*/ 316707 h 1845467"/>
                <a:gd name="connsiteX88" fmla="*/ 938815 w 1812734"/>
                <a:gd name="connsiteY88" fmla="*/ 369094 h 1845467"/>
                <a:gd name="connsiteX89" fmla="*/ 900715 w 1812734"/>
                <a:gd name="connsiteY89" fmla="*/ 352425 h 1845467"/>
                <a:gd name="connsiteX90" fmla="*/ 826897 w 1812734"/>
                <a:gd name="connsiteY90" fmla="*/ 323850 h 1845467"/>
                <a:gd name="connsiteX91" fmla="*/ 769747 w 1812734"/>
                <a:gd name="connsiteY91" fmla="*/ 350044 h 1845467"/>
                <a:gd name="connsiteX92" fmla="*/ 731647 w 1812734"/>
                <a:gd name="connsiteY92" fmla="*/ 350044 h 1845467"/>
                <a:gd name="connsiteX93" fmla="*/ 688784 w 1812734"/>
                <a:gd name="connsiteY93" fmla="*/ 404813 h 1845467"/>
                <a:gd name="connsiteX94" fmla="*/ 636397 w 1812734"/>
                <a:gd name="connsiteY94" fmla="*/ 416719 h 1845467"/>
                <a:gd name="connsiteX95" fmla="*/ 624490 w 1812734"/>
                <a:gd name="connsiteY95" fmla="*/ 492919 h 1845467"/>
                <a:gd name="connsiteX96" fmla="*/ 262540 w 1812734"/>
                <a:gd name="connsiteY96" fmla="*/ 452438 h 1845467"/>
                <a:gd name="connsiteX97" fmla="*/ 248253 w 1812734"/>
                <a:gd name="connsiteY97" fmla="*/ 483394 h 1845467"/>
                <a:gd name="connsiteX98" fmla="*/ 362553 w 1812734"/>
                <a:gd name="connsiteY98" fmla="*/ 547688 h 1845467"/>
                <a:gd name="connsiteX99" fmla="*/ 321242 w 1812734"/>
                <a:gd name="connsiteY99" fmla="*/ 777691 h 1845467"/>
                <a:gd name="connsiteX100" fmla="*/ 0 w 1812734"/>
                <a:gd name="connsiteY100" fmla="*/ 1049938 h 1845467"/>
                <a:gd name="connsiteX101" fmla="*/ 156558 w 1812734"/>
                <a:gd name="connsiteY101" fmla="*/ 1032204 h 1845467"/>
                <a:gd name="connsiteX102" fmla="*/ 254941 w 1812734"/>
                <a:gd name="connsiteY102" fmla="*/ 1049314 h 1845467"/>
                <a:gd name="connsiteX103" fmla="*/ 344561 w 1812734"/>
                <a:gd name="connsiteY103" fmla="*/ 864393 h 1845467"/>
                <a:gd name="connsiteX104" fmla="*/ 429227 w 1812734"/>
                <a:gd name="connsiteY104" fmla="*/ 916781 h 1845467"/>
                <a:gd name="connsiteX105" fmla="*/ 534003 w 1812734"/>
                <a:gd name="connsiteY105" fmla="*/ 950119 h 1845467"/>
                <a:gd name="connsiteX106" fmla="*/ 543528 w 1812734"/>
                <a:gd name="connsiteY106" fmla="*/ 990600 h 1845467"/>
                <a:gd name="connsiteX107" fmla="*/ 557815 w 1812734"/>
                <a:gd name="connsiteY107" fmla="*/ 1078707 h 1845467"/>
                <a:gd name="connsiteX108" fmla="*/ 574484 w 1812734"/>
                <a:gd name="connsiteY108" fmla="*/ 1128713 h 1845467"/>
                <a:gd name="connsiteX109" fmla="*/ 662590 w 1812734"/>
                <a:gd name="connsiteY109" fmla="*/ 1221582 h 1845467"/>
                <a:gd name="connsiteX110" fmla="*/ 738790 w 1812734"/>
                <a:gd name="connsiteY110" fmla="*/ 1295400 h 1845467"/>
                <a:gd name="connsiteX111" fmla="*/ 812609 w 1812734"/>
                <a:gd name="connsiteY111" fmla="*/ 1369219 h 1845467"/>
                <a:gd name="connsiteX112" fmla="*/ 838803 w 1812734"/>
                <a:gd name="connsiteY112" fmla="*/ 1452563 h 1845467"/>
                <a:gd name="connsiteX113" fmla="*/ 895953 w 1812734"/>
                <a:gd name="connsiteY113" fmla="*/ 1585913 h 1845467"/>
                <a:gd name="connsiteX114" fmla="*/ 917384 w 1812734"/>
                <a:gd name="connsiteY114" fmla="*/ 1674019 h 1845467"/>
                <a:gd name="connsiteX115" fmla="*/ 922147 w 1812734"/>
                <a:gd name="connsiteY115" fmla="*/ 1712119 h 1845467"/>
                <a:gd name="connsiteX116" fmla="*/ 898334 w 1812734"/>
                <a:gd name="connsiteY116" fmla="*/ 1804988 h 1845467"/>
                <a:gd name="connsiteX117" fmla="*/ 981678 w 1812734"/>
                <a:gd name="connsiteY117" fmla="*/ 1845467 h 1845467"/>
                <a:gd name="connsiteX118" fmla="*/ 1055496 w 1812734"/>
                <a:gd name="connsiteY118" fmla="*/ 1750220 h 1845467"/>
                <a:gd name="connsiteX0" fmla="*/ 1111103 w 1868341"/>
                <a:gd name="connsiteY0" fmla="*/ 1750220 h 1845467"/>
                <a:gd name="connsiteX1" fmla="*/ 1146822 w 1868341"/>
                <a:gd name="connsiteY1" fmla="*/ 1659732 h 1845467"/>
                <a:gd name="connsiteX2" fmla="*/ 1158729 w 1868341"/>
                <a:gd name="connsiteY2" fmla="*/ 1614488 h 1845467"/>
                <a:gd name="connsiteX3" fmla="*/ 1151585 w 1868341"/>
                <a:gd name="connsiteY3" fmla="*/ 1564482 h 1845467"/>
                <a:gd name="connsiteX4" fmla="*/ 1115866 w 1868341"/>
                <a:gd name="connsiteY4" fmla="*/ 1521619 h 1845467"/>
                <a:gd name="connsiteX5" fmla="*/ 1137297 w 1868341"/>
                <a:gd name="connsiteY5" fmla="*/ 1478757 h 1845467"/>
                <a:gd name="connsiteX6" fmla="*/ 1137297 w 1868341"/>
                <a:gd name="connsiteY6" fmla="*/ 1478757 h 1845467"/>
                <a:gd name="connsiteX7" fmla="*/ 1234929 w 1868341"/>
                <a:gd name="connsiteY7" fmla="*/ 1483519 h 1845467"/>
                <a:gd name="connsiteX8" fmla="*/ 1242072 w 1868341"/>
                <a:gd name="connsiteY8" fmla="*/ 1469232 h 1845467"/>
                <a:gd name="connsiteX9" fmla="*/ 1337322 w 1868341"/>
                <a:gd name="connsiteY9" fmla="*/ 1469232 h 1845467"/>
                <a:gd name="connsiteX10" fmla="*/ 1337322 w 1868341"/>
                <a:gd name="connsiteY10" fmla="*/ 1426369 h 1845467"/>
                <a:gd name="connsiteX11" fmla="*/ 1370660 w 1868341"/>
                <a:gd name="connsiteY11" fmla="*/ 1388269 h 1845467"/>
                <a:gd name="connsiteX12" fmla="*/ 1484960 w 1868341"/>
                <a:gd name="connsiteY12" fmla="*/ 1331119 h 1845467"/>
                <a:gd name="connsiteX13" fmla="*/ 1854054 w 1868341"/>
                <a:gd name="connsiteY13" fmla="*/ 1009650 h 1845467"/>
                <a:gd name="connsiteX14" fmla="*/ 1868341 w 1868341"/>
                <a:gd name="connsiteY14" fmla="*/ 954882 h 1845467"/>
                <a:gd name="connsiteX15" fmla="*/ 1832622 w 1868341"/>
                <a:gd name="connsiteY15" fmla="*/ 916782 h 1845467"/>
                <a:gd name="connsiteX16" fmla="*/ 1780235 w 1868341"/>
                <a:gd name="connsiteY16" fmla="*/ 909638 h 1845467"/>
                <a:gd name="connsiteX17" fmla="*/ 1761185 w 1868341"/>
                <a:gd name="connsiteY17" fmla="*/ 921544 h 1845467"/>
                <a:gd name="connsiteX18" fmla="*/ 1327797 w 1868341"/>
                <a:gd name="connsiteY18" fmla="*/ 1295400 h 1845467"/>
                <a:gd name="connsiteX19" fmla="*/ 1282554 w 1868341"/>
                <a:gd name="connsiteY19" fmla="*/ 1352550 h 1845467"/>
                <a:gd name="connsiteX20" fmla="*/ 1277791 w 1868341"/>
                <a:gd name="connsiteY20" fmla="*/ 1295400 h 1845467"/>
                <a:gd name="connsiteX21" fmla="*/ 1277791 w 1868341"/>
                <a:gd name="connsiteY21" fmla="*/ 1295400 h 1845467"/>
                <a:gd name="connsiteX22" fmla="*/ 1211116 w 1868341"/>
                <a:gd name="connsiteY22" fmla="*/ 1307307 h 1845467"/>
                <a:gd name="connsiteX23" fmla="*/ 1194447 w 1868341"/>
                <a:gd name="connsiteY23" fmla="*/ 1266825 h 1845467"/>
                <a:gd name="connsiteX24" fmla="*/ 1165872 w 1868341"/>
                <a:gd name="connsiteY24" fmla="*/ 1259682 h 1845467"/>
                <a:gd name="connsiteX25" fmla="*/ 1156347 w 1868341"/>
                <a:gd name="connsiteY25" fmla="*/ 1221582 h 1845467"/>
                <a:gd name="connsiteX26" fmla="*/ 1108722 w 1868341"/>
                <a:gd name="connsiteY26" fmla="*/ 1212057 h 1845467"/>
                <a:gd name="connsiteX27" fmla="*/ 1056335 w 1868341"/>
                <a:gd name="connsiteY27" fmla="*/ 1228725 h 1845467"/>
                <a:gd name="connsiteX28" fmla="*/ 1020616 w 1868341"/>
                <a:gd name="connsiteY28" fmla="*/ 1214438 h 1845467"/>
                <a:gd name="connsiteX29" fmla="*/ 1015854 w 1868341"/>
                <a:gd name="connsiteY29" fmla="*/ 1176338 h 1845467"/>
                <a:gd name="connsiteX30" fmla="*/ 963466 w 1868341"/>
                <a:gd name="connsiteY30" fmla="*/ 1173957 h 1845467"/>
                <a:gd name="connsiteX31" fmla="*/ 927747 w 1868341"/>
                <a:gd name="connsiteY31" fmla="*/ 1150144 h 1845467"/>
                <a:gd name="connsiteX32" fmla="*/ 903935 w 1868341"/>
                <a:gd name="connsiteY32" fmla="*/ 1159669 h 1845467"/>
                <a:gd name="connsiteX33" fmla="*/ 858691 w 1868341"/>
                <a:gd name="connsiteY33" fmla="*/ 1128713 h 1845467"/>
                <a:gd name="connsiteX34" fmla="*/ 808685 w 1868341"/>
                <a:gd name="connsiteY34" fmla="*/ 1085850 h 1845467"/>
                <a:gd name="connsiteX35" fmla="*/ 796779 w 1868341"/>
                <a:gd name="connsiteY35" fmla="*/ 1028700 h 1845467"/>
                <a:gd name="connsiteX36" fmla="*/ 780110 w 1868341"/>
                <a:gd name="connsiteY36" fmla="*/ 1016794 h 1845467"/>
                <a:gd name="connsiteX37" fmla="*/ 784872 w 1868341"/>
                <a:gd name="connsiteY37" fmla="*/ 973932 h 1845467"/>
                <a:gd name="connsiteX38" fmla="*/ 777729 w 1868341"/>
                <a:gd name="connsiteY38" fmla="*/ 954882 h 1845467"/>
                <a:gd name="connsiteX39" fmla="*/ 813447 w 1868341"/>
                <a:gd name="connsiteY39" fmla="*/ 862013 h 1845467"/>
                <a:gd name="connsiteX40" fmla="*/ 737247 w 1868341"/>
                <a:gd name="connsiteY40" fmla="*/ 807244 h 1845467"/>
                <a:gd name="connsiteX41" fmla="*/ 761060 w 1868341"/>
                <a:gd name="connsiteY41" fmla="*/ 797719 h 1845467"/>
                <a:gd name="connsiteX42" fmla="*/ 758679 w 1868341"/>
                <a:gd name="connsiteY42" fmla="*/ 766763 h 1845467"/>
                <a:gd name="connsiteX43" fmla="*/ 753916 w 1868341"/>
                <a:gd name="connsiteY43" fmla="*/ 740569 h 1845467"/>
                <a:gd name="connsiteX44" fmla="*/ 858691 w 1868341"/>
                <a:gd name="connsiteY44" fmla="*/ 676275 h 1845467"/>
                <a:gd name="connsiteX45" fmla="*/ 846785 w 1868341"/>
                <a:gd name="connsiteY45" fmla="*/ 657225 h 1845467"/>
                <a:gd name="connsiteX46" fmla="*/ 899172 w 1868341"/>
                <a:gd name="connsiteY46" fmla="*/ 588169 h 1845467"/>
                <a:gd name="connsiteX47" fmla="*/ 1249216 w 1868341"/>
                <a:gd name="connsiteY47" fmla="*/ 535782 h 1845467"/>
                <a:gd name="connsiteX48" fmla="*/ 1244454 w 1868341"/>
                <a:gd name="connsiteY48" fmla="*/ 957263 h 1845467"/>
                <a:gd name="connsiteX49" fmla="*/ 1044429 w 1868341"/>
                <a:gd name="connsiteY49" fmla="*/ 988219 h 1845467"/>
                <a:gd name="connsiteX50" fmla="*/ 1049191 w 1868341"/>
                <a:gd name="connsiteY50" fmla="*/ 1023938 h 1845467"/>
                <a:gd name="connsiteX51" fmla="*/ 1089672 w 1868341"/>
                <a:gd name="connsiteY51" fmla="*/ 1023938 h 1845467"/>
                <a:gd name="connsiteX52" fmla="*/ 1089672 w 1868341"/>
                <a:gd name="connsiteY52" fmla="*/ 1047750 h 1845467"/>
                <a:gd name="connsiteX53" fmla="*/ 1275410 w 1868341"/>
                <a:gd name="connsiteY53" fmla="*/ 1012032 h 1845467"/>
                <a:gd name="connsiteX54" fmla="*/ 1308747 w 1868341"/>
                <a:gd name="connsiteY54" fmla="*/ 1050132 h 1845467"/>
                <a:gd name="connsiteX55" fmla="*/ 1342085 w 1868341"/>
                <a:gd name="connsiteY55" fmla="*/ 1052513 h 1845467"/>
                <a:gd name="connsiteX56" fmla="*/ 1363516 w 1868341"/>
                <a:gd name="connsiteY56" fmla="*/ 1042988 h 1845467"/>
                <a:gd name="connsiteX57" fmla="*/ 1394472 w 1868341"/>
                <a:gd name="connsiteY57" fmla="*/ 1016794 h 1845467"/>
                <a:gd name="connsiteX58" fmla="*/ 1396854 w 1868341"/>
                <a:gd name="connsiteY58" fmla="*/ 990600 h 1845467"/>
                <a:gd name="connsiteX59" fmla="*/ 1396854 w 1868341"/>
                <a:gd name="connsiteY59" fmla="*/ 504825 h 1845467"/>
                <a:gd name="connsiteX60" fmla="*/ 1373041 w 1868341"/>
                <a:gd name="connsiteY60" fmla="*/ 481013 h 1845467"/>
                <a:gd name="connsiteX61" fmla="*/ 1370660 w 1868341"/>
                <a:gd name="connsiteY61" fmla="*/ 381000 h 1845467"/>
                <a:gd name="connsiteX62" fmla="*/ 1394472 w 1868341"/>
                <a:gd name="connsiteY62" fmla="*/ 397669 h 1845467"/>
                <a:gd name="connsiteX63" fmla="*/ 1420666 w 1868341"/>
                <a:gd name="connsiteY63" fmla="*/ 381000 h 1845467"/>
                <a:gd name="connsiteX64" fmla="*/ 1439716 w 1868341"/>
                <a:gd name="connsiteY64" fmla="*/ 390525 h 1845467"/>
                <a:gd name="connsiteX65" fmla="*/ 1458766 w 1868341"/>
                <a:gd name="connsiteY65" fmla="*/ 364332 h 1845467"/>
                <a:gd name="connsiteX66" fmla="*/ 1511154 w 1868341"/>
                <a:gd name="connsiteY66" fmla="*/ 369094 h 1845467"/>
                <a:gd name="connsiteX67" fmla="*/ 1513535 w 1868341"/>
                <a:gd name="connsiteY67" fmla="*/ 350044 h 1845467"/>
                <a:gd name="connsiteX68" fmla="*/ 1534966 w 1868341"/>
                <a:gd name="connsiteY68" fmla="*/ 352425 h 1845467"/>
                <a:gd name="connsiteX69" fmla="*/ 1534966 w 1868341"/>
                <a:gd name="connsiteY69" fmla="*/ 352425 h 1845467"/>
                <a:gd name="connsiteX70" fmla="*/ 1511154 w 1868341"/>
                <a:gd name="connsiteY70" fmla="*/ 304800 h 1845467"/>
                <a:gd name="connsiteX71" fmla="*/ 1537347 w 1868341"/>
                <a:gd name="connsiteY71" fmla="*/ 280988 h 1845467"/>
                <a:gd name="connsiteX72" fmla="*/ 1620691 w 1868341"/>
                <a:gd name="connsiteY72" fmla="*/ 142875 h 1845467"/>
                <a:gd name="connsiteX73" fmla="*/ 1615929 w 1868341"/>
                <a:gd name="connsiteY73" fmla="*/ 126207 h 1845467"/>
                <a:gd name="connsiteX74" fmla="*/ 1580210 w 1868341"/>
                <a:gd name="connsiteY74" fmla="*/ 126207 h 1845467"/>
                <a:gd name="connsiteX75" fmla="*/ 1549254 w 1868341"/>
                <a:gd name="connsiteY75" fmla="*/ 102394 h 1845467"/>
                <a:gd name="connsiteX76" fmla="*/ 1530204 w 1868341"/>
                <a:gd name="connsiteY76" fmla="*/ 121444 h 1845467"/>
                <a:gd name="connsiteX77" fmla="*/ 1513535 w 1868341"/>
                <a:gd name="connsiteY77" fmla="*/ 88107 h 1845467"/>
                <a:gd name="connsiteX78" fmla="*/ 1539729 w 1868341"/>
                <a:gd name="connsiteY78" fmla="*/ 64294 h 1845467"/>
                <a:gd name="connsiteX79" fmla="*/ 1527822 w 1868341"/>
                <a:gd name="connsiteY79" fmla="*/ 64294 h 1845467"/>
                <a:gd name="connsiteX80" fmla="*/ 1523060 w 1868341"/>
                <a:gd name="connsiteY80" fmla="*/ 26194 h 1845467"/>
                <a:gd name="connsiteX81" fmla="*/ 1511154 w 1868341"/>
                <a:gd name="connsiteY81" fmla="*/ 0 h 1845467"/>
                <a:gd name="connsiteX82" fmla="*/ 1477816 w 1868341"/>
                <a:gd name="connsiteY82" fmla="*/ 11907 h 1845467"/>
                <a:gd name="connsiteX83" fmla="*/ 1468291 w 1868341"/>
                <a:gd name="connsiteY83" fmla="*/ 38100 h 1845467"/>
                <a:gd name="connsiteX84" fmla="*/ 1396854 w 1868341"/>
                <a:gd name="connsiteY84" fmla="*/ 92868 h 1845467"/>
                <a:gd name="connsiteX85" fmla="*/ 1425428 w 1868341"/>
                <a:gd name="connsiteY85" fmla="*/ 235743 h 1845467"/>
                <a:gd name="connsiteX86" fmla="*/ 1134917 w 1868341"/>
                <a:gd name="connsiteY86" fmla="*/ 340518 h 1845467"/>
                <a:gd name="connsiteX87" fmla="*/ 1046809 w 1868341"/>
                <a:gd name="connsiteY87" fmla="*/ 316707 h 1845467"/>
                <a:gd name="connsiteX88" fmla="*/ 994422 w 1868341"/>
                <a:gd name="connsiteY88" fmla="*/ 369094 h 1845467"/>
                <a:gd name="connsiteX89" fmla="*/ 956322 w 1868341"/>
                <a:gd name="connsiteY89" fmla="*/ 352425 h 1845467"/>
                <a:gd name="connsiteX90" fmla="*/ 882504 w 1868341"/>
                <a:gd name="connsiteY90" fmla="*/ 323850 h 1845467"/>
                <a:gd name="connsiteX91" fmla="*/ 825354 w 1868341"/>
                <a:gd name="connsiteY91" fmla="*/ 350044 h 1845467"/>
                <a:gd name="connsiteX92" fmla="*/ 787254 w 1868341"/>
                <a:gd name="connsiteY92" fmla="*/ 350044 h 1845467"/>
                <a:gd name="connsiteX93" fmla="*/ 744391 w 1868341"/>
                <a:gd name="connsiteY93" fmla="*/ 404813 h 1845467"/>
                <a:gd name="connsiteX94" fmla="*/ 692004 w 1868341"/>
                <a:gd name="connsiteY94" fmla="*/ 416719 h 1845467"/>
                <a:gd name="connsiteX95" fmla="*/ 680097 w 1868341"/>
                <a:gd name="connsiteY95" fmla="*/ 492919 h 1845467"/>
                <a:gd name="connsiteX96" fmla="*/ 318147 w 1868341"/>
                <a:gd name="connsiteY96" fmla="*/ 452438 h 1845467"/>
                <a:gd name="connsiteX97" fmla="*/ 303860 w 1868341"/>
                <a:gd name="connsiteY97" fmla="*/ 483394 h 1845467"/>
                <a:gd name="connsiteX98" fmla="*/ 418160 w 1868341"/>
                <a:gd name="connsiteY98" fmla="*/ 547688 h 1845467"/>
                <a:gd name="connsiteX99" fmla="*/ 376849 w 1868341"/>
                <a:gd name="connsiteY99" fmla="*/ 777691 h 1845467"/>
                <a:gd name="connsiteX100" fmla="*/ 0 w 1868341"/>
                <a:gd name="connsiteY100" fmla="*/ 1071326 h 1845467"/>
                <a:gd name="connsiteX101" fmla="*/ 212165 w 1868341"/>
                <a:gd name="connsiteY101" fmla="*/ 1032204 h 1845467"/>
                <a:gd name="connsiteX102" fmla="*/ 310548 w 1868341"/>
                <a:gd name="connsiteY102" fmla="*/ 1049314 h 1845467"/>
                <a:gd name="connsiteX103" fmla="*/ 400168 w 1868341"/>
                <a:gd name="connsiteY103" fmla="*/ 864393 h 1845467"/>
                <a:gd name="connsiteX104" fmla="*/ 484834 w 1868341"/>
                <a:gd name="connsiteY104" fmla="*/ 916781 h 1845467"/>
                <a:gd name="connsiteX105" fmla="*/ 589610 w 1868341"/>
                <a:gd name="connsiteY105" fmla="*/ 950119 h 1845467"/>
                <a:gd name="connsiteX106" fmla="*/ 599135 w 1868341"/>
                <a:gd name="connsiteY106" fmla="*/ 990600 h 1845467"/>
                <a:gd name="connsiteX107" fmla="*/ 613422 w 1868341"/>
                <a:gd name="connsiteY107" fmla="*/ 1078707 h 1845467"/>
                <a:gd name="connsiteX108" fmla="*/ 630091 w 1868341"/>
                <a:gd name="connsiteY108" fmla="*/ 1128713 h 1845467"/>
                <a:gd name="connsiteX109" fmla="*/ 718197 w 1868341"/>
                <a:gd name="connsiteY109" fmla="*/ 1221582 h 1845467"/>
                <a:gd name="connsiteX110" fmla="*/ 794397 w 1868341"/>
                <a:gd name="connsiteY110" fmla="*/ 1295400 h 1845467"/>
                <a:gd name="connsiteX111" fmla="*/ 868216 w 1868341"/>
                <a:gd name="connsiteY111" fmla="*/ 1369219 h 1845467"/>
                <a:gd name="connsiteX112" fmla="*/ 894410 w 1868341"/>
                <a:gd name="connsiteY112" fmla="*/ 1452563 h 1845467"/>
                <a:gd name="connsiteX113" fmla="*/ 951560 w 1868341"/>
                <a:gd name="connsiteY113" fmla="*/ 1585913 h 1845467"/>
                <a:gd name="connsiteX114" fmla="*/ 972991 w 1868341"/>
                <a:gd name="connsiteY114" fmla="*/ 1674019 h 1845467"/>
                <a:gd name="connsiteX115" fmla="*/ 977754 w 1868341"/>
                <a:gd name="connsiteY115" fmla="*/ 1712119 h 1845467"/>
                <a:gd name="connsiteX116" fmla="*/ 953941 w 1868341"/>
                <a:gd name="connsiteY116" fmla="*/ 1804988 h 1845467"/>
                <a:gd name="connsiteX117" fmla="*/ 1037285 w 1868341"/>
                <a:gd name="connsiteY117" fmla="*/ 1845467 h 1845467"/>
                <a:gd name="connsiteX118" fmla="*/ 1111103 w 1868341"/>
                <a:gd name="connsiteY118" fmla="*/ 1750220 h 1845467"/>
                <a:gd name="connsiteX0" fmla="*/ 1114090 w 1871328"/>
                <a:gd name="connsiteY0" fmla="*/ 1750220 h 1845467"/>
                <a:gd name="connsiteX1" fmla="*/ 1149809 w 1871328"/>
                <a:gd name="connsiteY1" fmla="*/ 1659732 h 1845467"/>
                <a:gd name="connsiteX2" fmla="*/ 1161716 w 1871328"/>
                <a:gd name="connsiteY2" fmla="*/ 1614488 h 1845467"/>
                <a:gd name="connsiteX3" fmla="*/ 1154572 w 1871328"/>
                <a:gd name="connsiteY3" fmla="*/ 1564482 h 1845467"/>
                <a:gd name="connsiteX4" fmla="*/ 1118853 w 1871328"/>
                <a:gd name="connsiteY4" fmla="*/ 1521619 h 1845467"/>
                <a:gd name="connsiteX5" fmla="*/ 1140284 w 1871328"/>
                <a:gd name="connsiteY5" fmla="*/ 1478757 h 1845467"/>
                <a:gd name="connsiteX6" fmla="*/ 1140284 w 1871328"/>
                <a:gd name="connsiteY6" fmla="*/ 1478757 h 1845467"/>
                <a:gd name="connsiteX7" fmla="*/ 1237916 w 1871328"/>
                <a:gd name="connsiteY7" fmla="*/ 1483519 h 1845467"/>
                <a:gd name="connsiteX8" fmla="*/ 1245059 w 1871328"/>
                <a:gd name="connsiteY8" fmla="*/ 1469232 h 1845467"/>
                <a:gd name="connsiteX9" fmla="*/ 1340309 w 1871328"/>
                <a:gd name="connsiteY9" fmla="*/ 1469232 h 1845467"/>
                <a:gd name="connsiteX10" fmla="*/ 1340309 w 1871328"/>
                <a:gd name="connsiteY10" fmla="*/ 1426369 h 1845467"/>
                <a:gd name="connsiteX11" fmla="*/ 1373647 w 1871328"/>
                <a:gd name="connsiteY11" fmla="*/ 1388269 h 1845467"/>
                <a:gd name="connsiteX12" fmla="*/ 1487947 w 1871328"/>
                <a:gd name="connsiteY12" fmla="*/ 1331119 h 1845467"/>
                <a:gd name="connsiteX13" fmla="*/ 1857041 w 1871328"/>
                <a:gd name="connsiteY13" fmla="*/ 1009650 h 1845467"/>
                <a:gd name="connsiteX14" fmla="*/ 1871328 w 1871328"/>
                <a:gd name="connsiteY14" fmla="*/ 954882 h 1845467"/>
                <a:gd name="connsiteX15" fmla="*/ 1835609 w 1871328"/>
                <a:gd name="connsiteY15" fmla="*/ 916782 h 1845467"/>
                <a:gd name="connsiteX16" fmla="*/ 1783222 w 1871328"/>
                <a:gd name="connsiteY16" fmla="*/ 909638 h 1845467"/>
                <a:gd name="connsiteX17" fmla="*/ 1764172 w 1871328"/>
                <a:gd name="connsiteY17" fmla="*/ 921544 h 1845467"/>
                <a:gd name="connsiteX18" fmla="*/ 1330784 w 1871328"/>
                <a:gd name="connsiteY18" fmla="*/ 1295400 h 1845467"/>
                <a:gd name="connsiteX19" fmla="*/ 1285541 w 1871328"/>
                <a:gd name="connsiteY19" fmla="*/ 1352550 h 1845467"/>
                <a:gd name="connsiteX20" fmla="*/ 1280778 w 1871328"/>
                <a:gd name="connsiteY20" fmla="*/ 1295400 h 1845467"/>
                <a:gd name="connsiteX21" fmla="*/ 1280778 w 1871328"/>
                <a:gd name="connsiteY21" fmla="*/ 1295400 h 1845467"/>
                <a:gd name="connsiteX22" fmla="*/ 1214103 w 1871328"/>
                <a:gd name="connsiteY22" fmla="*/ 1307307 h 1845467"/>
                <a:gd name="connsiteX23" fmla="*/ 1197434 w 1871328"/>
                <a:gd name="connsiteY23" fmla="*/ 1266825 h 1845467"/>
                <a:gd name="connsiteX24" fmla="*/ 1168859 w 1871328"/>
                <a:gd name="connsiteY24" fmla="*/ 1259682 h 1845467"/>
                <a:gd name="connsiteX25" fmla="*/ 1159334 w 1871328"/>
                <a:gd name="connsiteY25" fmla="*/ 1221582 h 1845467"/>
                <a:gd name="connsiteX26" fmla="*/ 1111709 w 1871328"/>
                <a:gd name="connsiteY26" fmla="*/ 1212057 h 1845467"/>
                <a:gd name="connsiteX27" fmla="*/ 1059322 w 1871328"/>
                <a:gd name="connsiteY27" fmla="*/ 1228725 h 1845467"/>
                <a:gd name="connsiteX28" fmla="*/ 1023603 w 1871328"/>
                <a:gd name="connsiteY28" fmla="*/ 1214438 h 1845467"/>
                <a:gd name="connsiteX29" fmla="*/ 1018841 w 1871328"/>
                <a:gd name="connsiteY29" fmla="*/ 1176338 h 1845467"/>
                <a:gd name="connsiteX30" fmla="*/ 966453 w 1871328"/>
                <a:gd name="connsiteY30" fmla="*/ 1173957 h 1845467"/>
                <a:gd name="connsiteX31" fmla="*/ 930734 w 1871328"/>
                <a:gd name="connsiteY31" fmla="*/ 1150144 h 1845467"/>
                <a:gd name="connsiteX32" fmla="*/ 906922 w 1871328"/>
                <a:gd name="connsiteY32" fmla="*/ 1159669 h 1845467"/>
                <a:gd name="connsiteX33" fmla="*/ 861678 w 1871328"/>
                <a:gd name="connsiteY33" fmla="*/ 1128713 h 1845467"/>
                <a:gd name="connsiteX34" fmla="*/ 811672 w 1871328"/>
                <a:gd name="connsiteY34" fmla="*/ 1085850 h 1845467"/>
                <a:gd name="connsiteX35" fmla="*/ 799766 w 1871328"/>
                <a:gd name="connsiteY35" fmla="*/ 1028700 h 1845467"/>
                <a:gd name="connsiteX36" fmla="*/ 783097 w 1871328"/>
                <a:gd name="connsiteY36" fmla="*/ 1016794 h 1845467"/>
                <a:gd name="connsiteX37" fmla="*/ 787859 w 1871328"/>
                <a:gd name="connsiteY37" fmla="*/ 973932 h 1845467"/>
                <a:gd name="connsiteX38" fmla="*/ 780716 w 1871328"/>
                <a:gd name="connsiteY38" fmla="*/ 954882 h 1845467"/>
                <a:gd name="connsiteX39" fmla="*/ 816434 w 1871328"/>
                <a:gd name="connsiteY39" fmla="*/ 862013 h 1845467"/>
                <a:gd name="connsiteX40" fmla="*/ 740234 w 1871328"/>
                <a:gd name="connsiteY40" fmla="*/ 807244 h 1845467"/>
                <a:gd name="connsiteX41" fmla="*/ 764047 w 1871328"/>
                <a:gd name="connsiteY41" fmla="*/ 797719 h 1845467"/>
                <a:gd name="connsiteX42" fmla="*/ 761666 w 1871328"/>
                <a:gd name="connsiteY42" fmla="*/ 766763 h 1845467"/>
                <a:gd name="connsiteX43" fmla="*/ 756903 w 1871328"/>
                <a:gd name="connsiteY43" fmla="*/ 740569 h 1845467"/>
                <a:gd name="connsiteX44" fmla="*/ 861678 w 1871328"/>
                <a:gd name="connsiteY44" fmla="*/ 676275 h 1845467"/>
                <a:gd name="connsiteX45" fmla="*/ 849772 w 1871328"/>
                <a:gd name="connsiteY45" fmla="*/ 657225 h 1845467"/>
                <a:gd name="connsiteX46" fmla="*/ 902159 w 1871328"/>
                <a:gd name="connsiteY46" fmla="*/ 588169 h 1845467"/>
                <a:gd name="connsiteX47" fmla="*/ 1252203 w 1871328"/>
                <a:gd name="connsiteY47" fmla="*/ 535782 h 1845467"/>
                <a:gd name="connsiteX48" fmla="*/ 1247441 w 1871328"/>
                <a:gd name="connsiteY48" fmla="*/ 957263 h 1845467"/>
                <a:gd name="connsiteX49" fmla="*/ 1047416 w 1871328"/>
                <a:gd name="connsiteY49" fmla="*/ 988219 h 1845467"/>
                <a:gd name="connsiteX50" fmla="*/ 1052178 w 1871328"/>
                <a:gd name="connsiteY50" fmla="*/ 1023938 h 1845467"/>
                <a:gd name="connsiteX51" fmla="*/ 1092659 w 1871328"/>
                <a:gd name="connsiteY51" fmla="*/ 1023938 h 1845467"/>
                <a:gd name="connsiteX52" fmla="*/ 1092659 w 1871328"/>
                <a:gd name="connsiteY52" fmla="*/ 1047750 h 1845467"/>
                <a:gd name="connsiteX53" fmla="*/ 1278397 w 1871328"/>
                <a:gd name="connsiteY53" fmla="*/ 1012032 h 1845467"/>
                <a:gd name="connsiteX54" fmla="*/ 1311734 w 1871328"/>
                <a:gd name="connsiteY54" fmla="*/ 1050132 h 1845467"/>
                <a:gd name="connsiteX55" fmla="*/ 1345072 w 1871328"/>
                <a:gd name="connsiteY55" fmla="*/ 1052513 h 1845467"/>
                <a:gd name="connsiteX56" fmla="*/ 1366503 w 1871328"/>
                <a:gd name="connsiteY56" fmla="*/ 1042988 h 1845467"/>
                <a:gd name="connsiteX57" fmla="*/ 1397459 w 1871328"/>
                <a:gd name="connsiteY57" fmla="*/ 1016794 h 1845467"/>
                <a:gd name="connsiteX58" fmla="*/ 1399841 w 1871328"/>
                <a:gd name="connsiteY58" fmla="*/ 990600 h 1845467"/>
                <a:gd name="connsiteX59" fmla="*/ 1399841 w 1871328"/>
                <a:gd name="connsiteY59" fmla="*/ 504825 h 1845467"/>
                <a:gd name="connsiteX60" fmla="*/ 1376028 w 1871328"/>
                <a:gd name="connsiteY60" fmla="*/ 481013 h 1845467"/>
                <a:gd name="connsiteX61" fmla="*/ 1373647 w 1871328"/>
                <a:gd name="connsiteY61" fmla="*/ 381000 h 1845467"/>
                <a:gd name="connsiteX62" fmla="*/ 1397459 w 1871328"/>
                <a:gd name="connsiteY62" fmla="*/ 397669 h 1845467"/>
                <a:gd name="connsiteX63" fmla="*/ 1423653 w 1871328"/>
                <a:gd name="connsiteY63" fmla="*/ 381000 h 1845467"/>
                <a:gd name="connsiteX64" fmla="*/ 1442703 w 1871328"/>
                <a:gd name="connsiteY64" fmla="*/ 390525 h 1845467"/>
                <a:gd name="connsiteX65" fmla="*/ 1461753 w 1871328"/>
                <a:gd name="connsiteY65" fmla="*/ 364332 h 1845467"/>
                <a:gd name="connsiteX66" fmla="*/ 1514141 w 1871328"/>
                <a:gd name="connsiteY66" fmla="*/ 369094 h 1845467"/>
                <a:gd name="connsiteX67" fmla="*/ 1516522 w 1871328"/>
                <a:gd name="connsiteY67" fmla="*/ 350044 h 1845467"/>
                <a:gd name="connsiteX68" fmla="*/ 1537953 w 1871328"/>
                <a:gd name="connsiteY68" fmla="*/ 352425 h 1845467"/>
                <a:gd name="connsiteX69" fmla="*/ 1537953 w 1871328"/>
                <a:gd name="connsiteY69" fmla="*/ 352425 h 1845467"/>
                <a:gd name="connsiteX70" fmla="*/ 1514141 w 1871328"/>
                <a:gd name="connsiteY70" fmla="*/ 304800 h 1845467"/>
                <a:gd name="connsiteX71" fmla="*/ 1540334 w 1871328"/>
                <a:gd name="connsiteY71" fmla="*/ 280988 h 1845467"/>
                <a:gd name="connsiteX72" fmla="*/ 1623678 w 1871328"/>
                <a:gd name="connsiteY72" fmla="*/ 142875 h 1845467"/>
                <a:gd name="connsiteX73" fmla="*/ 1618916 w 1871328"/>
                <a:gd name="connsiteY73" fmla="*/ 126207 h 1845467"/>
                <a:gd name="connsiteX74" fmla="*/ 1583197 w 1871328"/>
                <a:gd name="connsiteY74" fmla="*/ 126207 h 1845467"/>
                <a:gd name="connsiteX75" fmla="*/ 1552241 w 1871328"/>
                <a:gd name="connsiteY75" fmla="*/ 102394 h 1845467"/>
                <a:gd name="connsiteX76" fmla="*/ 1533191 w 1871328"/>
                <a:gd name="connsiteY76" fmla="*/ 121444 h 1845467"/>
                <a:gd name="connsiteX77" fmla="*/ 1516522 w 1871328"/>
                <a:gd name="connsiteY77" fmla="*/ 88107 h 1845467"/>
                <a:gd name="connsiteX78" fmla="*/ 1542716 w 1871328"/>
                <a:gd name="connsiteY78" fmla="*/ 64294 h 1845467"/>
                <a:gd name="connsiteX79" fmla="*/ 1530809 w 1871328"/>
                <a:gd name="connsiteY79" fmla="*/ 64294 h 1845467"/>
                <a:gd name="connsiteX80" fmla="*/ 1526047 w 1871328"/>
                <a:gd name="connsiteY80" fmla="*/ 26194 h 1845467"/>
                <a:gd name="connsiteX81" fmla="*/ 1514141 w 1871328"/>
                <a:gd name="connsiteY81" fmla="*/ 0 h 1845467"/>
                <a:gd name="connsiteX82" fmla="*/ 1480803 w 1871328"/>
                <a:gd name="connsiteY82" fmla="*/ 11907 h 1845467"/>
                <a:gd name="connsiteX83" fmla="*/ 1471278 w 1871328"/>
                <a:gd name="connsiteY83" fmla="*/ 38100 h 1845467"/>
                <a:gd name="connsiteX84" fmla="*/ 1399841 w 1871328"/>
                <a:gd name="connsiteY84" fmla="*/ 92868 h 1845467"/>
                <a:gd name="connsiteX85" fmla="*/ 1428415 w 1871328"/>
                <a:gd name="connsiteY85" fmla="*/ 235743 h 1845467"/>
                <a:gd name="connsiteX86" fmla="*/ 1137904 w 1871328"/>
                <a:gd name="connsiteY86" fmla="*/ 340518 h 1845467"/>
                <a:gd name="connsiteX87" fmla="*/ 1049796 w 1871328"/>
                <a:gd name="connsiteY87" fmla="*/ 316707 h 1845467"/>
                <a:gd name="connsiteX88" fmla="*/ 997409 w 1871328"/>
                <a:gd name="connsiteY88" fmla="*/ 369094 h 1845467"/>
                <a:gd name="connsiteX89" fmla="*/ 959309 w 1871328"/>
                <a:gd name="connsiteY89" fmla="*/ 352425 h 1845467"/>
                <a:gd name="connsiteX90" fmla="*/ 885491 w 1871328"/>
                <a:gd name="connsiteY90" fmla="*/ 323850 h 1845467"/>
                <a:gd name="connsiteX91" fmla="*/ 828341 w 1871328"/>
                <a:gd name="connsiteY91" fmla="*/ 350044 h 1845467"/>
                <a:gd name="connsiteX92" fmla="*/ 790241 w 1871328"/>
                <a:gd name="connsiteY92" fmla="*/ 350044 h 1845467"/>
                <a:gd name="connsiteX93" fmla="*/ 747378 w 1871328"/>
                <a:gd name="connsiteY93" fmla="*/ 404813 h 1845467"/>
                <a:gd name="connsiteX94" fmla="*/ 694991 w 1871328"/>
                <a:gd name="connsiteY94" fmla="*/ 416719 h 1845467"/>
                <a:gd name="connsiteX95" fmla="*/ 683084 w 1871328"/>
                <a:gd name="connsiteY95" fmla="*/ 492919 h 1845467"/>
                <a:gd name="connsiteX96" fmla="*/ 321134 w 1871328"/>
                <a:gd name="connsiteY96" fmla="*/ 452438 h 1845467"/>
                <a:gd name="connsiteX97" fmla="*/ 306847 w 1871328"/>
                <a:gd name="connsiteY97" fmla="*/ 483394 h 1845467"/>
                <a:gd name="connsiteX98" fmla="*/ 421147 w 1871328"/>
                <a:gd name="connsiteY98" fmla="*/ 547688 h 1845467"/>
                <a:gd name="connsiteX99" fmla="*/ 379836 w 1871328"/>
                <a:gd name="connsiteY99" fmla="*/ 777691 h 1845467"/>
                <a:gd name="connsiteX100" fmla="*/ 2987 w 1871328"/>
                <a:gd name="connsiteY100" fmla="*/ 1071326 h 1845467"/>
                <a:gd name="connsiteX101" fmla="*/ 215152 w 1871328"/>
                <a:gd name="connsiteY101" fmla="*/ 1055730 h 1845467"/>
                <a:gd name="connsiteX102" fmla="*/ 313535 w 1871328"/>
                <a:gd name="connsiteY102" fmla="*/ 1049314 h 1845467"/>
                <a:gd name="connsiteX103" fmla="*/ 403155 w 1871328"/>
                <a:gd name="connsiteY103" fmla="*/ 864393 h 1845467"/>
                <a:gd name="connsiteX104" fmla="*/ 487821 w 1871328"/>
                <a:gd name="connsiteY104" fmla="*/ 916781 h 1845467"/>
                <a:gd name="connsiteX105" fmla="*/ 592597 w 1871328"/>
                <a:gd name="connsiteY105" fmla="*/ 950119 h 1845467"/>
                <a:gd name="connsiteX106" fmla="*/ 602122 w 1871328"/>
                <a:gd name="connsiteY106" fmla="*/ 990600 h 1845467"/>
                <a:gd name="connsiteX107" fmla="*/ 616409 w 1871328"/>
                <a:gd name="connsiteY107" fmla="*/ 1078707 h 1845467"/>
                <a:gd name="connsiteX108" fmla="*/ 633078 w 1871328"/>
                <a:gd name="connsiteY108" fmla="*/ 1128713 h 1845467"/>
                <a:gd name="connsiteX109" fmla="*/ 721184 w 1871328"/>
                <a:gd name="connsiteY109" fmla="*/ 1221582 h 1845467"/>
                <a:gd name="connsiteX110" fmla="*/ 797384 w 1871328"/>
                <a:gd name="connsiteY110" fmla="*/ 1295400 h 1845467"/>
                <a:gd name="connsiteX111" fmla="*/ 871203 w 1871328"/>
                <a:gd name="connsiteY111" fmla="*/ 1369219 h 1845467"/>
                <a:gd name="connsiteX112" fmla="*/ 897397 w 1871328"/>
                <a:gd name="connsiteY112" fmla="*/ 1452563 h 1845467"/>
                <a:gd name="connsiteX113" fmla="*/ 954547 w 1871328"/>
                <a:gd name="connsiteY113" fmla="*/ 1585913 h 1845467"/>
                <a:gd name="connsiteX114" fmla="*/ 975978 w 1871328"/>
                <a:gd name="connsiteY114" fmla="*/ 1674019 h 1845467"/>
                <a:gd name="connsiteX115" fmla="*/ 980741 w 1871328"/>
                <a:gd name="connsiteY115" fmla="*/ 1712119 h 1845467"/>
                <a:gd name="connsiteX116" fmla="*/ 956928 w 1871328"/>
                <a:gd name="connsiteY116" fmla="*/ 1804988 h 1845467"/>
                <a:gd name="connsiteX117" fmla="*/ 1040272 w 1871328"/>
                <a:gd name="connsiteY117" fmla="*/ 1845467 h 1845467"/>
                <a:gd name="connsiteX118" fmla="*/ 1114090 w 1871328"/>
                <a:gd name="connsiteY118" fmla="*/ 1750220 h 1845467"/>
                <a:gd name="connsiteX0" fmla="*/ 1111103 w 1868341"/>
                <a:gd name="connsiteY0" fmla="*/ 1750220 h 1845467"/>
                <a:gd name="connsiteX1" fmla="*/ 1146822 w 1868341"/>
                <a:gd name="connsiteY1" fmla="*/ 1659732 h 1845467"/>
                <a:gd name="connsiteX2" fmla="*/ 1158729 w 1868341"/>
                <a:gd name="connsiteY2" fmla="*/ 1614488 h 1845467"/>
                <a:gd name="connsiteX3" fmla="*/ 1151585 w 1868341"/>
                <a:gd name="connsiteY3" fmla="*/ 1564482 h 1845467"/>
                <a:gd name="connsiteX4" fmla="*/ 1115866 w 1868341"/>
                <a:gd name="connsiteY4" fmla="*/ 1521619 h 1845467"/>
                <a:gd name="connsiteX5" fmla="*/ 1137297 w 1868341"/>
                <a:gd name="connsiteY5" fmla="*/ 1478757 h 1845467"/>
                <a:gd name="connsiteX6" fmla="*/ 1137297 w 1868341"/>
                <a:gd name="connsiteY6" fmla="*/ 1478757 h 1845467"/>
                <a:gd name="connsiteX7" fmla="*/ 1234929 w 1868341"/>
                <a:gd name="connsiteY7" fmla="*/ 1483519 h 1845467"/>
                <a:gd name="connsiteX8" fmla="*/ 1242072 w 1868341"/>
                <a:gd name="connsiteY8" fmla="*/ 1469232 h 1845467"/>
                <a:gd name="connsiteX9" fmla="*/ 1337322 w 1868341"/>
                <a:gd name="connsiteY9" fmla="*/ 1469232 h 1845467"/>
                <a:gd name="connsiteX10" fmla="*/ 1337322 w 1868341"/>
                <a:gd name="connsiteY10" fmla="*/ 1426369 h 1845467"/>
                <a:gd name="connsiteX11" fmla="*/ 1370660 w 1868341"/>
                <a:gd name="connsiteY11" fmla="*/ 1388269 h 1845467"/>
                <a:gd name="connsiteX12" fmla="*/ 1484960 w 1868341"/>
                <a:gd name="connsiteY12" fmla="*/ 1331119 h 1845467"/>
                <a:gd name="connsiteX13" fmla="*/ 1854054 w 1868341"/>
                <a:gd name="connsiteY13" fmla="*/ 1009650 h 1845467"/>
                <a:gd name="connsiteX14" fmla="*/ 1868341 w 1868341"/>
                <a:gd name="connsiteY14" fmla="*/ 954882 h 1845467"/>
                <a:gd name="connsiteX15" fmla="*/ 1832622 w 1868341"/>
                <a:gd name="connsiteY15" fmla="*/ 916782 h 1845467"/>
                <a:gd name="connsiteX16" fmla="*/ 1780235 w 1868341"/>
                <a:gd name="connsiteY16" fmla="*/ 909638 h 1845467"/>
                <a:gd name="connsiteX17" fmla="*/ 1761185 w 1868341"/>
                <a:gd name="connsiteY17" fmla="*/ 921544 h 1845467"/>
                <a:gd name="connsiteX18" fmla="*/ 1327797 w 1868341"/>
                <a:gd name="connsiteY18" fmla="*/ 1295400 h 1845467"/>
                <a:gd name="connsiteX19" fmla="*/ 1282554 w 1868341"/>
                <a:gd name="connsiteY19" fmla="*/ 1352550 h 1845467"/>
                <a:gd name="connsiteX20" fmla="*/ 1277791 w 1868341"/>
                <a:gd name="connsiteY20" fmla="*/ 1295400 h 1845467"/>
                <a:gd name="connsiteX21" fmla="*/ 1277791 w 1868341"/>
                <a:gd name="connsiteY21" fmla="*/ 1295400 h 1845467"/>
                <a:gd name="connsiteX22" fmla="*/ 1211116 w 1868341"/>
                <a:gd name="connsiteY22" fmla="*/ 1307307 h 1845467"/>
                <a:gd name="connsiteX23" fmla="*/ 1194447 w 1868341"/>
                <a:gd name="connsiteY23" fmla="*/ 1266825 h 1845467"/>
                <a:gd name="connsiteX24" fmla="*/ 1165872 w 1868341"/>
                <a:gd name="connsiteY24" fmla="*/ 1259682 h 1845467"/>
                <a:gd name="connsiteX25" fmla="*/ 1156347 w 1868341"/>
                <a:gd name="connsiteY25" fmla="*/ 1221582 h 1845467"/>
                <a:gd name="connsiteX26" fmla="*/ 1108722 w 1868341"/>
                <a:gd name="connsiteY26" fmla="*/ 1212057 h 1845467"/>
                <a:gd name="connsiteX27" fmla="*/ 1056335 w 1868341"/>
                <a:gd name="connsiteY27" fmla="*/ 1228725 h 1845467"/>
                <a:gd name="connsiteX28" fmla="*/ 1020616 w 1868341"/>
                <a:gd name="connsiteY28" fmla="*/ 1214438 h 1845467"/>
                <a:gd name="connsiteX29" fmla="*/ 1015854 w 1868341"/>
                <a:gd name="connsiteY29" fmla="*/ 1176338 h 1845467"/>
                <a:gd name="connsiteX30" fmla="*/ 963466 w 1868341"/>
                <a:gd name="connsiteY30" fmla="*/ 1173957 h 1845467"/>
                <a:gd name="connsiteX31" fmla="*/ 927747 w 1868341"/>
                <a:gd name="connsiteY31" fmla="*/ 1150144 h 1845467"/>
                <a:gd name="connsiteX32" fmla="*/ 903935 w 1868341"/>
                <a:gd name="connsiteY32" fmla="*/ 1159669 h 1845467"/>
                <a:gd name="connsiteX33" fmla="*/ 858691 w 1868341"/>
                <a:gd name="connsiteY33" fmla="*/ 1128713 h 1845467"/>
                <a:gd name="connsiteX34" fmla="*/ 808685 w 1868341"/>
                <a:gd name="connsiteY34" fmla="*/ 1085850 h 1845467"/>
                <a:gd name="connsiteX35" fmla="*/ 796779 w 1868341"/>
                <a:gd name="connsiteY35" fmla="*/ 1028700 h 1845467"/>
                <a:gd name="connsiteX36" fmla="*/ 780110 w 1868341"/>
                <a:gd name="connsiteY36" fmla="*/ 1016794 h 1845467"/>
                <a:gd name="connsiteX37" fmla="*/ 784872 w 1868341"/>
                <a:gd name="connsiteY37" fmla="*/ 973932 h 1845467"/>
                <a:gd name="connsiteX38" fmla="*/ 777729 w 1868341"/>
                <a:gd name="connsiteY38" fmla="*/ 954882 h 1845467"/>
                <a:gd name="connsiteX39" fmla="*/ 813447 w 1868341"/>
                <a:gd name="connsiteY39" fmla="*/ 862013 h 1845467"/>
                <a:gd name="connsiteX40" fmla="*/ 737247 w 1868341"/>
                <a:gd name="connsiteY40" fmla="*/ 807244 h 1845467"/>
                <a:gd name="connsiteX41" fmla="*/ 761060 w 1868341"/>
                <a:gd name="connsiteY41" fmla="*/ 797719 h 1845467"/>
                <a:gd name="connsiteX42" fmla="*/ 758679 w 1868341"/>
                <a:gd name="connsiteY42" fmla="*/ 766763 h 1845467"/>
                <a:gd name="connsiteX43" fmla="*/ 753916 w 1868341"/>
                <a:gd name="connsiteY43" fmla="*/ 740569 h 1845467"/>
                <a:gd name="connsiteX44" fmla="*/ 858691 w 1868341"/>
                <a:gd name="connsiteY44" fmla="*/ 676275 h 1845467"/>
                <a:gd name="connsiteX45" fmla="*/ 846785 w 1868341"/>
                <a:gd name="connsiteY45" fmla="*/ 657225 h 1845467"/>
                <a:gd name="connsiteX46" fmla="*/ 899172 w 1868341"/>
                <a:gd name="connsiteY46" fmla="*/ 588169 h 1845467"/>
                <a:gd name="connsiteX47" fmla="*/ 1249216 w 1868341"/>
                <a:gd name="connsiteY47" fmla="*/ 535782 h 1845467"/>
                <a:gd name="connsiteX48" fmla="*/ 1244454 w 1868341"/>
                <a:gd name="connsiteY48" fmla="*/ 957263 h 1845467"/>
                <a:gd name="connsiteX49" fmla="*/ 1044429 w 1868341"/>
                <a:gd name="connsiteY49" fmla="*/ 988219 h 1845467"/>
                <a:gd name="connsiteX50" fmla="*/ 1049191 w 1868341"/>
                <a:gd name="connsiteY50" fmla="*/ 1023938 h 1845467"/>
                <a:gd name="connsiteX51" fmla="*/ 1089672 w 1868341"/>
                <a:gd name="connsiteY51" fmla="*/ 1023938 h 1845467"/>
                <a:gd name="connsiteX52" fmla="*/ 1089672 w 1868341"/>
                <a:gd name="connsiteY52" fmla="*/ 1047750 h 1845467"/>
                <a:gd name="connsiteX53" fmla="*/ 1275410 w 1868341"/>
                <a:gd name="connsiteY53" fmla="*/ 1012032 h 1845467"/>
                <a:gd name="connsiteX54" fmla="*/ 1308747 w 1868341"/>
                <a:gd name="connsiteY54" fmla="*/ 1050132 h 1845467"/>
                <a:gd name="connsiteX55" fmla="*/ 1342085 w 1868341"/>
                <a:gd name="connsiteY55" fmla="*/ 1052513 h 1845467"/>
                <a:gd name="connsiteX56" fmla="*/ 1363516 w 1868341"/>
                <a:gd name="connsiteY56" fmla="*/ 1042988 h 1845467"/>
                <a:gd name="connsiteX57" fmla="*/ 1394472 w 1868341"/>
                <a:gd name="connsiteY57" fmla="*/ 1016794 h 1845467"/>
                <a:gd name="connsiteX58" fmla="*/ 1396854 w 1868341"/>
                <a:gd name="connsiteY58" fmla="*/ 990600 h 1845467"/>
                <a:gd name="connsiteX59" fmla="*/ 1396854 w 1868341"/>
                <a:gd name="connsiteY59" fmla="*/ 504825 h 1845467"/>
                <a:gd name="connsiteX60" fmla="*/ 1373041 w 1868341"/>
                <a:gd name="connsiteY60" fmla="*/ 481013 h 1845467"/>
                <a:gd name="connsiteX61" fmla="*/ 1370660 w 1868341"/>
                <a:gd name="connsiteY61" fmla="*/ 381000 h 1845467"/>
                <a:gd name="connsiteX62" fmla="*/ 1394472 w 1868341"/>
                <a:gd name="connsiteY62" fmla="*/ 397669 h 1845467"/>
                <a:gd name="connsiteX63" fmla="*/ 1420666 w 1868341"/>
                <a:gd name="connsiteY63" fmla="*/ 381000 h 1845467"/>
                <a:gd name="connsiteX64" fmla="*/ 1439716 w 1868341"/>
                <a:gd name="connsiteY64" fmla="*/ 390525 h 1845467"/>
                <a:gd name="connsiteX65" fmla="*/ 1458766 w 1868341"/>
                <a:gd name="connsiteY65" fmla="*/ 364332 h 1845467"/>
                <a:gd name="connsiteX66" fmla="*/ 1511154 w 1868341"/>
                <a:gd name="connsiteY66" fmla="*/ 369094 h 1845467"/>
                <a:gd name="connsiteX67" fmla="*/ 1513535 w 1868341"/>
                <a:gd name="connsiteY67" fmla="*/ 350044 h 1845467"/>
                <a:gd name="connsiteX68" fmla="*/ 1534966 w 1868341"/>
                <a:gd name="connsiteY68" fmla="*/ 352425 h 1845467"/>
                <a:gd name="connsiteX69" fmla="*/ 1534966 w 1868341"/>
                <a:gd name="connsiteY69" fmla="*/ 352425 h 1845467"/>
                <a:gd name="connsiteX70" fmla="*/ 1511154 w 1868341"/>
                <a:gd name="connsiteY70" fmla="*/ 304800 h 1845467"/>
                <a:gd name="connsiteX71" fmla="*/ 1537347 w 1868341"/>
                <a:gd name="connsiteY71" fmla="*/ 280988 h 1845467"/>
                <a:gd name="connsiteX72" fmla="*/ 1620691 w 1868341"/>
                <a:gd name="connsiteY72" fmla="*/ 142875 h 1845467"/>
                <a:gd name="connsiteX73" fmla="*/ 1615929 w 1868341"/>
                <a:gd name="connsiteY73" fmla="*/ 126207 h 1845467"/>
                <a:gd name="connsiteX74" fmla="*/ 1580210 w 1868341"/>
                <a:gd name="connsiteY74" fmla="*/ 126207 h 1845467"/>
                <a:gd name="connsiteX75" fmla="*/ 1549254 w 1868341"/>
                <a:gd name="connsiteY75" fmla="*/ 102394 h 1845467"/>
                <a:gd name="connsiteX76" fmla="*/ 1530204 w 1868341"/>
                <a:gd name="connsiteY76" fmla="*/ 121444 h 1845467"/>
                <a:gd name="connsiteX77" fmla="*/ 1513535 w 1868341"/>
                <a:gd name="connsiteY77" fmla="*/ 88107 h 1845467"/>
                <a:gd name="connsiteX78" fmla="*/ 1539729 w 1868341"/>
                <a:gd name="connsiteY78" fmla="*/ 64294 h 1845467"/>
                <a:gd name="connsiteX79" fmla="*/ 1527822 w 1868341"/>
                <a:gd name="connsiteY79" fmla="*/ 64294 h 1845467"/>
                <a:gd name="connsiteX80" fmla="*/ 1523060 w 1868341"/>
                <a:gd name="connsiteY80" fmla="*/ 26194 h 1845467"/>
                <a:gd name="connsiteX81" fmla="*/ 1511154 w 1868341"/>
                <a:gd name="connsiteY81" fmla="*/ 0 h 1845467"/>
                <a:gd name="connsiteX82" fmla="*/ 1477816 w 1868341"/>
                <a:gd name="connsiteY82" fmla="*/ 11907 h 1845467"/>
                <a:gd name="connsiteX83" fmla="*/ 1468291 w 1868341"/>
                <a:gd name="connsiteY83" fmla="*/ 38100 h 1845467"/>
                <a:gd name="connsiteX84" fmla="*/ 1396854 w 1868341"/>
                <a:gd name="connsiteY84" fmla="*/ 92868 h 1845467"/>
                <a:gd name="connsiteX85" fmla="*/ 1425428 w 1868341"/>
                <a:gd name="connsiteY85" fmla="*/ 235743 h 1845467"/>
                <a:gd name="connsiteX86" fmla="*/ 1134917 w 1868341"/>
                <a:gd name="connsiteY86" fmla="*/ 340518 h 1845467"/>
                <a:gd name="connsiteX87" fmla="*/ 1046809 w 1868341"/>
                <a:gd name="connsiteY87" fmla="*/ 316707 h 1845467"/>
                <a:gd name="connsiteX88" fmla="*/ 994422 w 1868341"/>
                <a:gd name="connsiteY88" fmla="*/ 369094 h 1845467"/>
                <a:gd name="connsiteX89" fmla="*/ 956322 w 1868341"/>
                <a:gd name="connsiteY89" fmla="*/ 352425 h 1845467"/>
                <a:gd name="connsiteX90" fmla="*/ 882504 w 1868341"/>
                <a:gd name="connsiteY90" fmla="*/ 323850 h 1845467"/>
                <a:gd name="connsiteX91" fmla="*/ 825354 w 1868341"/>
                <a:gd name="connsiteY91" fmla="*/ 350044 h 1845467"/>
                <a:gd name="connsiteX92" fmla="*/ 787254 w 1868341"/>
                <a:gd name="connsiteY92" fmla="*/ 350044 h 1845467"/>
                <a:gd name="connsiteX93" fmla="*/ 744391 w 1868341"/>
                <a:gd name="connsiteY93" fmla="*/ 404813 h 1845467"/>
                <a:gd name="connsiteX94" fmla="*/ 692004 w 1868341"/>
                <a:gd name="connsiteY94" fmla="*/ 416719 h 1845467"/>
                <a:gd name="connsiteX95" fmla="*/ 680097 w 1868341"/>
                <a:gd name="connsiteY95" fmla="*/ 492919 h 1845467"/>
                <a:gd name="connsiteX96" fmla="*/ 318147 w 1868341"/>
                <a:gd name="connsiteY96" fmla="*/ 452438 h 1845467"/>
                <a:gd name="connsiteX97" fmla="*/ 303860 w 1868341"/>
                <a:gd name="connsiteY97" fmla="*/ 483394 h 1845467"/>
                <a:gd name="connsiteX98" fmla="*/ 418160 w 1868341"/>
                <a:gd name="connsiteY98" fmla="*/ 547688 h 1845467"/>
                <a:gd name="connsiteX99" fmla="*/ 376849 w 1868341"/>
                <a:gd name="connsiteY99" fmla="*/ 777691 h 1845467"/>
                <a:gd name="connsiteX100" fmla="*/ 0 w 1868341"/>
                <a:gd name="connsiteY100" fmla="*/ 1071326 h 1845467"/>
                <a:gd name="connsiteX101" fmla="*/ 212165 w 1868341"/>
                <a:gd name="connsiteY101" fmla="*/ 1055730 h 1845467"/>
                <a:gd name="connsiteX102" fmla="*/ 310548 w 1868341"/>
                <a:gd name="connsiteY102" fmla="*/ 1049314 h 1845467"/>
                <a:gd name="connsiteX103" fmla="*/ 400168 w 1868341"/>
                <a:gd name="connsiteY103" fmla="*/ 864393 h 1845467"/>
                <a:gd name="connsiteX104" fmla="*/ 484834 w 1868341"/>
                <a:gd name="connsiteY104" fmla="*/ 916781 h 1845467"/>
                <a:gd name="connsiteX105" fmla="*/ 589610 w 1868341"/>
                <a:gd name="connsiteY105" fmla="*/ 950119 h 1845467"/>
                <a:gd name="connsiteX106" fmla="*/ 599135 w 1868341"/>
                <a:gd name="connsiteY106" fmla="*/ 990600 h 1845467"/>
                <a:gd name="connsiteX107" fmla="*/ 613422 w 1868341"/>
                <a:gd name="connsiteY107" fmla="*/ 1078707 h 1845467"/>
                <a:gd name="connsiteX108" fmla="*/ 630091 w 1868341"/>
                <a:gd name="connsiteY108" fmla="*/ 1128713 h 1845467"/>
                <a:gd name="connsiteX109" fmla="*/ 718197 w 1868341"/>
                <a:gd name="connsiteY109" fmla="*/ 1221582 h 1845467"/>
                <a:gd name="connsiteX110" fmla="*/ 794397 w 1868341"/>
                <a:gd name="connsiteY110" fmla="*/ 1295400 h 1845467"/>
                <a:gd name="connsiteX111" fmla="*/ 868216 w 1868341"/>
                <a:gd name="connsiteY111" fmla="*/ 1369219 h 1845467"/>
                <a:gd name="connsiteX112" fmla="*/ 894410 w 1868341"/>
                <a:gd name="connsiteY112" fmla="*/ 1452563 h 1845467"/>
                <a:gd name="connsiteX113" fmla="*/ 951560 w 1868341"/>
                <a:gd name="connsiteY113" fmla="*/ 1585913 h 1845467"/>
                <a:gd name="connsiteX114" fmla="*/ 972991 w 1868341"/>
                <a:gd name="connsiteY114" fmla="*/ 1674019 h 1845467"/>
                <a:gd name="connsiteX115" fmla="*/ 977754 w 1868341"/>
                <a:gd name="connsiteY115" fmla="*/ 1712119 h 1845467"/>
                <a:gd name="connsiteX116" fmla="*/ 953941 w 1868341"/>
                <a:gd name="connsiteY116" fmla="*/ 1804988 h 1845467"/>
                <a:gd name="connsiteX117" fmla="*/ 1037285 w 1868341"/>
                <a:gd name="connsiteY117" fmla="*/ 1845467 h 1845467"/>
                <a:gd name="connsiteX118" fmla="*/ 1111103 w 1868341"/>
                <a:gd name="connsiteY118" fmla="*/ 1750220 h 1845467"/>
                <a:gd name="connsiteX0" fmla="*/ 1111103 w 1868341"/>
                <a:gd name="connsiteY0" fmla="*/ 1750220 h 1845467"/>
                <a:gd name="connsiteX1" fmla="*/ 1146822 w 1868341"/>
                <a:gd name="connsiteY1" fmla="*/ 1659732 h 1845467"/>
                <a:gd name="connsiteX2" fmla="*/ 1158729 w 1868341"/>
                <a:gd name="connsiteY2" fmla="*/ 1614488 h 1845467"/>
                <a:gd name="connsiteX3" fmla="*/ 1151585 w 1868341"/>
                <a:gd name="connsiteY3" fmla="*/ 1564482 h 1845467"/>
                <a:gd name="connsiteX4" fmla="*/ 1115866 w 1868341"/>
                <a:gd name="connsiteY4" fmla="*/ 1521619 h 1845467"/>
                <a:gd name="connsiteX5" fmla="*/ 1137297 w 1868341"/>
                <a:gd name="connsiteY5" fmla="*/ 1478757 h 1845467"/>
                <a:gd name="connsiteX6" fmla="*/ 1137297 w 1868341"/>
                <a:gd name="connsiteY6" fmla="*/ 1478757 h 1845467"/>
                <a:gd name="connsiteX7" fmla="*/ 1234929 w 1868341"/>
                <a:gd name="connsiteY7" fmla="*/ 1483519 h 1845467"/>
                <a:gd name="connsiteX8" fmla="*/ 1242072 w 1868341"/>
                <a:gd name="connsiteY8" fmla="*/ 1469232 h 1845467"/>
                <a:gd name="connsiteX9" fmla="*/ 1337322 w 1868341"/>
                <a:gd name="connsiteY9" fmla="*/ 1469232 h 1845467"/>
                <a:gd name="connsiteX10" fmla="*/ 1337322 w 1868341"/>
                <a:gd name="connsiteY10" fmla="*/ 1426369 h 1845467"/>
                <a:gd name="connsiteX11" fmla="*/ 1370660 w 1868341"/>
                <a:gd name="connsiteY11" fmla="*/ 1388269 h 1845467"/>
                <a:gd name="connsiteX12" fmla="*/ 1484960 w 1868341"/>
                <a:gd name="connsiteY12" fmla="*/ 1331119 h 1845467"/>
                <a:gd name="connsiteX13" fmla="*/ 1854054 w 1868341"/>
                <a:gd name="connsiteY13" fmla="*/ 1009650 h 1845467"/>
                <a:gd name="connsiteX14" fmla="*/ 1868341 w 1868341"/>
                <a:gd name="connsiteY14" fmla="*/ 954882 h 1845467"/>
                <a:gd name="connsiteX15" fmla="*/ 1832622 w 1868341"/>
                <a:gd name="connsiteY15" fmla="*/ 916782 h 1845467"/>
                <a:gd name="connsiteX16" fmla="*/ 1780235 w 1868341"/>
                <a:gd name="connsiteY16" fmla="*/ 909638 h 1845467"/>
                <a:gd name="connsiteX17" fmla="*/ 1761185 w 1868341"/>
                <a:gd name="connsiteY17" fmla="*/ 921544 h 1845467"/>
                <a:gd name="connsiteX18" fmla="*/ 1327797 w 1868341"/>
                <a:gd name="connsiteY18" fmla="*/ 1295400 h 1845467"/>
                <a:gd name="connsiteX19" fmla="*/ 1282554 w 1868341"/>
                <a:gd name="connsiteY19" fmla="*/ 1352550 h 1845467"/>
                <a:gd name="connsiteX20" fmla="*/ 1277791 w 1868341"/>
                <a:gd name="connsiteY20" fmla="*/ 1295400 h 1845467"/>
                <a:gd name="connsiteX21" fmla="*/ 1277791 w 1868341"/>
                <a:gd name="connsiteY21" fmla="*/ 1295400 h 1845467"/>
                <a:gd name="connsiteX22" fmla="*/ 1211116 w 1868341"/>
                <a:gd name="connsiteY22" fmla="*/ 1307307 h 1845467"/>
                <a:gd name="connsiteX23" fmla="*/ 1194447 w 1868341"/>
                <a:gd name="connsiteY23" fmla="*/ 1266825 h 1845467"/>
                <a:gd name="connsiteX24" fmla="*/ 1165872 w 1868341"/>
                <a:gd name="connsiteY24" fmla="*/ 1259682 h 1845467"/>
                <a:gd name="connsiteX25" fmla="*/ 1156347 w 1868341"/>
                <a:gd name="connsiteY25" fmla="*/ 1221582 h 1845467"/>
                <a:gd name="connsiteX26" fmla="*/ 1108722 w 1868341"/>
                <a:gd name="connsiteY26" fmla="*/ 1212057 h 1845467"/>
                <a:gd name="connsiteX27" fmla="*/ 1056335 w 1868341"/>
                <a:gd name="connsiteY27" fmla="*/ 1228725 h 1845467"/>
                <a:gd name="connsiteX28" fmla="*/ 1020616 w 1868341"/>
                <a:gd name="connsiteY28" fmla="*/ 1214438 h 1845467"/>
                <a:gd name="connsiteX29" fmla="*/ 1015854 w 1868341"/>
                <a:gd name="connsiteY29" fmla="*/ 1176338 h 1845467"/>
                <a:gd name="connsiteX30" fmla="*/ 963466 w 1868341"/>
                <a:gd name="connsiteY30" fmla="*/ 1173957 h 1845467"/>
                <a:gd name="connsiteX31" fmla="*/ 927747 w 1868341"/>
                <a:gd name="connsiteY31" fmla="*/ 1150144 h 1845467"/>
                <a:gd name="connsiteX32" fmla="*/ 903935 w 1868341"/>
                <a:gd name="connsiteY32" fmla="*/ 1159669 h 1845467"/>
                <a:gd name="connsiteX33" fmla="*/ 858691 w 1868341"/>
                <a:gd name="connsiteY33" fmla="*/ 1128713 h 1845467"/>
                <a:gd name="connsiteX34" fmla="*/ 808685 w 1868341"/>
                <a:gd name="connsiteY34" fmla="*/ 1085850 h 1845467"/>
                <a:gd name="connsiteX35" fmla="*/ 796779 w 1868341"/>
                <a:gd name="connsiteY35" fmla="*/ 1028700 h 1845467"/>
                <a:gd name="connsiteX36" fmla="*/ 780110 w 1868341"/>
                <a:gd name="connsiteY36" fmla="*/ 1016794 h 1845467"/>
                <a:gd name="connsiteX37" fmla="*/ 784872 w 1868341"/>
                <a:gd name="connsiteY37" fmla="*/ 973932 h 1845467"/>
                <a:gd name="connsiteX38" fmla="*/ 777729 w 1868341"/>
                <a:gd name="connsiteY38" fmla="*/ 954882 h 1845467"/>
                <a:gd name="connsiteX39" fmla="*/ 813447 w 1868341"/>
                <a:gd name="connsiteY39" fmla="*/ 862013 h 1845467"/>
                <a:gd name="connsiteX40" fmla="*/ 737247 w 1868341"/>
                <a:gd name="connsiteY40" fmla="*/ 807244 h 1845467"/>
                <a:gd name="connsiteX41" fmla="*/ 761060 w 1868341"/>
                <a:gd name="connsiteY41" fmla="*/ 797719 h 1845467"/>
                <a:gd name="connsiteX42" fmla="*/ 758679 w 1868341"/>
                <a:gd name="connsiteY42" fmla="*/ 766763 h 1845467"/>
                <a:gd name="connsiteX43" fmla="*/ 753916 w 1868341"/>
                <a:gd name="connsiteY43" fmla="*/ 740569 h 1845467"/>
                <a:gd name="connsiteX44" fmla="*/ 858691 w 1868341"/>
                <a:gd name="connsiteY44" fmla="*/ 676275 h 1845467"/>
                <a:gd name="connsiteX45" fmla="*/ 846785 w 1868341"/>
                <a:gd name="connsiteY45" fmla="*/ 657225 h 1845467"/>
                <a:gd name="connsiteX46" fmla="*/ 899172 w 1868341"/>
                <a:gd name="connsiteY46" fmla="*/ 588169 h 1845467"/>
                <a:gd name="connsiteX47" fmla="*/ 1249216 w 1868341"/>
                <a:gd name="connsiteY47" fmla="*/ 535782 h 1845467"/>
                <a:gd name="connsiteX48" fmla="*/ 1244454 w 1868341"/>
                <a:gd name="connsiteY48" fmla="*/ 957263 h 1845467"/>
                <a:gd name="connsiteX49" fmla="*/ 1044429 w 1868341"/>
                <a:gd name="connsiteY49" fmla="*/ 988219 h 1845467"/>
                <a:gd name="connsiteX50" fmla="*/ 1049191 w 1868341"/>
                <a:gd name="connsiteY50" fmla="*/ 1023938 h 1845467"/>
                <a:gd name="connsiteX51" fmla="*/ 1089672 w 1868341"/>
                <a:gd name="connsiteY51" fmla="*/ 1023938 h 1845467"/>
                <a:gd name="connsiteX52" fmla="*/ 1089672 w 1868341"/>
                <a:gd name="connsiteY52" fmla="*/ 1047750 h 1845467"/>
                <a:gd name="connsiteX53" fmla="*/ 1275410 w 1868341"/>
                <a:gd name="connsiteY53" fmla="*/ 1012032 h 1845467"/>
                <a:gd name="connsiteX54" fmla="*/ 1308747 w 1868341"/>
                <a:gd name="connsiteY54" fmla="*/ 1050132 h 1845467"/>
                <a:gd name="connsiteX55" fmla="*/ 1342085 w 1868341"/>
                <a:gd name="connsiteY55" fmla="*/ 1052513 h 1845467"/>
                <a:gd name="connsiteX56" fmla="*/ 1363516 w 1868341"/>
                <a:gd name="connsiteY56" fmla="*/ 1042988 h 1845467"/>
                <a:gd name="connsiteX57" fmla="*/ 1394472 w 1868341"/>
                <a:gd name="connsiteY57" fmla="*/ 1016794 h 1845467"/>
                <a:gd name="connsiteX58" fmla="*/ 1396854 w 1868341"/>
                <a:gd name="connsiteY58" fmla="*/ 990600 h 1845467"/>
                <a:gd name="connsiteX59" fmla="*/ 1396854 w 1868341"/>
                <a:gd name="connsiteY59" fmla="*/ 504825 h 1845467"/>
                <a:gd name="connsiteX60" fmla="*/ 1373041 w 1868341"/>
                <a:gd name="connsiteY60" fmla="*/ 481013 h 1845467"/>
                <a:gd name="connsiteX61" fmla="*/ 1370660 w 1868341"/>
                <a:gd name="connsiteY61" fmla="*/ 381000 h 1845467"/>
                <a:gd name="connsiteX62" fmla="*/ 1394472 w 1868341"/>
                <a:gd name="connsiteY62" fmla="*/ 397669 h 1845467"/>
                <a:gd name="connsiteX63" fmla="*/ 1420666 w 1868341"/>
                <a:gd name="connsiteY63" fmla="*/ 381000 h 1845467"/>
                <a:gd name="connsiteX64" fmla="*/ 1439716 w 1868341"/>
                <a:gd name="connsiteY64" fmla="*/ 390525 h 1845467"/>
                <a:gd name="connsiteX65" fmla="*/ 1458766 w 1868341"/>
                <a:gd name="connsiteY65" fmla="*/ 364332 h 1845467"/>
                <a:gd name="connsiteX66" fmla="*/ 1511154 w 1868341"/>
                <a:gd name="connsiteY66" fmla="*/ 369094 h 1845467"/>
                <a:gd name="connsiteX67" fmla="*/ 1513535 w 1868341"/>
                <a:gd name="connsiteY67" fmla="*/ 350044 h 1845467"/>
                <a:gd name="connsiteX68" fmla="*/ 1534966 w 1868341"/>
                <a:gd name="connsiteY68" fmla="*/ 352425 h 1845467"/>
                <a:gd name="connsiteX69" fmla="*/ 1534966 w 1868341"/>
                <a:gd name="connsiteY69" fmla="*/ 352425 h 1845467"/>
                <a:gd name="connsiteX70" fmla="*/ 1511154 w 1868341"/>
                <a:gd name="connsiteY70" fmla="*/ 304800 h 1845467"/>
                <a:gd name="connsiteX71" fmla="*/ 1537347 w 1868341"/>
                <a:gd name="connsiteY71" fmla="*/ 280988 h 1845467"/>
                <a:gd name="connsiteX72" fmla="*/ 1620691 w 1868341"/>
                <a:gd name="connsiteY72" fmla="*/ 142875 h 1845467"/>
                <a:gd name="connsiteX73" fmla="*/ 1615929 w 1868341"/>
                <a:gd name="connsiteY73" fmla="*/ 126207 h 1845467"/>
                <a:gd name="connsiteX74" fmla="*/ 1580210 w 1868341"/>
                <a:gd name="connsiteY74" fmla="*/ 126207 h 1845467"/>
                <a:gd name="connsiteX75" fmla="*/ 1549254 w 1868341"/>
                <a:gd name="connsiteY75" fmla="*/ 102394 h 1845467"/>
                <a:gd name="connsiteX76" fmla="*/ 1530204 w 1868341"/>
                <a:gd name="connsiteY76" fmla="*/ 121444 h 1845467"/>
                <a:gd name="connsiteX77" fmla="*/ 1513535 w 1868341"/>
                <a:gd name="connsiteY77" fmla="*/ 88107 h 1845467"/>
                <a:gd name="connsiteX78" fmla="*/ 1539729 w 1868341"/>
                <a:gd name="connsiteY78" fmla="*/ 64294 h 1845467"/>
                <a:gd name="connsiteX79" fmla="*/ 1527822 w 1868341"/>
                <a:gd name="connsiteY79" fmla="*/ 64294 h 1845467"/>
                <a:gd name="connsiteX80" fmla="*/ 1523060 w 1868341"/>
                <a:gd name="connsiteY80" fmla="*/ 26194 h 1845467"/>
                <a:gd name="connsiteX81" fmla="*/ 1511154 w 1868341"/>
                <a:gd name="connsiteY81" fmla="*/ 0 h 1845467"/>
                <a:gd name="connsiteX82" fmla="*/ 1477816 w 1868341"/>
                <a:gd name="connsiteY82" fmla="*/ 11907 h 1845467"/>
                <a:gd name="connsiteX83" fmla="*/ 1468291 w 1868341"/>
                <a:gd name="connsiteY83" fmla="*/ 38100 h 1845467"/>
                <a:gd name="connsiteX84" fmla="*/ 1396854 w 1868341"/>
                <a:gd name="connsiteY84" fmla="*/ 92868 h 1845467"/>
                <a:gd name="connsiteX85" fmla="*/ 1425428 w 1868341"/>
                <a:gd name="connsiteY85" fmla="*/ 235743 h 1845467"/>
                <a:gd name="connsiteX86" fmla="*/ 1134917 w 1868341"/>
                <a:gd name="connsiteY86" fmla="*/ 340518 h 1845467"/>
                <a:gd name="connsiteX87" fmla="*/ 1046809 w 1868341"/>
                <a:gd name="connsiteY87" fmla="*/ 316707 h 1845467"/>
                <a:gd name="connsiteX88" fmla="*/ 994422 w 1868341"/>
                <a:gd name="connsiteY88" fmla="*/ 369094 h 1845467"/>
                <a:gd name="connsiteX89" fmla="*/ 956322 w 1868341"/>
                <a:gd name="connsiteY89" fmla="*/ 352425 h 1845467"/>
                <a:gd name="connsiteX90" fmla="*/ 882504 w 1868341"/>
                <a:gd name="connsiteY90" fmla="*/ 323850 h 1845467"/>
                <a:gd name="connsiteX91" fmla="*/ 825354 w 1868341"/>
                <a:gd name="connsiteY91" fmla="*/ 350044 h 1845467"/>
                <a:gd name="connsiteX92" fmla="*/ 787254 w 1868341"/>
                <a:gd name="connsiteY92" fmla="*/ 350044 h 1845467"/>
                <a:gd name="connsiteX93" fmla="*/ 744391 w 1868341"/>
                <a:gd name="connsiteY93" fmla="*/ 404813 h 1845467"/>
                <a:gd name="connsiteX94" fmla="*/ 692004 w 1868341"/>
                <a:gd name="connsiteY94" fmla="*/ 416719 h 1845467"/>
                <a:gd name="connsiteX95" fmla="*/ 680097 w 1868341"/>
                <a:gd name="connsiteY95" fmla="*/ 492919 h 1845467"/>
                <a:gd name="connsiteX96" fmla="*/ 318147 w 1868341"/>
                <a:gd name="connsiteY96" fmla="*/ 452438 h 1845467"/>
                <a:gd name="connsiteX97" fmla="*/ 303860 w 1868341"/>
                <a:gd name="connsiteY97" fmla="*/ 483394 h 1845467"/>
                <a:gd name="connsiteX98" fmla="*/ 418160 w 1868341"/>
                <a:gd name="connsiteY98" fmla="*/ 547688 h 1845467"/>
                <a:gd name="connsiteX99" fmla="*/ 376849 w 1868341"/>
                <a:gd name="connsiteY99" fmla="*/ 777691 h 1845467"/>
                <a:gd name="connsiteX100" fmla="*/ 0 w 1868341"/>
                <a:gd name="connsiteY100" fmla="*/ 1071326 h 1845467"/>
                <a:gd name="connsiteX101" fmla="*/ 212165 w 1868341"/>
                <a:gd name="connsiteY101" fmla="*/ 1055730 h 1845467"/>
                <a:gd name="connsiteX102" fmla="*/ 310548 w 1868341"/>
                <a:gd name="connsiteY102" fmla="*/ 1049314 h 1845467"/>
                <a:gd name="connsiteX103" fmla="*/ 400168 w 1868341"/>
                <a:gd name="connsiteY103" fmla="*/ 864393 h 1845467"/>
                <a:gd name="connsiteX104" fmla="*/ 484834 w 1868341"/>
                <a:gd name="connsiteY104" fmla="*/ 916781 h 1845467"/>
                <a:gd name="connsiteX105" fmla="*/ 589610 w 1868341"/>
                <a:gd name="connsiteY105" fmla="*/ 950119 h 1845467"/>
                <a:gd name="connsiteX106" fmla="*/ 599135 w 1868341"/>
                <a:gd name="connsiteY106" fmla="*/ 990600 h 1845467"/>
                <a:gd name="connsiteX107" fmla="*/ 613422 w 1868341"/>
                <a:gd name="connsiteY107" fmla="*/ 1078707 h 1845467"/>
                <a:gd name="connsiteX108" fmla="*/ 630091 w 1868341"/>
                <a:gd name="connsiteY108" fmla="*/ 1128713 h 1845467"/>
                <a:gd name="connsiteX109" fmla="*/ 718197 w 1868341"/>
                <a:gd name="connsiteY109" fmla="*/ 1221582 h 1845467"/>
                <a:gd name="connsiteX110" fmla="*/ 794397 w 1868341"/>
                <a:gd name="connsiteY110" fmla="*/ 1295400 h 1845467"/>
                <a:gd name="connsiteX111" fmla="*/ 868216 w 1868341"/>
                <a:gd name="connsiteY111" fmla="*/ 1369219 h 1845467"/>
                <a:gd name="connsiteX112" fmla="*/ 894410 w 1868341"/>
                <a:gd name="connsiteY112" fmla="*/ 1452563 h 1845467"/>
                <a:gd name="connsiteX113" fmla="*/ 951560 w 1868341"/>
                <a:gd name="connsiteY113" fmla="*/ 1585913 h 1845467"/>
                <a:gd name="connsiteX114" fmla="*/ 972991 w 1868341"/>
                <a:gd name="connsiteY114" fmla="*/ 1674019 h 1845467"/>
                <a:gd name="connsiteX115" fmla="*/ 977754 w 1868341"/>
                <a:gd name="connsiteY115" fmla="*/ 1712119 h 1845467"/>
                <a:gd name="connsiteX116" fmla="*/ 953941 w 1868341"/>
                <a:gd name="connsiteY116" fmla="*/ 1804988 h 1845467"/>
                <a:gd name="connsiteX117" fmla="*/ 1037285 w 1868341"/>
                <a:gd name="connsiteY117" fmla="*/ 1845467 h 1845467"/>
                <a:gd name="connsiteX118" fmla="*/ 1111103 w 1868341"/>
                <a:gd name="connsiteY118" fmla="*/ 1750220 h 184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1868341" h="1845467">
                  <a:moveTo>
                    <a:pt x="1111103" y="1750220"/>
                  </a:moveTo>
                  <a:lnTo>
                    <a:pt x="1146822" y="1659732"/>
                  </a:lnTo>
                  <a:lnTo>
                    <a:pt x="1158729" y="1614488"/>
                  </a:lnTo>
                  <a:lnTo>
                    <a:pt x="1151585" y="1564482"/>
                  </a:lnTo>
                  <a:lnTo>
                    <a:pt x="1115866" y="1521619"/>
                  </a:lnTo>
                  <a:lnTo>
                    <a:pt x="1137297" y="1478757"/>
                  </a:lnTo>
                  <a:lnTo>
                    <a:pt x="1137297" y="1478757"/>
                  </a:lnTo>
                  <a:lnTo>
                    <a:pt x="1234929" y="1483519"/>
                  </a:lnTo>
                  <a:lnTo>
                    <a:pt x="1242072" y="1469232"/>
                  </a:lnTo>
                  <a:lnTo>
                    <a:pt x="1337322" y="1469232"/>
                  </a:lnTo>
                  <a:lnTo>
                    <a:pt x="1337322" y="1426369"/>
                  </a:lnTo>
                  <a:lnTo>
                    <a:pt x="1370660" y="1388269"/>
                  </a:lnTo>
                  <a:lnTo>
                    <a:pt x="1484960" y="1331119"/>
                  </a:lnTo>
                  <a:lnTo>
                    <a:pt x="1854054" y="1009650"/>
                  </a:lnTo>
                  <a:lnTo>
                    <a:pt x="1868341" y="954882"/>
                  </a:lnTo>
                  <a:lnTo>
                    <a:pt x="1832622" y="916782"/>
                  </a:lnTo>
                  <a:lnTo>
                    <a:pt x="1780235" y="909638"/>
                  </a:lnTo>
                  <a:lnTo>
                    <a:pt x="1761185" y="921544"/>
                  </a:lnTo>
                  <a:lnTo>
                    <a:pt x="1327797" y="1295400"/>
                  </a:lnTo>
                  <a:lnTo>
                    <a:pt x="1282554" y="1352550"/>
                  </a:lnTo>
                  <a:lnTo>
                    <a:pt x="1277791" y="1295400"/>
                  </a:lnTo>
                  <a:lnTo>
                    <a:pt x="1277791" y="1295400"/>
                  </a:lnTo>
                  <a:lnTo>
                    <a:pt x="1211116" y="1307307"/>
                  </a:lnTo>
                  <a:lnTo>
                    <a:pt x="1194447" y="1266825"/>
                  </a:lnTo>
                  <a:lnTo>
                    <a:pt x="1165872" y="1259682"/>
                  </a:lnTo>
                  <a:lnTo>
                    <a:pt x="1156347" y="1221582"/>
                  </a:lnTo>
                  <a:lnTo>
                    <a:pt x="1108722" y="1212057"/>
                  </a:lnTo>
                  <a:lnTo>
                    <a:pt x="1056335" y="1228725"/>
                  </a:lnTo>
                  <a:lnTo>
                    <a:pt x="1020616" y="1214438"/>
                  </a:lnTo>
                  <a:lnTo>
                    <a:pt x="1015854" y="1176338"/>
                  </a:lnTo>
                  <a:lnTo>
                    <a:pt x="963466" y="1173957"/>
                  </a:lnTo>
                  <a:lnTo>
                    <a:pt x="927747" y="1150144"/>
                  </a:lnTo>
                  <a:lnTo>
                    <a:pt x="903935" y="1159669"/>
                  </a:lnTo>
                  <a:lnTo>
                    <a:pt x="858691" y="1128713"/>
                  </a:lnTo>
                  <a:lnTo>
                    <a:pt x="808685" y="1085850"/>
                  </a:lnTo>
                  <a:lnTo>
                    <a:pt x="796779" y="1028700"/>
                  </a:lnTo>
                  <a:lnTo>
                    <a:pt x="780110" y="1016794"/>
                  </a:lnTo>
                  <a:lnTo>
                    <a:pt x="784872" y="973932"/>
                  </a:lnTo>
                  <a:lnTo>
                    <a:pt x="777729" y="954882"/>
                  </a:lnTo>
                  <a:lnTo>
                    <a:pt x="813447" y="862013"/>
                  </a:lnTo>
                  <a:lnTo>
                    <a:pt x="737247" y="807244"/>
                  </a:lnTo>
                  <a:lnTo>
                    <a:pt x="761060" y="797719"/>
                  </a:lnTo>
                  <a:lnTo>
                    <a:pt x="758679" y="766763"/>
                  </a:lnTo>
                  <a:lnTo>
                    <a:pt x="753916" y="740569"/>
                  </a:lnTo>
                  <a:lnTo>
                    <a:pt x="858691" y="676275"/>
                  </a:lnTo>
                  <a:lnTo>
                    <a:pt x="846785" y="657225"/>
                  </a:lnTo>
                  <a:lnTo>
                    <a:pt x="899172" y="588169"/>
                  </a:lnTo>
                  <a:lnTo>
                    <a:pt x="1249216" y="535782"/>
                  </a:lnTo>
                  <a:cubicBezTo>
                    <a:pt x="1247629" y="676276"/>
                    <a:pt x="1246041" y="816769"/>
                    <a:pt x="1244454" y="957263"/>
                  </a:cubicBezTo>
                  <a:lnTo>
                    <a:pt x="1044429" y="988219"/>
                  </a:lnTo>
                  <a:lnTo>
                    <a:pt x="1049191" y="1023938"/>
                  </a:lnTo>
                  <a:lnTo>
                    <a:pt x="1089672" y="1023938"/>
                  </a:lnTo>
                  <a:lnTo>
                    <a:pt x="1089672" y="1047750"/>
                  </a:lnTo>
                  <a:lnTo>
                    <a:pt x="1275410" y="1012032"/>
                  </a:lnTo>
                  <a:lnTo>
                    <a:pt x="1308747" y="1050132"/>
                  </a:lnTo>
                  <a:lnTo>
                    <a:pt x="1342085" y="1052513"/>
                  </a:lnTo>
                  <a:lnTo>
                    <a:pt x="1363516" y="1042988"/>
                  </a:lnTo>
                  <a:lnTo>
                    <a:pt x="1394472" y="1016794"/>
                  </a:lnTo>
                  <a:lnTo>
                    <a:pt x="1396854" y="990600"/>
                  </a:lnTo>
                  <a:lnTo>
                    <a:pt x="1396854" y="504825"/>
                  </a:lnTo>
                  <a:lnTo>
                    <a:pt x="1373041" y="481013"/>
                  </a:lnTo>
                  <a:cubicBezTo>
                    <a:pt x="1372247" y="447675"/>
                    <a:pt x="1371454" y="414338"/>
                    <a:pt x="1370660" y="381000"/>
                  </a:cubicBezTo>
                  <a:lnTo>
                    <a:pt x="1394472" y="397669"/>
                  </a:lnTo>
                  <a:lnTo>
                    <a:pt x="1420666" y="381000"/>
                  </a:lnTo>
                  <a:lnTo>
                    <a:pt x="1439716" y="390525"/>
                  </a:lnTo>
                  <a:lnTo>
                    <a:pt x="1458766" y="364332"/>
                  </a:lnTo>
                  <a:lnTo>
                    <a:pt x="1511154" y="369094"/>
                  </a:lnTo>
                  <a:lnTo>
                    <a:pt x="1513535" y="350044"/>
                  </a:lnTo>
                  <a:lnTo>
                    <a:pt x="1534966" y="352425"/>
                  </a:lnTo>
                  <a:lnTo>
                    <a:pt x="1534966" y="352425"/>
                  </a:lnTo>
                  <a:lnTo>
                    <a:pt x="1511154" y="304800"/>
                  </a:lnTo>
                  <a:lnTo>
                    <a:pt x="1537347" y="280988"/>
                  </a:lnTo>
                  <a:lnTo>
                    <a:pt x="1620691" y="142875"/>
                  </a:lnTo>
                  <a:lnTo>
                    <a:pt x="1615929" y="126207"/>
                  </a:lnTo>
                  <a:lnTo>
                    <a:pt x="1580210" y="126207"/>
                  </a:lnTo>
                  <a:lnTo>
                    <a:pt x="1549254" y="102394"/>
                  </a:lnTo>
                  <a:lnTo>
                    <a:pt x="1530204" y="121444"/>
                  </a:lnTo>
                  <a:lnTo>
                    <a:pt x="1513535" y="88107"/>
                  </a:lnTo>
                  <a:lnTo>
                    <a:pt x="1539729" y="64294"/>
                  </a:lnTo>
                  <a:lnTo>
                    <a:pt x="1527822" y="64294"/>
                  </a:lnTo>
                  <a:lnTo>
                    <a:pt x="1523060" y="26194"/>
                  </a:lnTo>
                  <a:lnTo>
                    <a:pt x="1511154" y="0"/>
                  </a:lnTo>
                  <a:lnTo>
                    <a:pt x="1477816" y="11907"/>
                  </a:lnTo>
                  <a:lnTo>
                    <a:pt x="1468291" y="38100"/>
                  </a:lnTo>
                  <a:lnTo>
                    <a:pt x="1396854" y="92868"/>
                  </a:lnTo>
                  <a:lnTo>
                    <a:pt x="1425428" y="235743"/>
                  </a:lnTo>
                  <a:lnTo>
                    <a:pt x="1134917" y="340518"/>
                  </a:lnTo>
                  <a:lnTo>
                    <a:pt x="1046809" y="316707"/>
                  </a:lnTo>
                  <a:lnTo>
                    <a:pt x="994422" y="369094"/>
                  </a:lnTo>
                  <a:lnTo>
                    <a:pt x="956322" y="352425"/>
                  </a:lnTo>
                  <a:lnTo>
                    <a:pt x="882504" y="323850"/>
                  </a:lnTo>
                  <a:lnTo>
                    <a:pt x="825354" y="350044"/>
                  </a:lnTo>
                  <a:lnTo>
                    <a:pt x="787254" y="350044"/>
                  </a:lnTo>
                  <a:lnTo>
                    <a:pt x="744391" y="404813"/>
                  </a:lnTo>
                  <a:lnTo>
                    <a:pt x="692004" y="416719"/>
                  </a:lnTo>
                  <a:lnTo>
                    <a:pt x="680097" y="492919"/>
                  </a:lnTo>
                  <a:lnTo>
                    <a:pt x="318147" y="452438"/>
                  </a:lnTo>
                  <a:lnTo>
                    <a:pt x="303860" y="483394"/>
                  </a:lnTo>
                  <a:lnTo>
                    <a:pt x="418160" y="547688"/>
                  </a:lnTo>
                  <a:lnTo>
                    <a:pt x="376849" y="777691"/>
                  </a:lnTo>
                  <a:cubicBezTo>
                    <a:pt x="283314" y="866302"/>
                    <a:pt x="27447" y="1024986"/>
                    <a:pt x="0" y="1071326"/>
                  </a:cubicBezTo>
                  <a:lnTo>
                    <a:pt x="212165" y="1055730"/>
                  </a:lnTo>
                  <a:lnTo>
                    <a:pt x="310548" y="1049314"/>
                  </a:lnTo>
                  <a:cubicBezTo>
                    <a:pt x="341882" y="1017425"/>
                    <a:pt x="370295" y="926033"/>
                    <a:pt x="400168" y="864393"/>
                  </a:cubicBezTo>
                  <a:lnTo>
                    <a:pt x="484834" y="916781"/>
                  </a:lnTo>
                  <a:lnTo>
                    <a:pt x="589610" y="950119"/>
                  </a:lnTo>
                  <a:lnTo>
                    <a:pt x="599135" y="990600"/>
                  </a:lnTo>
                  <a:lnTo>
                    <a:pt x="613422" y="1078707"/>
                  </a:lnTo>
                  <a:lnTo>
                    <a:pt x="630091" y="1128713"/>
                  </a:lnTo>
                  <a:lnTo>
                    <a:pt x="718197" y="1221582"/>
                  </a:lnTo>
                  <a:lnTo>
                    <a:pt x="794397" y="1295400"/>
                  </a:lnTo>
                  <a:lnTo>
                    <a:pt x="868216" y="1369219"/>
                  </a:lnTo>
                  <a:lnTo>
                    <a:pt x="894410" y="1452563"/>
                  </a:lnTo>
                  <a:lnTo>
                    <a:pt x="951560" y="1585913"/>
                  </a:lnTo>
                  <a:lnTo>
                    <a:pt x="972991" y="1674019"/>
                  </a:lnTo>
                  <a:lnTo>
                    <a:pt x="977754" y="1712119"/>
                  </a:lnTo>
                  <a:lnTo>
                    <a:pt x="953941" y="1804988"/>
                  </a:lnTo>
                  <a:lnTo>
                    <a:pt x="1037285" y="1845467"/>
                  </a:lnTo>
                  <a:lnTo>
                    <a:pt x="1111103" y="1750220"/>
                  </a:lnTo>
                  <a:close/>
                </a:path>
              </a:pathLst>
            </a:custGeom>
            <a:solidFill>
              <a:srgbClr val="00B0F0">
                <a:alpha val="50196"/>
              </a:srgb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B80D9F26-EC6F-4A8B-87B3-5AEFD18BE587}"/>
                </a:ext>
              </a:extLst>
            </p:cNvPr>
            <p:cNvSpPr txBox="1"/>
            <p:nvPr/>
          </p:nvSpPr>
          <p:spPr>
            <a:xfrm>
              <a:off x="7411012" y="1070993"/>
              <a:ext cx="622534" cy="380480"/>
            </a:xfrm>
            <a:prstGeom prst="rect">
              <a:avLst/>
            </a:prstGeom>
            <a:solidFill>
              <a:srgbClr val="181717">
                <a:alpha val="50196"/>
              </a:srgbClr>
            </a:solidFill>
          </p:spPr>
          <p:txBody>
            <a:bodyPr wrap="none" lIns="36000" tIns="36000" rIns="36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smtClean="0">
                  <a:ln>
                    <a:noFill/>
                  </a:ln>
                  <a:solidFill>
                    <a:prstClr val="white"/>
                  </a:solidFill>
                  <a:effectLst/>
                  <a:uLnTx/>
                  <a:uFillTx/>
                  <a:latin typeface="Calibri" panose="020F0502020204030204"/>
                  <a:ea typeface="+mn-ea"/>
                  <a:cs typeface="+mn-cs"/>
                </a:rPr>
                <a:t>Aberdeen </a:t>
              </a:r>
              <a:endParaRPr kumimoji="0" lang="en-GB" sz="1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err="1" smtClean="0">
                  <a:ln>
                    <a:noFill/>
                  </a:ln>
                  <a:solidFill>
                    <a:prstClr val="white"/>
                  </a:solidFill>
                  <a:effectLst/>
                  <a:uLnTx/>
                  <a:uFillTx/>
                  <a:latin typeface="Calibri" panose="020F0502020204030204"/>
                  <a:ea typeface="+mn-ea"/>
                  <a:cs typeface="+mn-cs"/>
                </a:rPr>
                <a:t>Südhafen</a:t>
              </a:r>
              <a:endParaRPr kumimoji="0" lang="en-GB" sz="1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Oval 1">
              <a:extLst>
                <a:ext uri="{FF2B5EF4-FFF2-40B4-BE49-F238E27FC236}">
                  <a16:creationId xmlns:a16="http://schemas.microsoft.com/office/drawing/2014/main" id="{F94CB65C-494D-42AE-EB5A-F174C73C78CC}"/>
                </a:ext>
              </a:extLst>
            </p:cNvPr>
            <p:cNvSpPr/>
            <p:nvPr/>
          </p:nvSpPr>
          <p:spPr>
            <a:xfrm rot="897550">
              <a:off x="5179182" y="3041274"/>
              <a:ext cx="1655081" cy="1218386"/>
            </a:xfrm>
            <a:prstGeom prst="ellipse">
              <a:avLst/>
            </a:prstGeom>
            <a:solidFill>
              <a:srgbClr val="FFC000">
                <a:alpha val="69804"/>
              </a:srgbClr>
            </a:solidFill>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AB6030F-2BD4-3C83-9FD8-EC85849EF194}"/>
                </a:ext>
              </a:extLst>
            </p:cNvPr>
            <p:cNvSpPr txBox="1"/>
            <p:nvPr/>
          </p:nvSpPr>
          <p:spPr>
            <a:xfrm>
              <a:off x="5487124" y="3436799"/>
              <a:ext cx="851645" cy="442035"/>
            </a:xfrm>
            <a:prstGeom prst="rect">
              <a:avLst/>
            </a:prstGeom>
            <a:noFill/>
          </p:spPr>
          <p:txBody>
            <a:bodyPr wrap="square" lIns="36000" tIns="36000" rIns="36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err="1" smtClean="0">
                  <a:ln>
                    <a:noFill/>
                  </a:ln>
                  <a:solidFill>
                    <a:prstClr val="black"/>
                  </a:solidFill>
                  <a:effectLst/>
                  <a:uLnTx/>
                  <a:uFillTx/>
                  <a:latin typeface="Calibri" panose="020F0502020204030204"/>
                  <a:ea typeface="+mn-ea"/>
                  <a:cs typeface="+mn-cs"/>
                </a:rPr>
                <a:t>Wasserstoff</a:t>
              </a:r>
              <a:r>
                <a:rPr kumimoji="0" lang="en-GB" sz="1200" b="1"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Campus</a:t>
              </a:r>
            </a:p>
          </p:txBody>
        </p:sp>
        <p:sp>
          <p:nvSpPr>
            <p:cNvPr id="4" name="Oval 3">
              <a:extLst>
                <a:ext uri="{FF2B5EF4-FFF2-40B4-BE49-F238E27FC236}">
                  <a16:creationId xmlns:a16="http://schemas.microsoft.com/office/drawing/2014/main" id="{0F169F57-95B9-9840-33DA-E7BADEAEF872}"/>
                </a:ext>
              </a:extLst>
            </p:cNvPr>
            <p:cNvSpPr/>
            <p:nvPr/>
          </p:nvSpPr>
          <p:spPr>
            <a:xfrm rot="17522875">
              <a:off x="4681790" y="3832093"/>
              <a:ext cx="1763372" cy="1241071"/>
            </a:xfrm>
            <a:prstGeom prst="ellipse">
              <a:avLst/>
            </a:prstGeom>
            <a:solidFill>
              <a:srgbClr val="00B0F0">
                <a:alpha val="69804"/>
              </a:srgbClr>
            </a:solidFill>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8188906-F37E-F6DE-8A40-17C132664BB4}"/>
                </a:ext>
              </a:extLst>
            </p:cNvPr>
            <p:cNvSpPr txBox="1"/>
            <p:nvPr/>
          </p:nvSpPr>
          <p:spPr>
            <a:xfrm>
              <a:off x="5242658" y="4069717"/>
              <a:ext cx="851645" cy="626701"/>
            </a:xfrm>
            <a:prstGeom prst="rect">
              <a:avLst/>
            </a:prstGeom>
            <a:noFill/>
          </p:spPr>
          <p:txBody>
            <a:bodyPr wrap="square" lIns="36000" tIns="36000" rIns="36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Offshore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Wind Campus</a:t>
              </a:r>
            </a:p>
          </p:txBody>
        </p:sp>
        <p:sp>
          <p:nvSpPr>
            <p:cNvPr id="7" name="Oval 6">
              <a:extLst>
                <a:ext uri="{FF2B5EF4-FFF2-40B4-BE49-F238E27FC236}">
                  <a16:creationId xmlns:a16="http://schemas.microsoft.com/office/drawing/2014/main" id="{269C188C-62D2-CE1A-2562-499D0864B979}"/>
                </a:ext>
              </a:extLst>
            </p:cNvPr>
            <p:cNvSpPr/>
            <p:nvPr/>
          </p:nvSpPr>
          <p:spPr>
            <a:xfrm rot="17135270">
              <a:off x="4304754" y="3671657"/>
              <a:ext cx="1544196" cy="1093548"/>
            </a:xfrm>
            <a:prstGeom prst="ellipse">
              <a:avLst/>
            </a:prstGeom>
            <a:solidFill>
              <a:srgbClr val="FFFF00">
                <a:alpha val="69804"/>
              </a:srgbClr>
            </a:solidFill>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5B07498-7FAF-F3FF-7B7D-1ABFAEDED3FB}"/>
                </a:ext>
              </a:extLst>
            </p:cNvPr>
            <p:cNvSpPr txBox="1"/>
            <p:nvPr/>
          </p:nvSpPr>
          <p:spPr>
            <a:xfrm>
              <a:off x="4587803" y="4064901"/>
              <a:ext cx="908796" cy="442035"/>
            </a:xfrm>
            <a:prstGeom prst="rect">
              <a:avLst/>
            </a:prstGeom>
            <a:noFill/>
          </p:spPr>
          <p:txBody>
            <a:bodyPr wrap="square" lIns="36000" tIns="36000" rIns="36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Skills Campus</a:t>
              </a:r>
            </a:p>
          </p:txBody>
        </p:sp>
        <p:sp>
          <p:nvSpPr>
            <p:cNvPr id="10" name="Oval 9">
              <a:extLst>
                <a:ext uri="{FF2B5EF4-FFF2-40B4-BE49-F238E27FC236}">
                  <a16:creationId xmlns:a16="http://schemas.microsoft.com/office/drawing/2014/main" id="{B1B7CC04-0A16-1D7D-8F6C-B2351BE4BC1C}"/>
                </a:ext>
              </a:extLst>
            </p:cNvPr>
            <p:cNvSpPr/>
            <p:nvPr/>
          </p:nvSpPr>
          <p:spPr>
            <a:xfrm rot="900000">
              <a:off x="3366996" y="3523674"/>
              <a:ext cx="2046007" cy="1013042"/>
            </a:xfrm>
            <a:prstGeom prst="ellipse">
              <a:avLst/>
            </a:prstGeom>
            <a:solidFill>
              <a:schemeClr val="accent4">
                <a:lumMod val="60000"/>
                <a:lumOff val="40000"/>
                <a:alpha val="69804"/>
              </a:schemeClr>
            </a:solidFill>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0CFD75F9-0A07-A680-2FD8-D44186CC2958}"/>
                </a:ext>
              </a:extLst>
            </p:cNvPr>
            <p:cNvSpPr txBox="1"/>
            <p:nvPr/>
          </p:nvSpPr>
          <p:spPr>
            <a:xfrm>
              <a:off x="3909751" y="3858830"/>
              <a:ext cx="851645" cy="442035"/>
            </a:xfrm>
            <a:prstGeom prst="rect">
              <a:avLst/>
            </a:prstGeom>
            <a:noFill/>
          </p:spPr>
          <p:txBody>
            <a:bodyPr wrap="square" lIns="36000" tIns="36000" rIns="36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Innovation Campus</a:t>
              </a:r>
            </a:p>
          </p:txBody>
        </p:sp>
      </p:grpSp>
      <p:sp>
        <p:nvSpPr>
          <p:cNvPr id="12" name="TextBox 11">
            <a:extLst>
              <a:ext uri="{FF2B5EF4-FFF2-40B4-BE49-F238E27FC236}">
                <a16:creationId xmlns:a16="http://schemas.microsoft.com/office/drawing/2014/main" id="{F2AF841E-F864-F508-3F06-AC8221D8EC45}"/>
              </a:ext>
            </a:extLst>
          </p:cNvPr>
          <p:cNvSpPr txBox="1"/>
          <p:nvPr/>
        </p:nvSpPr>
        <p:spPr>
          <a:xfrm>
            <a:off x="5472618" y="3072654"/>
            <a:ext cx="2987361" cy="287899"/>
          </a:xfrm>
          <a:prstGeom prst="rect">
            <a:avLst/>
          </a:prstGeom>
          <a:noFill/>
        </p:spPr>
        <p:txBody>
          <a:bodyPr wrap="square">
            <a:spAutoFit/>
          </a:bodyPr>
          <a:lstStyle/>
          <a:p>
            <a:pPr marL="0" marR="0" lvl="0" indent="0" algn="r" defTabSz="914400" rtl="0" eaLnBrk="1" fontAlgn="auto" latinLnBrk="0" hangingPunct="1">
              <a:lnSpc>
                <a:spcPts val="1400"/>
              </a:lnSpc>
              <a:spcBef>
                <a:spcPts val="0"/>
              </a:spcBef>
              <a:spcAft>
                <a:spcPts val="0"/>
              </a:spcAft>
              <a:buClrTx/>
              <a:buSzTx/>
              <a:buFontTx/>
              <a:buNone/>
              <a:tabLst/>
              <a:defRPr/>
            </a:pPr>
            <a:r>
              <a:rPr kumimoji="0" lang="en-GB" sz="1800" b="1" i="0" u="none" strike="noStrike" kern="1200" cap="none" spc="0" normalizeH="0" baseline="0" noProof="0" dirty="0" err="1" smtClean="0">
                <a:ln>
                  <a:noFill/>
                </a:ln>
                <a:solidFill>
                  <a:srgbClr val="FFFFFF"/>
                </a:solidFill>
                <a:effectLst/>
                <a:uLnTx/>
                <a:uFillTx/>
                <a:latin typeface="Calibri" panose="020F0502020204030204" pitchFamily="34" charset="0"/>
                <a:ea typeface="+mn-ea"/>
                <a:cs typeface="+mn-cs"/>
              </a:rPr>
              <a:t>Energiewende</a:t>
            </a:r>
            <a:r>
              <a:rPr kumimoji="0" lang="en-GB" sz="1800" b="1" i="0" u="none" strike="noStrike" kern="1200" cap="none" spc="0" normalizeH="0" baseline="0" noProof="0" dirty="0" smtClean="0">
                <a:ln>
                  <a:noFill/>
                </a:ln>
                <a:solidFill>
                  <a:srgbClr val="FFFFFF"/>
                </a:solidFill>
                <a:effectLst/>
                <a:uLnTx/>
                <a:uFillTx/>
                <a:latin typeface="Calibri" panose="020F0502020204030204" pitchFamily="34" charset="0"/>
                <a:ea typeface="+mn-ea"/>
                <a:cs typeface="+mn-cs"/>
              </a:rPr>
              <a:t> </a:t>
            </a:r>
            <a:r>
              <a:rPr kumimoji="0" lang="en-GB" sz="1800" b="1" i="0" u="none" strike="noStrike" kern="1200" cap="none" spc="0" normalizeH="0" baseline="0" noProof="0" dirty="0" err="1" smtClean="0">
                <a:ln>
                  <a:noFill/>
                </a:ln>
                <a:solidFill>
                  <a:srgbClr val="FFFFFF"/>
                </a:solidFill>
                <a:effectLst/>
                <a:uLnTx/>
                <a:uFillTx/>
                <a:latin typeface="Calibri" panose="020F0502020204030204" pitchFamily="34" charset="0"/>
                <a:ea typeface="+mn-ea"/>
                <a:cs typeface="+mn-cs"/>
              </a:rPr>
              <a:t>Campusse</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B5005D25-6143-16F5-EEAC-0343DFAD62D1}"/>
              </a:ext>
            </a:extLst>
          </p:cNvPr>
          <p:cNvCxnSpPr>
            <a:cxnSpLocks/>
          </p:cNvCxnSpPr>
          <p:nvPr/>
        </p:nvCxnSpPr>
        <p:spPr>
          <a:xfrm flipH="1" flipV="1">
            <a:off x="2409945" y="3145934"/>
            <a:ext cx="3158901" cy="36962"/>
          </a:xfrm>
          <a:prstGeom prst="line">
            <a:avLst/>
          </a:prstGeom>
          <a:ln w="12700">
            <a:solidFill>
              <a:schemeClr val="bg1"/>
            </a:solidFill>
            <a:tailEnd type="ova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D97B727-EEC1-FCAC-2E29-BC0B47DC765B}"/>
              </a:ext>
            </a:extLst>
          </p:cNvPr>
          <p:cNvSpPr txBox="1"/>
          <p:nvPr/>
        </p:nvSpPr>
        <p:spPr>
          <a:xfrm>
            <a:off x="3552093" y="3340450"/>
            <a:ext cx="5054642" cy="3108543"/>
          </a:xfrm>
          <a:prstGeom prst="rect">
            <a:avLst/>
          </a:prstGeom>
          <a:noFill/>
        </p:spPr>
        <p:txBody>
          <a:bodyPr wrap="square">
            <a:spAutoFit/>
          </a:bodyPr>
          <a:lstStyle/>
          <a:p>
            <a:pPr marL="285750" lvl="0" indent="-285750">
              <a:buFont typeface="Arial" panose="020B0604020202020204" pitchFamily="34" charset="0"/>
              <a:buChar char="•"/>
              <a:defRPr/>
            </a:pPr>
            <a:r>
              <a:rPr lang="de-DE" sz="1400" i="1" dirty="0">
                <a:solidFill>
                  <a:prstClr val="white"/>
                </a:solidFill>
                <a:latin typeface="Calibri" panose="020F0502020204030204" pitchFamily="34" charset="0"/>
                <a:ea typeface="Calibri" panose="020F0502020204030204" pitchFamily="34" charset="0"/>
                <a:cs typeface="Calibri" panose="020F0502020204030204" pitchFamily="34" charset="0"/>
              </a:rPr>
              <a:t>Ein </a:t>
            </a:r>
            <a:r>
              <a:rPr lang="de-DE" sz="1400" b="1" i="1" dirty="0" smtClean="0">
                <a:solidFill>
                  <a:prstClr val="white"/>
                </a:solidFill>
                <a:latin typeface="Calibri" panose="020F0502020204030204" pitchFamily="34" charset="0"/>
                <a:ea typeface="Calibri" panose="020F0502020204030204" pitchFamily="34" charset="0"/>
                <a:cs typeface="Calibri" panose="020F0502020204030204" pitchFamily="34" charset="0"/>
              </a:rPr>
              <a:t>Wasserstoff-Campus</a:t>
            </a:r>
            <a:r>
              <a:rPr lang="de-DE" sz="1400" i="1" dirty="0" smtClean="0">
                <a:solidFill>
                  <a:prstClr val="white"/>
                </a:solidFill>
                <a:latin typeface="Calibri" panose="020F0502020204030204" pitchFamily="34" charset="0"/>
                <a:ea typeface="Calibri" panose="020F0502020204030204" pitchFamily="34" charset="0"/>
                <a:cs typeface="Calibri" panose="020F0502020204030204" pitchFamily="34" charset="0"/>
              </a:rPr>
              <a:t> zur Bereitstellung einer Infrastruktur, </a:t>
            </a:r>
            <a:r>
              <a:rPr lang="de-DE" sz="1400" i="1" dirty="0">
                <a:solidFill>
                  <a:prstClr val="white"/>
                </a:solidFill>
                <a:latin typeface="Calibri" panose="020F0502020204030204" pitchFamily="34" charset="0"/>
                <a:ea typeface="Calibri" panose="020F0502020204030204" pitchFamily="34" charset="0"/>
                <a:cs typeface="Calibri" panose="020F0502020204030204" pitchFamily="34" charset="0"/>
              </a:rPr>
              <a:t>die </a:t>
            </a:r>
            <a:r>
              <a:rPr lang="de-DE" sz="1400" i="1" dirty="0">
                <a:solidFill>
                  <a:srgbClr val="FFFF00"/>
                </a:solidFill>
                <a:latin typeface="Calibri" panose="020F0502020204030204" pitchFamily="34" charset="0"/>
                <a:ea typeface="Calibri" panose="020F0502020204030204" pitchFamily="34" charset="0"/>
                <a:cs typeface="Calibri" panose="020F0502020204030204" pitchFamily="34" charset="0"/>
              </a:rPr>
              <a:t>Test- und Demonstrationsanlagen für grünen Wasserstoff</a:t>
            </a:r>
            <a:r>
              <a:rPr lang="de-DE" sz="1400" i="1" dirty="0">
                <a:solidFill>
                  <a:prstClr val="white"/>
                </a:solidFill>
                <a:latin typeface="Calibri" panose="020F0502020204030204" pitchFamily="34" charset="0"/>
                <a:ea typeface="Calibri" panose="020F0502020204030204" pitchFamily="34" charset="0"/>
                <a:cs typeface="Calibri" panose="020F0502020204030204" pitchFamily="34" charset="0"/>
              </a:rPr>
              <a:t>, Produktionsprojekte und hochwertige Fertigungsmöglichkeiten </a:t>
            </a:r>
            <a:r>
              <a:rPr lang="de-DE" sz="1400" i="1" dirty="0" smtClean="0">
                <a:solidFill>
                  <a:prstClr val="white"/>
                </a:solidFill>
                <a:latin typeface="Calibri" panose="020F0502020204030204" pitchFamily="34" charset="0"/>
                <a:ea typeface="Calibri" panose="020F0502020204030204" pitchFamily="34" charset="0"/>
                <a:cs typeface="Calibri" panose="020F0502020204030204" pitchFamily="34" charset="0"/>
              </a:rPr>
              <a:t>bietet.</a:t>
            </a:r>
            <a:endParaRPr kumimoji="0" lang="en-GB" sz="400"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lvl="0" indent="-285750">
              <a:buFont typeface="Arial" panose="020B0604020202020204" pitchFamily="34" charset="0"/>
              <a:buChar char="•"/>
              <a:defRPr/>
            </a:pPr>
            <a:r>
              <a:rPr lang="de-DE" sz="1400" i="1" dirty="0">
                <a:solidFill>
                  <a:prstClr val="white"/>
                </a:solidFill>
                <a:latin typeface="Calibri" panose="020F0502020204030204" pitchFamily="34" charset="0"/>
                <a:ea typeface="Calibri" panose="020F0502020204030204" pitchFamily="34" charset="0"/>
                <a:cs typeface="Calibri" panose="020F0502020204030204" pitchFamily="34" charset="0"/>
              </a:rPr>
              <a:t>Ein </a:t>
            </a:r>
            <a:r>
              <a:rPr lang="de-DE" sz="1400" b="1" i="1" dirty="0">
                <a:solidFill>
                  <a:prstClr val="white"/>
                </a:solidFill>
                <a:latin typeface="Calibri" panose="020F0502020204030204" pitchFamily="34" charset="0"/>
                <a:ea typeface="Calibri" panose="020F0502020204030204" pitchFamily="34" charset="0"/>
                <a:cs typeface="Calibri" panose="020F0502020204030204" pitchFamily="34" charset="0"/>
              </a:rPr>
              <a:t>Offshore-Wind-Campus</a:t>
            </a:r>
            <a:r>
              <a:rPr lang="de-DE" sz="1400" i="1" dirty="0">
                <a:solidFill>
                  <a:prstClr val="white"/>
                </a:solidFill>
                <a:latin typeface="Calibri" panose="020F0502020204030204" pitchFamily="34" charset="0"/>
                <a:ea typeface="Calibri" panose="020F0502020204030204" pitchFamily="34" charset="0"/>
                <a:cs typeface="Calibri" panose="020F0502020204030204" pitchFamily="34" charset="0"/>
              </a:rPr>
              <a:t>, der sich um das </a:t>
            </a:r>
            <a:r>
              <a:rPr lang="de-DE" sz="1400" i="1" dirty="0">
                <a:solidFill>
                  <a:srgbClr val="FFFF00"/>
                </a:solidFill>
                <a:latin typeface="Calibri" panose="020F0502020204030204" pitchFamily="34" charset="0"/>
                <a:ea typeface="Calibri" panose="020F0502020204030204" pitchFamily="34" charset="0"/>
                <a:cs typeface="Calibri" panose="020F0502020204030204" pitchFamily="34" charset="0"/>
              </a:rPr>
              <a:t>National Floating Wind Innovation </a:t>
            </a:r>
            <a:r>
              <a:rPr lang="de-DE" sz="1400" i="1" dirty="0" err="1">
                <a:solidFill>
                  <a:srgbClr val="FFFF00"/>
                </a:solidFill>
                <a:latin typeface="Calibri" panose="020F0502020204030204" pitchFamily="34" charset="0"/>
                <a:ea typeface="Calibri" panose="020F0502020204030204" pitchFamily="34" charset="0"/>
                <a:cs typeface="Calibri" panose="020F0502020204030204" pitchFamily="34" charset="0"/>
              </a:rPr>
              <a:t>Centre</a:t>
            </a:r>
            <a:r>
              <a:rPr lang="de-DE" sz="1400" i="1" dirty="0">
                <a:solidFill>
                  <a:prstClr val="white"/>
                </a:solidFill>
                <a:latin typeface="Calibri" panose="020F0502020204030204" pitchFamily="34" charset="0"/>
                <a:ea typeface="Calibri" panose="020F0502020204030204" pitchFamily="34" charset="0"/>
                <a:cs typeface="Calibri" panose="020F0502020204030204" pitchFamily="34" charset="0"/>
              </a:rPr>
              <a:t> und Brachflächen östlich von </a:t>
            </a:r>
            <a:r>
              <a:rPr lang="de-DE" sz="1400" i="1" dirty="0" err="1">
                <a:solidFill>
                  <a:prstClr val="white"/>
                </a:solidFill>
                <a:latin typeface="Calibri" panose="020F0502020204030204" pitchFamily="34" charset="0"/>
                <a:ea typeface="Calibri" panose="020F0502020204030204" pitchFamily="34" charset="0"/>
                <a:cs typeface="Calibri" panose="020F0502020204030204" pitchFamily="34" charset="0"/>
              </a:rPr>
              <a:t>Altens</a:t>
            </a:r>
            <a:r>
              <a:rPr lang="de-DE" sz="1400" i="1" dirty="0">
                <a:solidFill>
                  <a:prstClr val="white"/>
                </a:solidFill>
                <a:latin typeface="Calibri" panose="020F0502020204030204" pitchFamily="34" charset="0"/>
                <a:ea typeface="Calibri" panose="020F0502020204030204" pitchFamily="34" charset="0"/>
                <a:cs typeface="Calibri" panose="020F0502020204030204" pitchFamily="34" charset="0"/>
              </a:rPr>
              <a:t> dreht.</a:t>
            </a:r>
            <a:endParaRPr kumimoji="0" lang="en-GB" sz="400"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lvl="0" indent="-285750">
              <a:buFont typeface="Arial" panose="020B0604020202020204" pitchFamily="34" charset="0"/>
              <a:buChar char="•"/>
              <a:defRPr/>
            </a:pPr>
            <a:r>
              <a:rPr lang="de-DE" sz="1400" i="1" dirty="0">
                <a:solidFill>
                  <a:prstClr val="white"/>
                </a:solidFill>
                <a:latin typeface="Calibri" panose="020F0502020204030204" pitchFamily="34" charset="0"/>
                <a:ea typeface="Calibri" panose="020F0502020204030204" pitchFamily="34" charset="0"/>
                <a:cs typeface="Calibri" panose="020F0502020204030204" pitchFamily="34" charset="0"/>
              </a:rPr>
              <a:t>Ein </a:t>
            </a:r>
            <a:r>
              <a:rPr lang="de-DE" sz="1400" b="1" i="1" dirty="0" smtClean="0">
                <a:solidFill>
                  <a:prstClr val="white"/>
                </a:solidFill>
                <a:latin typeface="Calibri" panose="020F0502020204030204" pitchFamily="34" charset="0"/>
                <a:ea typeface="Calibri" panose="020F0502020204030204" pitchFamily="34" charset="0"/>
                <a:cs typeface="Calibri" panose="020F0502020204030204" pitchFamily="34" charset="0"/>
              </a:rPr>
              <a:t>Qualifikations</a:t>
            </a:r>
            <a:r>
              <a:rPr lang="de-DE" sz="1400" b="1" i="1" dirty="0">
                <a:solidFill>
                  <a:prstClr val="white"/>
                </a:solidFill>
                <a:latin typeface="Calibri" panose="020F0502020204030204" pitchFamily="34" charset="0"/>
                <a:ea typeface="Calibri" panose="020F0502020204030204" pitchFamily="34" charset="0"/>
                <a:cs typeface="Calibri" panose="020F0502020204030204" pitchFamily="34" charset="0"/>
              </a:rPr>
              <a:t>c</a:t>
            </a:r>
            <a:r>
              <a:rPr lang="de-DE" sz="1400" b="1" i="1" dirty="0" smtClean="0">
                <a:solidFill>
                  <a:prstClr val="white"/>
                </a:solidFill>
                <a:latin typeface="Calibri" panose="020F0502020204030204" pitchFamily="34" charset="0"/>
                <a:ea typeface="Calibri" panose="020F0502020204030204" pitchFamily="34" charset="0"/>
                <a:cs typeface="Calibri" panose="020F0502020204030204" pitchFamily="34" charset="0"/>
              </a:rPr>
              <a:t>ampus</a:t>
            </a:r>
            <a:r>
              <a:rPr lang="de-DE" sz="1400" i="1" dirty="0">
                <a:solidFill>
                  <a:prstClr val="white"/>
                </a:solidFill>
                <a:latin typeface="Calibri" panose="020F0502020204030204" pitchFamily="34" charset="0"/>
                <a:ea typeface="Calibri" panose="020F0502020204030204" pitchFamily="34" charset="0"/>
                <a:cs typeface="Calibri" panose="020F0502020204030204" pitchFamily="34" charset="0"/>
              </a:rPr>
              <a:t>, der sich um </a:t>
            </a:r>
            <a:r>
              <a:rPr lang="de-DE" sz="1400" i="1" dirty="0" err="1">
                <a:solidFill>
                  <a:prstClr val="white"/>
                </a:solidFill>
                <a:latin typeface="Calibri" panose="020F0502020204030204" pitchFamily="34" charset="0"/>
                <a:ea typeface="Calibri" panose="020F0502020204030204" pitchFamily="34" charset="0"/>
                <a:cs typeface="Calibri" panose="020F0502020204030204" pitchFamily="34" charset="0"/>
              </a:rPr>
              <a:t>NESCol</a:t>
            </a:r>
            <a:r>
              <a:rPr lang="de-DE" sz="1400" i="1" dirty="0">
                <a:solidFill>
                  <a:prstClr val="white"/>
                </a:solidFill>
                <a:latin typeface="Calibri" panose="020F0502020204030204" pitchFamily="34" charset="0"/>
                <a:ea typeface="Calibri" panose="020F0502020204030204" pitchFamily="34" charset="0"/>
                <a:cs typeface="Calibri" panose="020F0502020204030204" pitchFamily="34" charset="0"/>
              </a:rPr>
              <a:t> dreht und die </a:t>
            </a:r>
            <a:r>
              <a:rPr lang="de-DE" sz="1400" i="1" dirty="0" smtClean="0">
                <a:solidFill>
                  <a:srgbClr val="FFFF00"/>
                </a:solidFill>
                <a:latin typeface="Calibri" panose="020F0502020204030204" pitchFamily="34" charset="0"/>
                <a:ea typeface="Calibri" panose="020F0502020204030204" pitchFamily="34" charset="0"/>
                <a:cs typeface="Calibri" panose="020F0502020204030204" pitchFamily="34" charset="0"/>
              </a:rPr>
              <a:t>Akademie zur Qualifikationen der Energiewende </a:t>
            </a:r>
            <a:r>
              <a:rPr lang="de-DE" sz="1400" i="1" dirty="0" smtClean="0">
                <a:solidFill>
                  <a:prstClr val="white"/>
                </a:solidFill>
                <a:latin typeface="Calibri" panose="020F0502020204030204" pitchFamily="34" charset="0"/>
                <a:ea typeface="Calibri" panose="020F0502020204030204" pitchFamily="34" charset="0"/>
                <a:cs typeface="Calibri" panose="020F0502020204030204" pitchFamily="34" charset="0"/>
              </a:rPr>
              <a:t>umfasst</a:t>
            </a:r>
            <a:r>
              <a:rPr lang="de-DE" sz="1400" i="1" dirty="0">
                <a:solidFill>
                  <a:prstClr val="white"/>
                </a:solidFill>
                <a:latin typeface="Calibri" panose="020F0502020204030204" pitchFamily="34" charset="0"/>
                <a:ea typeface="Calibri" panose="020F0502020204030204" pitchFamily="34" charset="0"/>
                <a:cs typeface="Calibri" panose="020F0502020204030204" pitchFamily="34" charset="0"/>
              </a:rPr>
              <a:t>, ein Net-Zero-Exemplar, das zukünftigen Auszubildenden Wege zur Energiewende bietet.</a:t>
            </a:r>
            <a:endParaRPr kumimoji="0" lang="en-GB" sz="400"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lvl="0" indent="-285750">
              <a:buFont typeface="Arial" panose="020B0604020202020204" pitchFamily="34" charset="0"/>
              <a:buChar char="•"/>
              <a:defRPr/>
            </a:pPr>
            <a:r>
              <a:rPr lang="de-DE" sz="1400" i="1" dirty="0">
                <a:solidFill>
                  <a:prstClr val="white"/>
                </a:solidFill>
                <a:latin typeface="Calibri" panose="020F0502020204030204" pitchFamily="34" charset="0"/>
                <a:ea typeface="Calibri" panose="020F0502020204030204" pitchFamily="34" charset="0"/>
                <a:cs typeface="Calibri" panose="020F0502020204030204" pitchFamily="34" charset="0"/>
              </a:rPr>
              <a:t>Ein </a:t>
            </a:r>
            <a:r>
              <a:rPr lang="de-DE" sz="1400" b="1" i="1" dirty="0">
                <a:solidFill>
                  <a:prstClr val="white"/>
                </a:solidFill>
                <a:latin typeface="Calibri" panose="020F0502020204030204" pitchFamily="34" charset="0"/>
                <a:ea typeface="Calibri" panose="020F0502020204030204" pitchFamily="34" charset="0"/>
                <a:cs typeface="Calibri" panose="020F0502020204030204" pitchFamily="34" charset="0"/>
              </a:rPr>
              <a:t>Innovationscampus</a:t>
            </a:r>
            <a:r>
              <a:rPr lang="de-DE" sz="1400" i="1" dirty="0">
                <a:solidFill>
                  <a:prstClr val="white"/>
                </a:solidFill>
                <a:latin typeface="Calibri" panose="020F0502020204030204" pitchFamily="34" charset="0"/>
                <a:ea typeface="Calibri" panose="020F0502020204030204" pitchFamily="34" charset="0"/>
                <a:cs typeface="Calibri" panose="020F0502020204030204" pitchFamily="34" charset="0"/>
              </a:rPr>
              <a:t>, der sich um den neu gebauten </a:t>
            </a:r>
            <a:r>
              <a:rPr lang="de-DE" sz="1400" i="1" dirty="0" err="1">
                <a:solidFill>
                  <a:srgbClr val="FFFF00"/>
                </a:solidFill>
                <a:latin typeface="Calibri" panose="020F0502020204030204" pitchFamily="34" charset="0"/>
                <a:ea typeface="Calibri" panose="020F0502020204030204" pitchFamily="34" charset="0"/>
                <a:cs typeface="Calibri" panose="020F0502020204030204" pitchFamily="34" charset="0"/>
              </a:rPr>
              <a:t>Energy</a:t>
            </a:r>
            <a:r>
              <a:rPr lang="de-DE" sz="1400" i="1" dirty="0">
                <a:solidFill>
                  <a:srgbClr val="FFFF00"/>
                </a:solidFill>
                <a:latin typeface="Calibri" panose="020F0502020204030204" pitchFamily="34" charset="0"/>
                <a:ea typeface="Calibri" panose="020F0502020204030204" pitchFamily="34" charset="0"/>
                <a:cs typeface="Calibri" panose="020F0502020204030204" pitchFamily="34" charset="0"/>
              </a:rPr>
              <a:t> </a:t>
            </a:r>
            <a:r>
              <a:rPr lang="de-DE" sz="1400" i="1" dirty="0" err="1">
                <a:solidFill>
                  <a:srgbClr val="FFFF00"/>
                </a:solidFill>
                <a:latin typeface="Calibri" panose="020F0502020204030204" pitchFamily="34" charset="0"/>
                <a:ea typeface="Calibri" panose="020F0502020204030204" pitchFamily="34" charset="0"/>
                <a:cs typeface="Calibri" panose="020F0502020204030204" pitchFamily="34" charset="0"/>
              </a:rPr>
              <a:t>Incubator</a:t>
            </a:r>
            <a:r>
              <a:rPr lang="de-DE" sz="1400" i="1" dirty="0">
                <a:solidFill>
                  <a:srgbClr val="FFFF00"/>
                </a:solidFill>
                <a:latin typeface="Calibri" panose="020F0502020204030204" pitchFamily="34" charset="0"/>
                <a:ea typeface="Calibri" panose="020F0502020204030204" pitchFamily="34" charset="0"/>
                <a:cs typeface="Calibri" panose="020F0502020204030204" pitchFamily="34" charset="0"/>
              </a:rPr>
              <a:t> &amp; </a:t>
            </a:r>
            <a:r>
              <a:rPr lang="de-DE" sz="1400" i="1" dirty="0" err="1">
                <a:solidFill>
                  <a:srgbClr val="FFFF00"/>
                </a:solidFill>
                <a:latin typeface="Calibri" panose="020F0502020204030204" pitchFamily="34" charset="0"/>
                <a:ea typeface="Calibri" panose="020F0502020204030204" pitchFamily="34" charset="0"/>
                <a:cs typeface="Calibri" panose="020F0502020204030204" pitchFamily="34" charset="0"/>
              </a:rPr>
              <a:t>Scale-up</a:t>
            </a:r>
            <a:r>
              <a:rPr lang="de-DE" sz="1400" i="1" dirty="0">
                <a:solidFill>
                  <a:srgbClr val="FFFF00"/>
                </a:solidFill>
                <a:latin typeface="Calibri" panose="020F0502020204030204" pitchFamily="34" charset="0"/>
                <a:ea typeface="Calibri" panose="020F0502020204030204" pitchFamily="34" charset="0"/>
                <a:cs typeface="Calibri" panose="020F0502020204030204" pitchFamily="34" charset="0"/>
              </a:rPr>
              <a:t> Hub</a:t>
            </a:r>
            <a:r>
              <a:rPr lang="de-DE" sz="1400" i="1" dirty="0">
                <a:solidFill>
                  <a:prstClr val="white"/>
                </a:solidFill>
                <a:latin typeface="Calibri" panose="020F0502020204030204" pitchFamily="34" charset="0"/>
                <a:ea typeface="Calibri" panose="020F0502020204030204" pitchFamily="34" charset="0"/>
                <a:cs typeface="Calibri" panose="020F0502020204030204" pitchFamily="34" charset="0"/>
              </a:rPr>
              <a:t> dreht, der grüne Start-ups unterstützt. </a:t>
            </a:r>
          </a:p>
        </p:txBody>
      </p:sp>
      <p:sp>
        <p:nvSpPr>
          <p:cNvPr id="17" name="TextBox 16">
            <a:extLst>
              <a:ext uri="{FF2B5EF4-FFF2-40B4-BE49-F238E27FC236}">
                <a16:creationId xmlns:a16="http://schemas.microsoft.com/office/drawing/2014/main" id="{DFABFB00-732C-3043-CC16-D6CBF48C47E6}"/>
              </a:ext>
            </a:extLst>
          </p:cNvPr>
          <p:cNvSpPr txBox="1"/>
          <p:nvPr/>
        </p:nvSpPr>
        <p:spPr>
          <a:xfrm>
            <a:off x="755587" y="5938656"/>
            <a:ext cx="395925" cy="195814"/>
          </a:xfrm>
          <a:prstGeom prst="rect">
            <a:avLst/>
          </a:prstGeom>
          <a:solidFill>
            <a:srgbClr val="181717">
              <a:alpha val="50196"/>
            </a:srgbClr>
          </a:solidFill>
        </p:spPr>
        <p:txBody>
          <a:bodyPr wrap="square" lIns="36000" tIns="36000" rIns="36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dirty="0">
                <a:ln>
                  <a:noFill/>
                </a:ln>
                <a:solidFill>
                  <a:prstClr val="white"/>
                </a:solidFill>
                <a:effectLst/>
                <a:uLnTx/>
                <a:uFillTx/>
                <a:latin typeface="Calibri" panose="020F0502020204030204"/>
                <a:ea typeface="+mn-ea"/>
                <a:cs typeface="+mn-cs"/>
              </a:rPr>
              <a:t>Cove</a:t>
            </a:r>
          </a:p>
        </p:txBody>
      </p:sp>
      <p:sp>
        <p:nvSpPr>
          <p:cNvPr id="19" name="TextBox 18">
            <a:extLst>
              <a:ext uri="{FF2B5EF4-FFF2-40B4-BE49-F238E27FC236}">
                <a16:creationId xmlns:a16="http://schemas.microsoft.com/office/drawing/2014/main" id="{E1B63FD7-A43F-B39E-0B20-9728C7BEBD65}"/>
              </a:ext>
            </a:extLst>
          </p:cNvPr>
          <p:cNvSpPr txBox="1"/>
          <p:nvPr/>
        </p:nvSpPr>
        <p:spPr>
          <a:xfrm>
            <a:off x="3989395" y="334793"/>
            <a:ext cx="4540417" cy="321755"/>
          </a:xfrm>
          <a:prstGeom prst="rect">
            <a:avLst/>
          </a:prstGeom>
          <a:noFill/>
        </p:spPr>
        <p:txBody>
          <a:bodyPr wrap="square">
            <a:spAutoFit/>
          </a:bodyPr>
          <a:lstStyle/>
          <a:p>
            <a:pPr lvl="0" algn="ctr">
              <a:lnSpc>
                <a:spcPts val="1400"/>
              </a:lnSpc>
              <a:defRPr/>
            </a:pPr>
            <a:r>
              <a:rPr lang="en-GB" sz="2800" b="1" dirty="0">
                <a:solidFill>
                  <a:srgbClr val="FFFFFF"/>
                </a:solidFill>
                <a:latin typeface="Calibri" panose="020F0502020204030204" pitchFamily="34" charset="0"/>
              </a:rPr>
              <a:t>ENERGIEWENDEZONE</a:t>
            </a: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7" name="Picture 26">
            <a:extLst>
              <a:ext uri="{FF2B5EF4-FFF2-40B4-BE49-F238E27FC236}">
                <a16:creationId xmlns:a16="http://schemas.microsoft.com/office/drawing/2014/main" id="{6CBB3B16-5400-3360-F612-49EDC360116D}"/>
              </a:ext>
            </a:extLst>
          </p:cNvPr>
          <p:cNvPicPr>
            <a:picLocks noChangeAspect="1"/>
          </p:cNvPicPr>
          <p:nvPr/>
        </p:nvPicPr>
        <p:blipFill>
          <a:blip r:embed="rId5"/>
          <a:stretch>
            <a:fillRect/>
          </a:stretch>
        </p:blipFill>
        <p:spPr>
          <a:xfrm>
            <a:off x="8742475" y="4232103"/>
            <a:ext cx="953619" cy="537165"/>
          </a:xfrm>
          <a:prstGeom prst="rect">
            <a:avLst/>
          </a:prstGeom>
        </p:spPr>
      </p:pic>
      <p:pic>
        <p:nvPicPr>
          <p:cNvPr id="28" name="Picture 27">
            <a:extLst>
              <a:ext uri="{FF2B5EF4-FFF2-40B4-BE49-F238E27FC236}">
                <a16:creationId xmlns:a16="http://schemas.microsoft.com/office/drawing/2014/main" id="{386C9DFF-1EAF-B769-8533-020752138621}"/>
              </a:ext>
            </a:extLst>
          </p:cNvPr>
          <p:cNvPicPr>
            <a:picLocks noChangeAspect="1"/>
          </p:cNvPicPr>
          <p:nvPr/>
        </p:nvPicPr>
        <p:blipFill>
          <a:blip r:embed="rId6"/>
          <a:stretch>
            <a:fillRect/>
          </a:stretch>
        </p:blipFill>
        <p:spPr>
          <a:xfrm>
            <a:off x="8756865" y="4891082"/>
            <a:ext cx="922771" cy="581365"/>
          </a:xfrm>
          <a:prstGeom prst="rect">
            <a:avLst/>
          </a:prstGeom>
        </p:spPr>
      </p:pic>
      <p:pic>
        <p:nvPicPr>
          <p:cNvPr id="33" name="Picture 32">
            <a:extLst>
              <a:ext uri="{FF2B5EF4-FFF2-40B4-BE49-F238E27FC236}">
                <a16:creationId xmlns:a16="http://schemas.microsoft.com/office/drawing/2014/main" id="{0ACA2838-BAB2-AFE3-A735-AD3B5194022B}"/>
              </a:ext>
            </a:extLst>
          </p:cNvPr>
          <p:cNvPicPr>
            <a:picLocks noChangeAspect="1"/>
          </p:cNvPicPr>
          <p:nvPr/>
        </p:nvPicPr>
        <p:blipFill>
          <a:blip r:embed="rId7"/>
          <a:stretch>
            <a:fillRect/>
          </a:stretch>
        </p:blipFill>
        <p:spPr>
          <a:xfrm>
            <a:off x="8726760" y="5657192"/>
            <a:ext cx="982980" cy="562928"/>
          </a:xfrm>
          <a:prstGeom prst="rect">
            <a:avLst/>
          </a:prstGeom>
        </p:spPr>
      </p:pic>
      <p:sp>
        <p:nvSpPr>
          <p:cNvPr id="29" name="TextBox 28">
            <a:extLst>
              <a:ext uri="{FF2B5EF4-FFF2-40B4-BE49-F238E27FC236}">
                <a16:creationId xmlns:a16="http://schemas.microsoft.com/office/drawing/2014/main" id="{EBD5C26B-3886-221B-1F75-08C74DBD3825}"/>
              </a:ext>
            </a:extLst>
          </p:cNvPr>
          <p:cNvSpPr txBox="1"/>
          <p:nvPr/>
        </p:nvSpPr>
        <p:spPr>
          <a:xfrm>
            <a:off x="9802936" y="3377243"/>
            <a:ext cx="2158848" cy="3293209"/>
          </a:xfrm>
          <a:prstGeom prst="rect">
            <a:avLst/>
          </a:prstGeom>
          <a:noFill/>
        </p:spPr>
        <p:txBody>
          <a:bodyPr wrap="square" lIns="91440" tIns="45720" rIns="91440" bIns="45720" anchor="t">
            <a:spAutoFit/>
          </a:bodyPr>
          <a:lstStyle/>
          <a:p>
            <a:pPr marL="285750" lvl="0" indent="-285750">
              <a:buFont typeface="Arial" panose="020B0604020202020204" pitchFamily="34" charset="0"/>
              <a:buChar char="•"/>
              <a:defRPr/>
            </a:pPr>
            <a:r>
              <a:rPr lang="de-DE" sz="1400" i="1" dirty="0">
                <a:solidFill>
                  <a:prstClr val="white"/>
                </a:solidFill>
                <a:latin typeface="Calibri" panose="020F0502020204030204" pitchFamily="34" charset="0"/>
                <a:ea typeface="Calibri" panose="020F0502020204030204" pitchFamily="34" charset="0"/>
                <a:cs typeface="Calibri" panose="020F0502020204030204" pitchFamily="34" charset="0"/>
              </a:rPr>
              <a:t>Wir werden als </a:t>
            </a:r>
            <a:r>
              <a:rPr lang="de-DE" sz="1400" i="1" dirty="0">
                <a:solidFill>
                  <a:srgbClr val="FFFF00"/>
                </a:solidFill>
                <a:latin typeface="Calibri" panose="020F0502020204030204" pitchFamily="34" charset="0"/>
                <a:ea typeface="Calibri" panose="020F0502020204030204" pitchFamily="34" charset="0"/>
                <a:cs typeface="Calibri" panose="020F0502020204030204" pitchFamily="34" charset="0"/>
              </a:rPr>
              <a:t>Branchenkooperation </a:t>
            </a:r>
            <a:r>
              <a:rPr lang="de-DE" sz="1400" i="1" dirty="0">
                <a:solidFill>
                  <a:prstClr val="white"/>
                </a:solidFill>
                <a:latin typeface="Calibri" panose="020F0502020204030204" pitchFamily="34" charset="0"/>
                <a:ea typeface="Calibri" panose="020F0502020204030204" pitchFamily="34" charset="0"/>
                <a:cs typeface="Calibri" panose="020F0502020204030204" pitchFamily="34" charset="0"/>
              </a:rPr>
              <a:t>entwickelt. Operativ im </a:t>
            </a:r>
            <a:r>
              <a:rPr lang="de-DE" sz="1400" i="1" dirty="0" smtClean="0">
                <a:solidFill>
                  <a:srgbClr val="FFFF00"/>
                </a:solidFill>
                <a:latin typeface="Calibri" panose="020F0502020204030204" pitchFamily="34" charset="0"/>
                <a:ea typeface="Calibri" panose="020F0502020204030204" pitchFamily="34" charset="0"/>
                <a:cs typeface="Calibri" panose="020F0502020204030204" pitchFamily="34" charset="0"/>
              </a:rPr>
              <a:t>4Q </a:t>
            </a:r>
            <a:r>
              <a:rPr lang="de-DE" sz="1400" i="1" dirty="0">
                <a:solidFill>
                  <a:srgbClr val="FFFF00"/>
                </a:solidFill>
                <a:latin typeface="Calibri" panose="020F0502020204030204" pitchFamily="34" charset="0"/>
                <a:ea typeface="Calibri" panose="020F0502020204030204" pitchFamily="34" charset="0"/>
                <a:cs typeface="Calibri" panose="020F0502020204030204" pitchFamily="34" charset="0"/>
              </a:rPr>
              <a:t>2025</a:t>
            </a:r>
            <a:r>
              <a:rPr lang="de-DE" sz="1400" i="1" dirty="0" smtClean="0">
                <a:solidFill>
                  <a:prstClr val="white"/>
                </a:solidFill>
                <a:latin typeface="Calibri" panose="020F0502020204030204" pitchFamily="34" charset="0"/>
                <a:ea typeface="Calibri" panose="020F0502020204030204" pitchFamily="34" charset="0"/>
                <a:cs typeface="Calibri" panose="020F0502020204030204" pitchFamily="34" charset="0"/>
              </a:rPr>
              <a:t>.</a:t>
            </a:r>
            <a:endParaRPr lang="de-DE" sz="1400" i="1" dirty="0">
              <a:solidFill>
                <a:prstClr val="white"/>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400"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lvl="0" indent="-285750">
              <a:buFont typeface="Arial" panose="020B0604020202020204" pitchFamily="34" charset="0"/>
              <a:buChar char="•"/>
              <a:defRPr/>
            </a:pPr>
            <a:r>
              <a:rPr lang="de-DE" sz="1400" i="1" dirty="0">
                <a:solidFill>
                  <a:prstClr val="white"/>
                </a:solidFill>
                <a:latin typeface="Calibri" panose="020F0502020204030204" pitchFamily="34" charset="0"/>
                <a:ea typeface="Calibri" panose="020F0502020204030204" pitchFamily="34" charset="0"/>
                <a:cs typeface="Calibri" panose="020F0502020204030204" pitchFamily="34" charset="0"/>
              </a:rPr>
              <a:t>In Partnerschaft mit </a:t>
            </a:r>
            <a:r>
              <a:rPr lang="de-DE" sz="1400" i="1" dirty="0">
                <a:solidFill>
                  <a:srgbClr val="FFFF00"/>
                </a:solidFill>
                <a:latin typeface="Calibri" panose="020F0502020204030204" pitchFamily="34" charset="0"/>
                <a:ea typeface="Calibri" panose="020F0502020204030204" pitchFamily="34" charset="0"/>
                <a:cs typeface="Calibri" panose="020F0502020204030204" pitchFamily="34" charset="0"/>
              </a:rPr>
              <a:t>ORE-</a:t>
            </a:r>
            <a:r>
              <a:rPr lang="de-DE" sz="1400" i="1" dirty="0" err="1">
                <a:solidFill>
                  <a:srgbClr val="FFFF00"/>
                </a:solidFill>
                <a:latin typeface="Calibri" panose="020F0502020204030204" pitchFamily="34" charset="0"/>
                <a:ea typeface="Calibri" panose="020F0502020204030204" pitchFamily="34" charset="0"/>
                <a:cs typeface="Calibri" panose="020F0502020204030204" pitchFamily="34" charset="0"/>
              </a:rPr>
              <a:t>Catapult</a:t>
            </a:r>
            <a:r>
              <a:rPr lang="de-DE" sz="1400" i="1" dirty="0">
                <a:solidFill>
                  <a:prstClr val="white"/>
                </a:solidFill>
                <a:latin typeface="Calibri" panose="020F0502020204030204" pitchFamily="34" charset="0"/>
                <a:ea typeface="Calibri" panose="020F0502020204030204" pitchFamily="34" charset="0"/>
                <a:cs typeface="Calibri" panose="020F0502020204030204" pitchFamily="34" charset="0"/>
              </a:rPr>
              <a:t>. Betriebsbereit ab </a:t>
            </a:r>
            <a:r>
              <a:rPr lang="de-DE" sz="1400" i="1" dirty="0">
                <a:solidFill>
                  <a:srgbClr val="FFFF00"/>
                </a:solidFill>
                <a:latin typeface="Calibri" panose="020F0502020204030204" pitchFamily="34" charset="0"/>
                <a:ea typeface="Calibri" panose="020F0502020204030204" pitchFamily="34" charset="0"/>
                <a:cs typeface="Calibri" panose="020F0502020204030204" pitchFamily="34" charset="0"/>
              </a:rPr>
              <a:t>Juni </a:t>
            </a:r>
            <a:r>
              <a:rPr lang="de-DE" sz="1400" i="1" dirty="0" smtClean="0">
                <a:solidFill>
                  <a:srgbClr val="FFFF00"/>
                </a:solidFill>
                <a:latin typeface="Calibri" panose="020F0502020204030204" pitchFamily="34" charset="0"/>
                <a:ea typeface="Calibri" panose="020F0502020204030204" pitchFamily="34" charset="0"/>
                <a:cs typeface="Calibri" panose="020F0502020204030204" pitchFamily="34" charset="0"/>
              </a:rPr>
              <a:t>2023</a:t>
            </a:r>
            <a:r>
              <a:rPr kumimoji="0" lang="en-GB" sz="1400" b="0" i="1" u="none" strike="noStrike" kern="1200" cap="none" spc="0" normalizeH="0" baseline="0" noProof="0" dirty="0" smtClean="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GB" sz="1400"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400"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lvl="0" indent="-285750">
              <a:buFont typeface="Arial" panose="020B0604020202020204" pitchFamily="34" charset="0"/>
              <a:buChar char="•"/>
              <a:defRPr/>
            </a:pPr>
            <a:r>
              <a:rPr lang="de-DE" sz="1400" i="1" dirty="0">
                <a:solidFill>
                  <a:prstClr val="white"/>
                </a:solidFill>
                <a:latin typeface="Calibri" panose="020F0502020204030204" pitchFamily="34" charset="0"/>
                <a:ea typeface="Calibri" panose="020F0502020204030204" pitchFamily="34" charset="0"/>
                <a:cs typeface="Calibri" panose="020F0502020204030204" pitchFamily="34" charset="0"/>
              </a:rPr>
              <a:t>In Zusammenarbeit mit </a:t>
            </a:r>
            <a:r>
              <a:rPr lang="de-DE" sz="1400" i="1" dirty="0" err="1" smtClean="0">
                <a:solidFill>
                  <a:srgbClr val="FFFF00"/>
                </a:solidFill>
                <a:latin typeface="Calibri" panose="020F0502020204030204" pitchFamily="34" charset="0"/>
                <a:ea typeface="Calibri" panose="020F0502020204030204" pitchFamily="34" charset="0"/>
                <a:cs typeface="Calibri" panose="020F0502020204030204" pitchFamily="34" charset="0"/>
              </a:rPr>
              <a:t>NESCol</a:t>
            </a:r>
            <a:r>
              <a:rPr lang="de-DE" sz="1400" i="1" dirty="0" smtClean="0">
                <a:solidFill>
                  <a:prstClr val="white"/>
                </a:solidFill>
                <a:latin typeface="Calibri" panose="020F0502020204030204" pitchFamily="34" charset="0"/>
                <a:ea typeface="Calibri" panose="020F0502020204030204" pitchFamily="34" charset="0"/>
                <a:cs typeface="Calibri" panose="020F0502020204030204" pitchFamily="34" charset="0"/>
              </a:rPr>
              <a:t>. Operativ </a:t>
            </a:r>
            <a:r>
              <a:rPr lang="de-DE" sz="1400" i="1" dirty="0">
                <a:solidFill>
                  <a:prstClr val="white"/>
                </a:solidFill>
                <a:latin typeface="Calibri" panose="020F0502020204030204" pitchFamily="34" charset="0"/>
                <a:ea typeface="Calibri" panose="020F0502020204030204" pitchFamily="34" charset="0"/>
                <a:cs typeface="Calibri" panose="020F0502020204030204" pitchFamily="34" charset="0"/>
              </a:rPr>
              <a:t>im </a:t>
            </a:r>
            <a:r>
              <a:rPr lang="de-DE" sz="1400" i="1" dirty="0" smtClean="0">
                <a:solidFill>
                  <a:srgbClr val="FFFF00"/>
                </a:solidFill>
                <a:latin typeface="Calibri" panose="020F0502020204030204" pitchFamily="34" charset="0"/>
                <a:ea typeface="Calibri" panose="020F0502020204030204" pitchFamily="34" charset="0"/>
                <a:cs typeface="Calibri" panose="020F0502020204030204" pitchFamily="34" charset="0"/>
              </a:rPr>
              <a:t>3Q 2025</a:t>
            </a:r>
            <a:r>
              <a:rPr lang="de-DE" sz="1400" i="1" dirty="0">
                <a:solidFill>
                  <a:srgbClr val="FFFF00"/>
                </a:solidFill>
                <a:latin typeface="Calibri" panose="020F0502020204030204" pitchFamily="34" charset="0"/>
                <a:ea typeface="Calibri" panose="020F0502020204030204" pitchFamily="34" charset="0"/>
                <a:cs typeface="Calibri" panose="020F0502020204030204" pitchFamily="34" charset="0"/>
              </a:rPr>
              <a:t>.</a:t>
            </a:r>
            <a:endParaRPr kumimoji="0" lang="en-GB" sz="1100" b="0" i="1" u="none" strike="noStrike" kern="1200" cap="none" spc="0" normalizeH="0" baseline="0" noProof="0" dirty="0">
              <a:ln>
                <a:noFill/>
              </a:ln>
              <a:solidFill>
                <a:srgbClr val="FFFF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400"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lvl="0" indent="-285750">
              <a:buFont typeface="Arial" panose="020B0604020202020204" pitchFamily="34" charset="0"/>
              <a:buChar char="•"/>
              <a:defRPr/>
            </a:pPr>
            <a:r>
              <a:rPr lang="de-DE" sz="1400" i="1" dirty="0">
                <a:solidFill>
                  <a:prstClr val="white"/>
                </a:solidFill>
                <a:ea typeface="Calibri" panose="020F0502020204030204" pitchFamily="34" charset="0"/>
                <a:cs typeface="Calibri"/>
              </a:rPr>
              <a:t>In Partnerschaft mit </a:t>
            </a:r>
            <a:r>
              <a:rPr lang="de-DE" sz="1400" i="1" dirty="0" err="1">
                <a:solidFill>
                  <a:srgbClr val="FFFF00"/>
                </a:solidFill>
                <a:ea typeface="Calibri" panose="020F0502020204030204" pitchFamily="34" charset="0"/>
                <a:cs typeface="Calibri"/>
              </a:rPr>
              <a:t>bp</a:t>
            </a:r>
            <a:r>
              <a:rPr lang="de-DE" sz="1400" i="1" dirty="0">
                <a:solidFill>
                  <a:srgbClr val="FFFF00"/>
                </a:solidFill>
                <a:ea typeface="Calibri" panose="020F0502020204030204" pitchFamily="34" charset="0"/>
                <a:cs typeface="Calibri"/>
              </a:rPr>
              <a:t> </a:t>
            </a:r>
            <a:r>
              <a:rPr lang="de-DE" sz="1400" i="1" dirty="0">
                <a:solidFill>
                  <a:prstClr val="white"/>
                </a:solidFill>
                <a:ea typeface="Calibri" panose="020F0502020204030204" pitchFamily="34" charset="0"/>
                <a:cs typeface="Calibri"/>
              </a:rPr>
              <a:t>&amp; </a:t>
            </a:r>
            <a:r>
              <a:rPr lang="de-DE" sz="1400" i="1" dirty="0" err="1">
                <a:solidFill>
                  <a:srgbClr val="FFFF00"/>
                </a:solidFill>
                <a:ea typeface="Calibri" panose="020F0502020204030204" pitchFamily="34" charset="0"/>
                <a:cs typeface="Calibri"/>
              </a:rPr>
              <a:t>Scottish</a:t>
            </a:r>
            <a:r>
              <a:rPr lang="de-DE" sz="1400" i="1" dirty="0">
                <a:solidFill>
                  <a:srgbClr val="FFFF00"/>
                </a:solidFill>
                <a:ea typeface="Calibri" panose="020F0502020204030204" pitchFamily="34" charset="0"/>
                <a:cs typeface="Calibri"/>
              </a:rPr>
              <a:t> Enterprise</a:t>
            </a:r>
            <a:r>
              <a:rPr lang="de-DE" sz="1400" i="1" dirty="0">
                <a:solidFill>
                  <a:prstClr val="white"/>
                </a:solidFill>
                <a:ea typeface="Calibri" panose="020F0502020204030204" pitchFamily="34" charset="0"/>
                <a:cs typeface="Calibri"/>
              </a:rPr>
              <a:t>. Operativ im </a:t>
            </a:r>
            <a:r>
              <a:rPr lang="de-DE" sz="1400" i="1" dirty="0" smtClean="0">
                <a:solidFill>
                  <a:srgbClr val="FFFF00"/>
                </a:solidFill>
                <a:ea typeface="Calibri" panose="020F0502020204030204" pitchFamily="34" charset="0"/>
                <a:cs typeface="Calibri"/>
              </a:rPr>
              <a:t>2Q 2025</a:t>
            </a:r>
            <a:r>
              <a:rPr lang="de-DE" sz="1400" i="1" dirty="0">
                <a:solidFill>
                  <a:srgbClr val="FFFF00"/>
                </a:solidFill>
                <a:ea typeface="Calibri" panose="020F0502020204030204" pitchFamily="34" charset="0"/>
                <a:cs typeface="Calibri"/>
              </a:rPr>
              <a:t>.</a:t>
            </a:r>
            <a:endParaRPr kumimoji="0" lang="en-GB" sz="1400" b="0" i="1" u="none" strike="noStrike" kern="1200" cap="none" spc="0" normalizeH="0" baseline="0" noProof="0" dirty="0">
              <a:ln>
                <a:noFill/>
              </a:ln>
              <a:solidFill>
                <a:srgbClr val="FFFF00"/>
              </a:solidFill>
              <a:effectLst/>
              <a:uLnTx/>
              <a:uFillTx/>
              <a:latin typeface="Calibri"/>
              <a:ea typeface="Calibri" panose="020F0502020204030204" pitchFamily="34" charset="0"/>
              <a:cs typeface="Calibri"/>
            </a:endParaRPr>
          </a:p>
        </p:txBody>
      </p:sp>
      <p:pic>
        <p:nvPicPr>
          <p:cNvPr id="32" name="Picture 31">
            <a:extLst>
              <a:ext uri="{FF2B5EF4-FFF2-40B4-BE49-F238E27FC236}">
                <a16:creationId xmlns:a16="http://schemas.microsoft.com/office/drawing/2014/main" id="{666F7623-062E-DCD5-EA48-293A9A95FE71}"/>
              </a:ext>
            </a:extLst>
          </p:cNvPr>
          <p:cNvPicPr>
            <a:picLocks noChangeAspect="1"/>
          </p:cNvPicPr>
          <p:nvPr/>
        </p:nvPicPr>
        <p:blipFill>
          <a:blip r:embed="rId8"/>
          <a:stretch>
            <a:fillRect/>
          </a:stretch>
        </p:blipFill>
        <p:spPr>
          <a:xfrm>
            <a:off x="9260937" y="1539483"/>
            <a:ext cx="2221270" cy="1453108"/>
          </a:xfrm>
          <a:prstGeom prst="rect">
            <a:avLst/>
          </a:prstGeom>
        </p:spPr>
      </p:pic>
    </p:spTree>
    <p:extLst>
      <p:ext uri="{BB962C8B-B14F-4D97-AF65-F5344CB8AC3E}">
        <p14:creationId xmlns:p14="http://schemas.microsoft.com/office/powerpoint/2010/main" val="2162238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3CDA4A7-EF80-F7BF-755A-2824D76BCB1C}"/>
              </a:ext>
            </a:extLst>
          </p:cNvPr>
          <p:cNvSpPr>
            <a:spLocks noGrp="1"/>
          </p:cNvSpPr>
          <p:nvPr>
            <p:ph type="sldNum" sz="quarter" idx="12"/>
          </p:nvPr>
        </p:nvSpPr>
        <p:spPr/>
        <p:txBody>
          <a:bodyPr/>
          <a:lstStyle/>
          <a:p>
            <a:fld id="{2870298B-F04A-1D41-9FC5-3E52403BA86D}" type="slidenum">
              <a:rPr lang="en-US" smtClean="0"/>
              <a:t>12</a:t>
            </a:fld>
            <a:endParaRPr lang="en-US"/>
          </a:p>
        </p:txBody>
      </p:sp>
      <p:sp>
        <p:nvSpPr>
          <p:cNvPr id="4" name="Title 3">
            <a:extLst>
              <a:ext uri="{FF2B5EF4-FFF2-40B4-BE49-F238E27FC236}">
                <a16:creationId xmlns:a16="http://schemas.microsoft.com/office/drawing/2014/main" id="{DD9E4621-1511-11C8-7220-B632FFBDBA0B}"/>
              </a:ext>
            </a:extLst>
          </p:cNvPr>
          <p:cNvSpPr>
            <a:spLocks noGrp="1"/>
          </p:cNvSpPr>
          <p:nvPr>
            <p:ph type="title"/>
          </p:nvPr>
        </p:nvSpPr>
        <p:spPr>
          <a:xfrm>
            <a:off x="558497" y="465414"/>
            <a:ext cx="4878624" cy="558496"/>
          </a:xfrm>
        </p:spPr>
        <p:txBody>
          <a:bodyPr>
            <a:noAutofit/>
          </a:bodyPr>
          <a:lstStyle/>
          <a:p>
            <a:r>
              <a:rPr lang="en-GB" sz="3600" dirty="0"/>
              <a:t>ETZ in </a:t>
            </a:r>
            <a:r>
              <a:rPr lang="en-GB" sz="3600" dirty="0" err="1" smtClean="0"/>
              <a:t>Aktion</a:t>
            </a:r>
            <a:r>
              <a:rPr lang="en-GB" sz="3600" dirty="0" smtClean="0"/>
              <a:t>: </a:t>
            </a:r>
            <a:r>
              <a:rPr lang="en-GB" sz="3600" dirty="0"/>
              <a:t>W-Zero-1</a:t>
            </a:r>
          </a:p>
        </p:txBody>
      </p:sp>
      <p:sp>
        <p:nvSpPr>
          <p:cNvPr id="5" name="Text Placeholder 4">
            <a:extLst>
              <a:ext uri="{FF2B5EF4-FFF2-40B4-BE49-F238E27FC236}">
                <a16:creationId xmlns:a16="http://schemas.microsoft.com/office/drawing/2014/main" id="{E318FE6C-1AE5-D1F4-1C03-EA698C8A2E71}"/>
              </a:ext>
            </a:extLst>
          </p:cNvPr>
          <p:cNvSpPr>
            <a:spLocks noGrp="1"/>
          </p:cNvSpPr>
          <p:nvPr>
            <p:ph type="body" sz="half" idx="2"/>
          </p:nvPr>
        </p:nvSpPr>
        <p:spPr>
          <a:xfrm>
            <a:off x="391775" y="1479291"/>
            <a:ext cx="5305782" cy="4511827"/>
          </a:xfrm>
        </p:spPr>
        <p:txBody>
          <a:bodyPr vert="horz" lIns="91440" tIns="45720" rIns="91440" bIns="45720" rtlCol="0" anchor="t">
            <a:normAutofit/>
          </a:bodyPr>
          <a:lstStyle/>
          <a:p>
            <a:pPr marL="285750" indent="-285750">
              <a:buFont typeface="Courier New" panose="020B0604020202020204" pitchFamily="34" charset="0"/>
              <a:buChar char="o"/>
            </a:pPr>
            <a:r>
              <a:rPr lang="de-DE" sz="1800" dirty="0">
                <a:latin typeface="Calibri"/>
                <a:cs typeface="Times New Roman"/>
              </a:rPr>
              <a:t>Frühe Entwicklung und Investition in </a:t>
            </a:r>
            <a:r>
              <a:rPr lang="de-DE" sz="1800" dirty="0" err="1" smtClean="0">
                <a:latin typeface="Calibri"/>
                <a:cs typeface="Times New Roman"/>
              </a:rPr>
              <a:t>Altens</a:t>
            </a:r>
            <a:endParaRPr lang="en-GB" sz="1800" dirty="0" smtClean="0">
              <a:latin typeface="Calibri"/>
              <a:cs typeface="Times New Roman"/>
            </a:endParaRPr>
          </a:p>
          <a:p>
            <a:pPr marL="285750" indent="-285750">
              <a:buFont typeface="Courier New" panose="020B0604020202020204" pitchFamily="34" charset="0"/>
              <a:buChar char="o"/>
            </a:pPr>
            <a:r>
              <a:rPr lang="de-DE" sz="1800" dirty="0" smtClean="0">
                <a:latin typeface="Calibri"/>
                <a:cs typeface="Times New Roman"/>
              </a:rPr>
              <a:t>Umfassende </a:t>
            </a:r>
            <a:r>
              <a:rPr lang="de-DE" sz="1800" dirty="0">
                <a:latin typeface="Calibri"/>
                <a:cs typeface="Times New Roman"/>
              </a:rPr>
              <a:t>Sanierung eines W-Zero-1-Gebäudes – energieeffizient und </a:t>
            </a:r>
            <a:r>
              <a:rPr lang="de-DE" sz="1800" dirty="0" smtClean="0">
                <a:latin typeface="Calibri"/>
                <a:cs typeface="Times New Roman"/>
              </a:rPr>
              <a:t>umfunktioniert</a:t>
            </a:r>
            <a:endParaRPr lang="en-GB" sz="1800" dirty="0">
              <a:latin typeface="Calibri"/>
              <a:cs typeface="Times New Roman"/>
            </a:endParaRPr>
          </a:p>
          <a:p>
            <a:pPr marL="285750" indent="-285750">
              <a:buFont typeface="Courier New" panose="020B0604020202020204" pitchFamily="34" charset="0"/>
              <a:buChar char="o"/>
            </a:pPr>
            <a:r>
              <a:rPr lang="de-DE" sz="1800" dirty="0">
                <a:latin typeface="Calibri"/>
                <a:cs typeface="Times New Roman"/>
              </a:rPr>
              <a:t>Hier befindet sich das National Floating Wind Innovation </a:t>
            </a:r>
            <a:r>
              <a:rPr lang="de-DE" sz="1800" dirty="0" err="1">
                <a:latin typeface="Calibri"/>
                <a:cs typeface="Times New Roman"/>
              </a:rPr>
              <a:t>Centre</a:t>
            </a:r>
            <a:r>
              <a:rPr lang="de-DE" sz="1800" dirty="0">
                <a:latin typeface="Calibri"/>
                <a:cs typeface="Times New Roman"/>
              </a:rPr>
              <a:t> (FLOWIC) von ORE </a:t>
            </a:r>
            <a:r>
              <a:rPr lang="de-DE" sz="1800" dirty="0" err="1">
                <a:latin typeface="Calibri"/>
                <a:cs typeface="Times New Roman"/>
              </a:rPr>
              <a:t>Catapult</a:t>
            </a:r>
            <a:r>
              <a:rPr lang="de-DE" sz="1800" dirty="0">
                <a:latin typeface="Calibri"/>
                <a:cs typeface="Times New Roman"/>
              </a:rPr>
              <a:t>, das im Sommer 2023 eröffnet </a:t>
            </a:r>
            <a:r>
              <a:rPr lang="de-DE" sz="1800" dirty="0" smtClean="0">
                <a:latin typeface="Calibri"/>
                <a:cs typeface="Times New Roman"/>
              </a:rPr>
              <a:t>wurde</a:t>
            </a:r>
            <a:endParaRPr lang="en-GB" sz="1800" dirty="0">
              <a:latin typeface="Calibri"/>
              <a:cs typeface="Times New Roman"/>
            </a:endParaRPr>
          </a:p>
          <a:p>
            <a:pPr marL="285750" indent="-285750">
              <a:buFont typeface="Courier New" panose="020B0604020202020204" pitchFamily="34" charset="0"/>
              <a:buChar char="o"/>
            </a:pPr>
            <a:r>
              <a:rPr lang="de-DE" sz="1800" dirty="0">
                <a:latin typeface="Calibri"/>
                <a:cs typeface="Times New Roman"/>
              </a:rPr>
              <a:t>Hauptsitz und Produktionsstätte von </a:t>
            </a:r>
            <a:r>
              <a:rPr lang="de-DE" sz="1800" dirty="0" err="1">
                <a:latin typeface="Calibri"/>
                <a:cs typeface="Times New Roman"/>
              </a:rPr>
              <a:t>Trojan</a:t>
            </a:r>
            <a:r>
              <a:rPr lang="de-DE" sz="1800" dirty="0">
                <a:latin typeface="Calibri"/>
                <a:cs typeface="Times New Roman"/>
              </a:rPr>
              <a:t> </a:t>
            </a:r>
            <a:r>
              <a:rPr lang="de-DE" sz="1800" dirty="0" err="1">
                <a:latin typeface="Calibri"/>
                <a:cs typeface="Times New Roman"/>
              </a:rPr>
              <a:t>Energy</a:t>
            </a:r>
            <a:r>
              <a:rPr lang="de-DE" sz="1800" dirty="0">
                <a:latin typeface="Calibri"/>
                <a:cs typeface="Times New Roman"/>
              </a:rPr>
              <a:t> zur Herstellung von Ladesystemen für Elektrofahrzeuge.</a:t>
            </a:r>
            <a:endParaRPr lang="en-GB" sz="1800" dirty="0">
              <a:latin typeface="Calibri"/>
              <a:cs typeface="Times New Roman"/>
            </a:endParaRPr>
          </a:p>
          <a:p>
            <a:pPr marL="285750" indent="-285750">
              <a:buFont typeface="Courier New" panose="020B0604020202020204" pitchFamily="34" charset="0"/>
              <a:buChar char="o"/>
            </a:pPr>
            <a:r>
              <a:rPr lang="de-DE" sz="1800" dirty="0">
                <a:latin typeface="Calibri"/>
                <a:cs typeface="Times New Roman"/>
              </a:rPr>
              <a:t>Flexibler Raum für innovative Unternehmen, die an der Energiewende beteiligt sind </a:t>
            </a:r>
          </a:p>
          <a:p>
            <a:pPr marL="285750" indent="-285750">
              <a:buChar char="o"/>
            </a:pPr>
            <a:endParaRPr lang="en-GB" sz="1800" dirty="0">
              <a:latin typeface="Calibri Light"/>
              <a:cs typeface="Calibri Light"/>
            </a:endParaRPr>
          </a:p>
          <a:p>
            <a:pPr marL="285750" lvl="0" indent="-285750">
              <a:buChar char="o"/>
            </a:pPr>
            <a:endParaRPr lang="en-GB" sz="1800" dirty="0">
              <a:latin typeface="Calibri Light"/>
              <a:cs typeface="Calibri Light"/>
            </a:endParaRPr>
          </a:p>
        </p:txBody>
      </p:sp>
      <p:pic>
        <p:nvPicPr>
          <p:cNvPr id="6" name="Picture Placeholder 5" descr="A person riding a bicycle&#10;&#10;Description automatically generated with medium confidence">
            <a:extLst>
              <a:ext uri="{FF2B5EF4-FFF2-40B4-BE49-F238E27FC236}">
                <a16:creationId xmlns:a16="http://schemas.microsoft.com/office/drawing/2014/main" id="{93F643D6-963E-ABEA-AA6F-5884BCD7AF3E}"/>
              </a:ext>
            </a:extLst>
          </p:cNvPr>
          <p:cNvPicPr>
            <a:picLocks noGrp="1" noChangeAspect="1"/>
          </p:cNvPicPr>
          <p:nvPr>
            <p:ph type="pic" idx="1"/>
          </p:nvPr>
        </p:nvPicPr>
        <p:blipFill rotWithShape="1">
          <a:blip r:embed="rId3" cstate="screen">
            <a:extLst>
              <a:ext uri="{28A0092B-C50C-407E-A947-70E740481C1C}">
                <a14:useLocalDpi xmlns:a14="http://schemas.microsoft.com/office/drawing/2010/main"/>
              </a:ext>
            </a:extLst>
          </a:blip>
          <a:srcRect/>
          <a:stretch/>
        </p:blipFill>
        <p:spPr>
          <a:xfrm>
            <a:off x="6266745" y="1167291"/>
            <a:ext cx="4660017" cy="2190327"/>
          </a:xfrm>
          <a:prstGeom prst="rect">
            <a:avLst/>
          </a:prstGeom>
        </p:spPr>
      </p:pic>
      <p:pic>
        <p:nvPicPr>
          <p:cNvPr id="2" name="Picture 7" descr="A picture containing text, person&#10;&#10;Description automatically generated">
            <a:extLst>
              <a:ext uri="{FF2B5EF4-FFF2-40B4-BE49-F238E27FC236}">
                <a16:creationId xmlns:a16="http://schemas.microsoft.com/office/drawing/2014/main" id="{B5DEA440-1980-1262-0DFD-FF13161A63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66400" y="3427245"/>
            <a:ext cx="4657200" cy="3003510"/>
          </a:xfrm>
          <a:prstGeom prst="rect">
            <a:avLst/>
          </a:prstGeom>
        </p:spPr>
      </p:pic>
    </p:spTree>
    <p:extLst>
      <p:ext uri="{BB962C8B-B14F-4D97-AF65-F5344CB8AC3E}">
        <p14:creationId xmlns:p14="http://schemas.microsoft.com/office/powerpoint/2010/main" val="1839216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D1BCE3-99B9-0B2B-92F3-486157FB3646}"/>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066402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2E312B-49B8-9201-A9F3-83B278C4F0DC}"/>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331EDD8D-65CC-DCEC-CF33-C9BCF7FCF082}"/>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7E46522A-68E1-D0B9-C5E8-FCFC077633D2}"/>
              </a:ext>
            </a:extLst>
          </p:cNvPr>
          <p:cNvPicPr>
            <a:picLocks noChangeAspect="1"/>
          </p:cNvPicPr>
          <p:nvPr/>
        </p:nvPicPr>
        <p:blipFill>
          <a:blip r:embed="rId3"/>
          <a:stretch>
            <a:fillRect/>
          </a:stretch>
        </p:blipFill>
        <p:spPr>
          <a:xfrm>
            <a:off x="0" y="52941"/>
            <a:ext cx="12192000" cy="6805059"/>
          </a:xfrm>
          <a:prstGeom prst="rect">
            <a:avLst/>
          </a:prstGeom>
        </p:spPr>
      </p:pic>
    </p:spTree>
    <p:extLst>
      <p:ext uri="{BB962C8B-B14F-4D97-AF65-F5344CB8AC3E}">
        <p14:creationId xmlns:p14="http://schemas.microsoft.com/office/powerpoint/2010/main" val="2733589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BE151-0386-43A1-85BF-93DE4E636096}"/>
              </a:ext>
            </a:extLst>
          </p:cNvPr>
          <p:cNvSpPr>
            <a:spLocks noGrp="1"/>
          </p:cNvSpPr>
          <p:nvPr>
            <p:ph type="title"/>
          </p:nvPr>
        </p:nvSpPr>
        <p:spPr/>
        <p:txBody>
          <a:bodyPr>
            <a:normAutofit/>
          </a:bodyPr>
          <a:lstStyle/>
          <a:p>
            <a:r>
              <a:rPr lang="en-GB" dirty="0"/>
              <a:t>Proposed ETZ Hydrogen Campus</a:t>
            </a:r>
          </a:p>
        </p:txBody>
      </p:sp>
      <p:sp>
        <p:nvSpPr>
          <p:cNvPr id="6" name="TextBox 5">
            <a:extLst>
              <a:ext uri="{FF2B5EF4-FFF2-40B4-BE49-F238E27FC236}">
                <a16:creationId xmlns:a16="http://schemas.microsoft.com/office/drawing/2014/main" id="{9C37A074-655E-38A5-C40F-E418FCDB45AE}"/>
              </a:ext>
            </a:extLst>
          </p:cNvPr>
          <p:cNvSpPr txBox="1"/>
          <p:nvPr/>
        </p:nvSpPr>
        <p:spPr>
          <a:xfrm>
            <a:off x="3613266" y="6528274"/>
            <a:ext cx="8578734"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Futura Md BT" panose="020B0602020204020303" pitchFamily="34" charset="0"/>
                <a:ea typeface="+mn-ea"/>
                <a:cs typeface="+mn-cs"/>
              </a:rPr>
              <a:t>Indicative Concept Subject to Planning Consent </a:t>
            </a:r>
          </a:p>
        </p:txBody>
      </p:sp>
      <p:pic>
        <p:nvPicPr>
          <p:cNvPr id="5" name="Picture 4">
            <a:extLst>
              <a:ext uri="{FF2B5EF4-FFF2-40B4-BE49-F238E27FC236}">
                <a16:creationId xmlns:a16="http://schemas.microsoft.com/office/drawing/2014/main" id="{156F2EB7-859F-5112-82DA-9EDE562A1912}"/>
              </a:ext>
            </a:extLst>
          </p:cNvPr>
          <p:cNvPicPr>
            <a:picLocks noChangeAspect="1"/>
          </p:cNvPicPr>
          <p:nvPr/>
        </p:nvPicPr>
        <p:blipFill>
          <a:blip r:embed="rId3"/>
          <a:stretch>
            <a:fillRect/>
          </a:stretch>
        </p:blipFill>
        <p:spPr>
          <a:xfrm>
            <a:off x="4718" y="4737"/>
            <a:ext cx="12182564" cy="6848525"/>
          </a:xfrm>
          <a:prstGeom prst="rect">
            <a:avLst/>
          </a:prstGeom>
        </p:spPr>
      </p:pic>
    </p:spTree>
    <p:extLst>
      <p:ext uri="{BB962C8B-B14F-4D97-AF65-F5344CB8AC3E}">
        <p14:creationId xmlns:p14="http://schemas.microsoft.com/office/powerpoint/2010/main" val="3962481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99C64D-E6FC-23C0-C85A-2DF3ED00F1D2}"/>
              </a:ext>
            </a:extLst>
          </p:cNvPr>
          <p:cNvSpPr>
            <a:spLocks noGrp="1"/>
          </p:cNvSpPr>
          <p:nvPr>
            <p:ph type="title"/>
          </p:nvPr>
        </p:nvSpPr>
        <p:spPr>
          <a:xfrm>
            <a:off x="373251" y="191226"/>
            <a:ext cx="9923688" cy="781750"/>
          </a:xfrm>
        </p:spPr>
        <p:txBody>
          <a:bodyPr>
            <a:normAutofit fontScale="90000"/>
          </a:bodyPr>
          <a:lstStyle/>
          <a:p>
            <a:r>
              <a:rPr lang="de-DE" dirty="0"/>
              <a:t>Test- und Demonstrationsanlagen für grünen Wasserstoff</a:t>
            </a:r>
            <a:endParaRPr lang="en-GB" dirty="0"/>
          </a:p>
        </p:txBody>
      </p:sp>
      <p:sp>
        <p:nvSpPr>
          <p:cNvPr id="5" name="Content Placeholder 4">
            <a:extLst>
              <a:ext uri="{FF2B5EF4-FFF2-40B4-BE49-F238E27FC236}">
                <a16:creationId xmlns:a16="http://schemas.microsoft.com/office/drawing/2014/main" id="{E7B45273-1ED1-16AB-6DE2-55BAD61A52C6}"/>
              </a:ext>
            </a:extLst>
          </p:cNvPr>
          <p:cNvSpPr>
            <a:spLocks noGrp="1"/>
          </p:cNvSpPr>
          <p:nvPr>
            <p:ph idx="1"/>
          </p:nvPr>
        </p:nvSpPr>
        <p:spPr>
          <a:xfrm>
            <a:off x="6514363" y="1488045"/>
            <a:ext cx="4938112" cy="5139710"/>
          </a:xfrm>
        </p:spPr>
        <p:txBody>
          <a:bodyPr vert="horz" lIns="91440" tIns="45720" rIns="91440" bIns="45720" rtlCol="0" anchor="t">
            <a:noAutofit/>
          </a:bodyPr>
          <a:lstStyle/>
          <a:p>
            <a:r>
              <a:rPr lang="en-GB" sz="2000" b="1" dirty="0" err="1"/>
              <a:t>Modernste</a:t>
            </a:r>
            <a:r>
              <a:rPr lang="en-GB" sz="2000" b="1" dirty="0"/>
              <a:t> </a:t>
            </a:r>
            <a:r>
              <a:rPr lang="en-GB" sz="2000" b="1" dirty="0" err="1" smtClean="0"/>
              <a:t>Prüfeinrichtungen</a:t>
            </a:r>
            <a:endParaRPr lang="en-GB" sz="2000" b="1" dirty="0" smtClean="0"/>
          </a:p>
          <a:p>
            <a:endParaRPr lang="en-GB" sz="2000" b="1" dirty="0"/>
          </a:p>
          <a:p>
            <a:r>
              <a:rPr lang="de-DE" sz="2000" b="1" dirty="0"/>
              <a:t>Speziell </a:t>
            </a:r>
            <a:r>
              <a:rPr lang="de-DE" sz="2000" b="1" dirty="0" smtClean="0"/>
              <a:t>entwickelt für </a:t>
            </a:r>
            <a:r>
              <a:rPr lang="de-DE" sz="2000" b="1" dirty="0"/>
              <a:t>Wasserstofftests </a:t>
            </a:r>
            <a:endParaRPr lang="de-DE" sz="2000" b="1" dirty="0" smtClean="0"/>
          </a:p>
          <a:p>
            <a:endParaRPr lang="en-GB" sz="2000" b="1" dirty="0"/>
          </a:p>
          <a:p>
            <a:r>
              <a:rPr lang="de-DE" sz="2000" b="1" dirty="0"/>
              <a:t>"on </a:t>
            </a:r>
            <a:r>
              <a:rPr lang="de-DE" sz="2000" b="1" dirty="0" err="1"/>
              <a:t>demand</a:t>
            </a:r>
            <a:r>
              <a:rPr lang="de-DE" sz="2000" b="1" dirty="0"/>
              <a:t>"-Quelle für lokal produzierten grünen </a:t>
            </a:r>
            <a:r>
              <a:rPr lang="de-DE" sz="2000" b="1" dirty="0" smtClean="0"/>
              <a:t>Wasserstoff</a:t>
            </a:r>
          </a:p>
          <a:p>
            <a:endParaRPr lang="en-GB" sz="2000" b="1" dirty="0"/>
          </a:p>
          <a:p>
            <a:r>
              <a:rPr lang="de-DE" sz="2000" b="1" dirty="0"/>
              <a:t>Prüfbereiche im Freien, die für </a:t>
            </a:r>
            <a:r>
              <a:rPr lang="de-DE" sz="2000" b="1" dirty="0" err="1" smtClean="0"/>
              <a:t>containerisiertes</a:t>
            </a:r>
            <a:r>
              <a:rPr lang="de-DE" sz="2000" b="1" dirty="0" smtClean="0"/>
              <a:t> Zubehör </a:t>
            </a:r>
            <a:r>
              <a:rPr lang="de-DE" sz="2000" b="1" dirty="0"/>
              <a:t>geeignet sind</a:t>
            </a:r>
          </a:p>
          <a:p>
            <a:pPr marL="0" indent="0">
              <a:buNone/>
            </a:pPr>
            <a:endParaRPr lang="de-DE" sz="2000" b="1" dirty="0"/>
          </a:p>
          <a:p>
            <a:r>
              <a:rPr lang="de-DE" sz="2000" b="1" dirty="0"/>
              <a:t>Flexibilität im Design ist der Schlüssel - organisches Wachstum wird von den Bedürfnissen der Industrie </a:t>
            </a:r>
            <a:r>
              <a:rPr lang="de-DE" sz="2000" b="1" dirty="0" smtClean="0"/>
              <a:t>bestimmt</a:t>
            </a:r>
            <a:endParaRPr lang="de-DE" sz="2000" b="1" dirty="0"/>
          </a:p>
          <a:p>
            <a:endParaRPr lang="de-DE" sz="2000" b="1" dirty="0"/>
          </a:p>
          <a:p>
            <a:pPr marL="0" indent="0">
              <a:buNone/>
            </a:pPr>
            <a:endParaRPr lang="en-GB" b="1" i="1" dirty="0"/>
          </a:p>
          <a:p>
            <a:pPr marL="0" indent="0">
              <a:buNone/>
            </a:pPr>
            <a:endParaRPr lang="en-GB" b="1" i="1" dirty="0"/>
          </a:p>
          <a:p>
            <a:pPr marL="0" indent="0">
              <a:buNone/>
            </a:pPr>
            <a:endParaRPr lang="en-GB" b="1" i="1" dirty="0"/>
          </a:p>
          <a:p>
            <a:pPr marL="0" indent="0">
              <a:buNone/>
            </a:pPr>
            <a:endParaRPr lang="en-GB" b="1" i="1" dirty="0"/>
          </a:p>
        </p:txBody>
      </p:sp>
      <p:pic>
        <p:nvPicPr>
          <p:cNvPr id="2" name="Picture 1">
            <a:extLst>
              <a:ext uri="{FF2B5EF4-FFF2-40B4-BE49-F238E27FC236}">
                <a16:creationId xmlns:a16="http://schemas.microsoft.com/office/drawing/2014/main" id="{F4F4E6A6-8584-28BA-3407-225DBB15A7DD}"/>
              </a:ext>
            </a:extLst>
          </p:cNvPr>
          <p:cNvPicPr>
            <a:picLocks noChangeAspect="1"/>
          </p:cNvPicPr>
          <p:nvPr/>
        </p:nvPicPr>
        <p:blipFill rotWithShape="1">
          <a:blip r:embed="rId3"/>
          <a:srcRect t="8970" b="12699"/>
          <a:stretch/>
        </p:blipFill>
        <p:spPr>
          <a:xfrm>
            <a:off x="218361" y="1180181"/>
            <a:ext cx="6096001" cy="2685970"/>
          </a:xfrm>
          <a:prstGeom prst="rect">
            <a:avLst/>
          </a:prstGeom>
        </p:spPr>
      </p:pic>
      <p:pic>
        <p:nvPicPr>
          <p:cNvPr id="6" name="Picture 5">
            <a:extLst>
              <a:ext uri="{FF2B5EF4-FFF2-40B4-BE49-F238E27FC236}">
                <a16:creationId xmlns:a16="http://schemas.microsoft.com/office/drawing/2014/main" id="{158B2C04-596D-E3D4-4A32-07682582DA78}"/>
              </a:ext>
            </a:extLst>
          </p:cNvPr>
          <p:cNvPicPr>
            <a:picLocks noChangeAspect="1"/>
          </p:cNvPicPr>
          <p:nvPr/>
        </p:nvPicPr>
        <p:blipFill rotWithShape="1">
          <a:blip r:embed="rId4"/>
          <a:srcRect t="25283" b="-8650"/>
          <a:stretch/>
        </p:blipFill>
        <p:spPr>
          <a:xfrm>
            <a:off x="218361" y="3924900"/>
            <a:ext cx="6096001" cy="2858637"/>
          </a:xfrm>
          <a:prstGeom prst="rect">
            <a:avLst/>
          </a:prstGeom>
        </p:spPr>
      </p:pic>
    </p:spTree>
    <p:extLst>
      <p:ext uri="{BB962C8B-B14F-4D97-AF65-F5344CB8AC3E}">
        <p14:creationId xmlns:p14="http://schemas.microsoft.com/office/powerpoint/2010/main" val="2789715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6A9725B2-59C8-EB4F-8D78-EBE34086DAB2}"/>
              </a:ext>
            </a:extLst>
          </p:cNvPr>
          <p:cNvSpPr/>
          <p:nvPr/>
        </p:nvSpPr>
        <p:spPr>
          <a:xfrm>
            <a:off x="0" y="0"/>
            <a:ext cx="12192000" cy="64570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a:extLst>
              <a:ext uri="{FF2B5EF4-FFF2-40B4-BE49-F238E27FC236}">
                <a16:creationId xmlns:a16="http://schemas.microsoft.com/office/drawing/2014/main" id="{224562D5-FD30-674A-A00E-E688E53844E8}"/>
              </a:ext>
            </a:extLst>
          </p:cNvPr>
          <p:cNvSpPr/>
          <p:nvPr/>
        </p:nvSpPr>
        <p:spPr>
          <a:xfrm>
            <a:off x="3415128" y="175878"/>
            <a:ext cx="4808525" cy="6341846"/>
          </a:xfrm>
          <a:custGeom>
            <a:avLst/>
            <a:gdLst>
              <a:gd name="connsiteX0" fmla="*/ 2528493 w 2638429"/>
              <a:gd name="connsiteY0" fmla="*/ 3367333 h 3479760"/>
              <a:gd name="connsiteX1" fmla="*/ 2583457 w 2638429"/>
              <a:gd name="connsiteY1" fmla="*/ 3367333 h 3479760"/>
              <a:gd name="connsiteX2" fmla="*/ 2638429 w 2638429"/>
              <a:gd name="connsiteY2" fmla="*/ 3367333 h 3479760"/>
              <a:gd name="connsiteX3" fmla="*/ 2583457 w 2638429"/>
              <a:gd name="connsiteY3" fmla="*/ 3479760 h 3479760"/>
              <a:gd name="connsiteX4" fmla="*/ 2418557 w 2638429"/>
              <a:gd name="connsiteY4" fmla="*/ 3367333 h 3479760"/>
              <a:gd name="connsiteX5" fmla="*/ 2418558 w 2638429"/>
              <a:gd name="connsiteY5" fmla="*/ 3367333 h 3479760"/>
              <a:gd name="connsiteX6" fmla="*/ 2473529 w 2638429"/>
              <a:gd name="connsiteY6" fmla="*/ 3367333 h 3479760"/>
              <a:gd name="connsiteX7" fmla="*/ 2528493 w 2638429"/>
              <a:gd name="connsiteY7" fmla="*/ 3367333 h 3479760"/>
              <a:gd name="connsiteX8" fmla="*/ 2473529 w 2638429"/>
              <a:gd name="connsiteY8" fmla="*/ 3479760 h 3479760"/>
              <a:gd name="connsiteX9" fmla="*/ 2198695 w 2638429"/>
              <a:gd name="connsiteY9" fmla="*/ 3367333 h 3479760"/>
              <a:gd name="connsiteX10" fmla="*/ 2253658 w 2638429"/>
              <a:gd name="connsiteY10" fmla="*/ 3367333 h 3479760"/>
              <a:gd name="connsiteX11" fmla="*/ 2308621 w 2638429"/>
              <a:gd name="connsiteY11" fmla="*/ 3367333 h 3479760"/>
              <a:gd name="connsiteX12" fmla="*/ 2308622 w 2638429"/>
              <a:gd name="connsiteY12" fmla="*/ 3367333 h 3479760"/>
              <a:gd name="connsiteX13" fmla="*/ 2363594 w 2638429"/>
              <a:gd name="connsiteY13" fmla="*/ 3367333 h 3479760"/>
              <a:gd name="connsiteX14" fmla="*/ 2418557 w 2638429"/>
              <a:gd name="connsiteY14" fmla="*/ 3367333 h 3479760"/>
              <a:gd name="connsiteX15" fmla="*/ 2363594 w 2638429"/>
              <a:gd name="connsiteY15" fmla="*/ 3479760 h 3479760"/>
              <a:gd name="connsiteX16" fmla="*/ 2308622 w 2638429"/>
              <a:gd name="connsiteY16" fmla="*/ 3367334 h 3479760"/>
              <a:gd name="connsiteX17" fmla="*/ 2253658 w 2638429"/>
              <a:gd name="connsiteY17" fmla="*/ 3479760 h 3479760"/>
              <a:gd name="connsiteX18" fmla="*/ 2088758 w 2638429"/>
              <a:gd name="connsiteY18" fmla="*/ 3367333 h 3479760"/>
              <a:gd name="connsiteX19" fmla="*/ 2143721 w 2638429"/>
              <a:gd name="connsiteY19" fmla="*/ 3367333 h 3479760"/>
              <a:gd name="connsiteX20" fmla="*/ 2198694 w 2638429"/>
              <a:gd name="connsiteY20" fmla="*/ 3367333 h 3479760"/>
              <a:gd name="connsiteX21" fmla="*/ 2143721 w 2638429"/>
              <a:gd name="connsiteY21" fmla="*/ 3479760 h 3479760"/>
              <a:gd name="connsiteX22" fmla="*/ 1978822 w 2638429"/>
              <a:gd name="connsiteY22" fmla="*/ 3367333 h 3479760"/>
              <a:gd name="connsiteX23" fmla="*/ 2033785 w 2638429"/>
              <a:gd name="connsiteY23" fmla="*/ 3367333 h 3479760"/>
              <a:gd name="connsiteX24" fmla="*/ 2088758 w 2638429"/>
              <a:gd name="connsiteY24" fmla="*/ 3367333 h 3479760"/>
              <a:gd name="connsiteX25" fmla="*/ 2033785 w 2638429"/>
              <a:gd name="connsiteY25" fmla="*/ 3479760 h 3479760"/>
              <a:gd name="connsiteX26" fmla="*/ 1868886 w 2638429"/>
              <a:gd name="connsiteY26" fmla="*/ 3367333 h 3479760"/>
              <a:gd name="connsiteX27" fmla="*/ 1923859 w 2638429"/>
              <a:gd name="connsiteY27" fmla="*/ 3367333 h 3479760"/>
              <a:gd name="connsiteX28" fmla="*/ 1978822 w 2638429"/>
              <a:gd name="connsiteY28" fmla="*/ 3367333 h 3479760"/>
              <a:gd name="connsiteX29" fmla="*/ 1923859 w 2638429"/>
              <a:gd name="connsiteY29" fmla="*/ 3479760 h 3479760"/>
              <a:gd name="connsiteX30" fmla="*/ 1758950 w 2638429"/>
              <a:gd name="connsiteY30" fmla="*/ 3367333 h 3479760"/>
              <a:gd name="connsiteX31" fmla="*/ 1813923 w 2638429"/>
              <a:gd name="connsiteY31" fmla="*/ 3367333 h 3479760"/>
              <a:gd name="connsiteX32" fmla="*/ 1868886 w 2638429"/>
              <a:gd name="connsiteY32" fmla="*/ 3367333 h 3479760"/>
              <a:gd name="connsiteX33" fmla="*/ 1813923 w 2638429"/>
              <a:gd name="connsiteY33" fmla="*/ 3479760 h 3479760"/>
              <a:gd name="connsiteX34" fmla="*/ 1649023 w 2638429"/>
              <a:gd name="connsiteY34" fmla="*/ 3367333 h 3479760"/>
              <a:gd name="connsiteX35" fmla="*/ 1703987 w 2638429"/>
              <a:gd name="connsiteY35" fmla="*/ 3367333 h 3479760"/>
              <a:gd name="connsiteX36" fmla="*/ 1758949 w 2638429"/>
              <a:gd name="connsiteY36" fmla="*/ 3367333 h 3479760"/>
              <a:gd name="connsiteX37" fmla="*/ 1758950 w 2638429"/>
              <a:gd name="connsiteY37" fmla="*/ 3367333 h 3479760"/>
              <a:gd name="connsiteX38" fmla="*/ 1703987 w 2638429"/>
              <a:gd name="connsiteY38" fmla="*/ 3479760 h 3479760"/>
              <a:gd name="connsiteX39" fmla="*/ 1539087 w 2638429"/>
              <a:gd name="connsiteY39" fmla="*/ 3367333 h 3479760"/>
              <a:gd name="connsiteX40" fmla="*/ 1594050 w 2638429"/>
              <a:gd name="connsiteY40" fmla="*/ 3367333 h 3479760"/>
              <a:gd name="connsiteX41" fmla="*/ 1649023 w 2638429"/>
              <a:gd name="connsiteY41" fmla="*/ 3367333 h 3479760"/>
              <a:gd name="connsiteX42" fmla="*/ 1594050 w 2638429"/>
              <a:gd name="connsiteY42" fmla="*/ 3479760 h 3479760"/>
              <a:gd name="connsiteX43" fmla="*/ 2363594 w 2638429"/>
              <a:gd name="connsiteY43" fmla="*/ 3254906 h 3479760"/>
              <a:gd name="connsiteX44" fmla="*/ 2418558 w 2638429"/>
              <a:gd name="connsiteY44" fmla="*/ 3254906 h 3479760"/>
              <a:gd name="connsiteX45" fmla="*/ 2473529 w 2638429"/>
              <a:gd name="connsiteY45" fmla="*/ 3254906 h 3479760"/>
              <a:gd name="connsiteX46" fmla="*/ 2473530 w 2638429"/>
              <a:gd name="connsiteY46" fmla="*/ 3254906 h 3479760"/>
              <a:gd name="connsiteX47" fmla="*/ 2418558 w 2638429"/>
              <a:gd name="connsiteY47" fmla="*/ 3367333 h 3479760"/>
              <a:gd name="connsiteX48" fmla="*/ 2253657 w 2638429"/>
              <a:gd name="connsiteY48" fmla="*/ 3254906 h 3479760"/>
              <a:gd name="connsiteX49" fmla="*/ 2253658 w 2638429"/>
              <a:gd name="connsiteY49" fmla="*/ 3254906 h 3479760"/>
              <a:gd name="connsiteX50" fmla="*/ 2308621 w 2638429"/>
              <a:gd name="connsiteY50" fmla="*/ 3254906 h 3479760"/>
              <a:gd name="connsiteX51" fmla="*/ 2363593 w 2638429"/>
              <a:gd name="connsiteY51" fmla="*/ 3254906 h 3479760"/>
              <a:gd name="connsiteX52" fmla="*/ 2308621 w 2638429"/>
              <a:gd name="connsiteY52" fmla="*/ 3367333 h 3479760"/>
              <a:gd name="connsiteX53" fmla="*/ 2143721 w 2638429"/>
              <a:gd name="connsiteY53" fmla="*/ 3254906 h 3479760"/>
              <a:gd name="connsiteX54" fmla="*/ 2198694 w 2638429"/>
              <a:gd name="connsiteY54" fmla="*/ 3254906 h 3479760"/>
              <a:gd name="connsiteX55" fmla="*/ 2253657 w 2638429"/>
              <a:gd name="connsiteY55" fmla="*/ 3254906 h 3479760"/>
              <a:gd name="connsiteX56" fmla="*/ 2198694 w 2638429"/>
              <a:gd name="connsiteY56" fmla="*/ 3367333 h 3479760"/>
              <a:gd name="connsiteX57" fmla="*/ 1923859 w 2638429"/>
              <a:gd name="connsiteY57" fmla="*/ 3254906 h 3479760"/>
              <a:gd name="connsiteX58" fmla="*/ 1978822 w 2638429"/>
              <a:gd name="connsiteY58" fmla="*/ 3254906 h 3479760"/>
              <a:gd name="connsiteX59" fmla="*/ 2033785 w 2638429"/>
              <a:gd name="connsiteY59" fmla="*/ 3254906 h 3479760"/>
              <a:gd name="connsiteX60" fmla="*/ 2033786 w 2638429"/>
              <a:gd name="connsiteY60" fmla="*/ 3254906 h 3479760"/>
              <a:gd name="connsiteX61" fmla="*/ 2088758 w 2638429"/>
              <a:gd name="connsiteY61" fmla="*/ 3254906 h 3479760"/>
              <a:gd name="connsiteX62" fmla="*/ 2143721 w 2638429"/>
              <a:gd name="connsiteY62" fmla="*/ 3254906 h 3479760"/>
              <a:gd name="connsiteX63" fmla="*/ 2088758 w 2638429"/>
              <a:gd name="connsiteY63" fmla="*/ 3367333 h 3479760"/>
              <a:gd name="connsiteX64" fmla="*/ 2033786 w 2638429"/>
              <a:gd name="connsiteY64" fmla="*/ 3254907 h 3479760"/>
              <a:gd name="connsiteX65" fmla="*/ 1978822 w 2638429"/>
              <a:gd name="connsiteY65" fmla="*/ 3367333 h 3479760"/>
              <a:gd name="connsiteX66" fmla="*/ 1813923 w 2638429"/>
              <a:gd name="connsiteY66" fmla="*/ 3254906 h 3479760"/>
              <a:gd name="connsiteX67" fmla="*/ 1868886 w 2638429"/>
              <a:gd name="connsiteY67" fmla="*/ 3254906 h 3479760"/>
              <a:gd name="connsiteX68" fmla="*/ 1923859 w 2638429"/>
              <a:gd name="connsiteY68" fmla="*/ 3254906 h 3479760"/>
              <a:gd name="connsiteX69" fmla="*/ 1868886 w 2638429"/>
              <a:gd name="connsiteY69" fmla="*/ 3367333 h 3479760"/>
              <a:gd name="connsiteX70" fmla="*/ 1703986 w 2638429"/>
              <a:gd name="connsiteY70" fmla="*/ 3254906 h 3479760"/>
              <a:gd name="connsiteX71" fmla="*/ 1758949 w 2638429"/>
              <a:gd name="connsiteY71" fmla="*/ 3254906 h 3479760"/>
              <a:gd name="connsiteX72" fmla="*/ 1813922 w 2638429"/>
              <a:gd name="connsiteY72" fmla="*/ 3254906 h 3479760"/>
              <a:gd name="connsiteX73" fmla="*/ 1758949 w 2638429"/>
              <a:gd name="connsiteY73" fmla="*/ 3367333 h 3479760"/>
              <a:gd name="connsiteX74" fmla="*/ 1594050 w 2638429"/>
              <a:gd name="connsiteY74" fmla="*/ 3254906 h 3479760"/>
              <a:gd name="connsiteX75" fmla="*/ 1649023 w 2638429"/>
              <a:gd name="connsiteY75" fmla="*/ 3254906 h 3479760"/>
              <a:gd name="connsiteX76" fmla="*/ 1703986 w 2638429"/>
              <a:gd name="connsiteY76" fmla="*/ 3254906 h 3479760"/>
              <a:gd name="connsiteX77" fmla="*/ 1649023 w 2638429"/>
              <a:gd name="connsiteY77" fmla="*/ 3367333 h 3479760"/>
              <a:gd name="connsiteX78" fmla="*/ 1154315 w 2638429"/>
              <a:gd name="connsiteY78" fmla="*/ 3254906 h 3479760"/>
              <a:gd name="connsiteX79" fmla="*/ 1154316 w 2638429"/>
              <a:gd name="connsiteY79" fmla="*/ 3254906 h 3479760"/>
              <a:gd name="connsiteX80" fmla="*/ 1209278 w 2638429"/>
              <a:gd name="connsiteY80" fmla="*/ 3254906 h 3479760"/>
              <a:gd name="connsiteX81" fmla="*/ 1264251 w 2638429"/>
              <a:gd name="connsiteY81" fmla="*/ 3254906 h 3479760"/>
              <a:gd name="connsiteX82" fmla="*/ 1209278 w 2638429"/>
              <a:gd name="connsiteY82" fmla="*/ 3367333 h 3479760"/>
              <a:gd name="connsiteX83" fmla="*/ 1044379 w 2638429"/>
              <a:gd name="connsiteY83" fmla="*/ 3254906 h 3479760"/>
              <a:gd name="connsiteX84" fmla="*/ 1099352 w 2638429"/>
              <a:gd name="connsiteY84" fmla="*/ 3254906 h 3479760"/>
              <a:gd name="connsiteX85" fmla="*/ 1154315 w 2638429"/>
              <a:gd name="connsiteY85" fmla="*/ 3254906 h 3479760"/>
              <a:gd name="connsiteX86" fmla="*/ 1099352 w 2638429"/>
              <a:gd name="connsiteY86" fmla="*/ 3367333 h 3479760"/>
              <a:gd name="connsiteX87" fmla="*/ 934443 w 2638429"/>
              <a:gd name="connsiteY87" fmla="*/ 3254906 h 3479760"/>
              <a:gd name="connsiteX88" fmla="*/ 989416 w 2638429"/>
              <a:gd name="connsiteY88" fmla="*/ 3254906 h 3479760"/>
              <a:gd name="connsiteX89" fmla="*/ 1044379 w 2638429"/>
              <a:gd name="connsiteY89" fmla="*/ 3254906 h 3479760"/>
              <a:gd name="connsiteX90" fmla="*/ 989416 w 2638429"/>
              <a:gd name="connsiteY90" fmla="*/ 3367333 h 3479760"/>
              <a:gd name="connsiteX91" fmla="*/ 2418557 w 2638429"/>
              <a:gd name="connsiteY91" fmla="*/ 3142479 h 3479760"/>
              <a:gd name="connsiteX92" fmla="*/ 2418558 w 2638429"/>
              <a:gd name="connsiteY92" fmla="*/ 3142479 h 3479760"/>
              <a:gd name="connsiteX93" fmla="*/ 2473529 w 2638429"/>
              <a:gd name="connsiteY93" fmla="*/ 3142479 h 3479760"/>
              <a:gd name="connsiteX94" fmla="*/ 2528493 w 2638429"/>
              <a:gd name="connsiteY94" fmla="*/ 3142479 h 3479760"/>
              <a:gd name="connsiteX95" fmla="*/ 2473529 w 2638429"/>
              <a:gd name="connsiteY95" fmla="*/ 3254906 h 3479760"/>
              <a:gd name="connsiteX96" fmla="*/ 2198695 w 2638429"/>
              <a:gd name="connsiteY96" fmla="*/ 3142479 h 3479760"/>
              <a:gd name="connsiteX97" fmla="*/ 2253658 w 2638429"/>
              <a:gd name="connsiteY97" fmla="*/ 3142479 h 3479760"/>
              <a:gd name="connsiteX98" fmla="*/ 2308621 w 2638429"/>
              <a:gd name="connsiteY98" fmla="*/ 3142479 h 3479760"/>
              <a:gd name="connsiteX99" fmla="*/ 2308622 w 2638429"/>
              <a:gd name="connsiteY99" fmla="*/ 3142479 h 3479760"/>
              <a:gd name="connsiteX100" fmla="*/ 2363594 w 2638429"/>
              <a:gd name="connsiteY100" fmla="*/ 3142479 h 3479760"/>
              <a:gd name="connsiteX101" fmla="*/ 2418557 w 2638429"/>
              <a:gd name="connsiteY101" fmla="*/ 3142479 h 3479760"/>
              <a:gd name="connsiteX102" fmla="*/ 2363594 w 2638429"/>
              <a:gd name="connsiteY102" fmla="*/ 3254906 h 3479760"/>
              <a:gd name="connsiteX103" fmla="*/ 2308622 w 2638429"/>
              <a:gd name="connsiteY103" fmla="*/ 3142480 h 3479760"/>
              <a:gd name="connsiteX104" fmla="*/ 2253658 w 2638429"/>
              <a:gd name="connsiteY104" fmla="*/ 3254906 h 3479760"/>
              <a:gd name="connsiteX105" fmla="*/ 2088758 w 2638429"/>
              <a:gd name="connsiteY105" fmla="*/ 3142479 h 3479760"/>
              <a:gd name="connsiteX106" fmla="*/ 2143721 w 2638429"/>
              <a:gd name="connsiteY106" fmla="*/ 3142479 h 3479760"/>
              <a:gd name="connsiteX107" fmla="*/ 2198694 w 2638429"/>
              <a:gd name="connsiteY107" fmla="*/ 3142479 h 3479760"/>
              <a:gd name="connsiteX108" fmla="*/ 2143721 w 2638429"/>
              <a:gd name="connsiteY108" fmla="*/ 3254906 h 3479760"/>
              <a:gd name="connsiteX109" fmla="*/ 1978822 w 2638429"/>
              <a:gd name="connsiteY109" fmla="*/ 3142479 h 3479760"/>
              <a:gd name="connsiteX110" fmla="*/ 2033785 w 2638429"/>
              <a:gd name="connsiteY110" fmla="*/ 3142479 h 3479760"/>
              <a:gd name="connsiteX111" fmla="*/ 2088758 w 2638429"/>
              <a:gd name="connsiteY111" fmla="*/ 3142479 h 3479760"/>
              <a:gd name="connsiteX112" fmla="*/ 2033785 w 2638429"/>
              <a:gd name="connsiteY112" fmla="*/ 3254906 h 3479760"/>
              <a:gd name="connsiteX113" fmla="*/ 1868886 w 2638429"/>
              <a:gd name="connsiteY113" fmla="*/ 3142479 h 3479760"/>
              <a:gd name="connsiteX114" fmla="*/ 1923859 w 2638429"/>
              <a:gd name="connsiteY114" fmla="*/ 3142479 h 3479760"/>
              <a:gd name="connsiteX115" fmla="*/ 1978822 w 2638429"/>
              <a:gd name="connsiteY115" fmla="*/ 3142479 h 3479760"/>
              <a:gd name="connsiteX116" fmla="*/ 1923859 w 2638429"/>
              <a:gd name="connsiteY116" fmla="*/ 3254906 h 3479760"/>
              <a:gd name="connsiteX117" fmla="*/ 1758950 w 2638429"/>
              <a:gd name="connsiteY117" fmla="*/ 3142479 h 3479760"/>
              <a:gd name="connsiteX118" fmla="*/ 1813923 w 2638429"/>
              <a:gd name="connsiteY118" fmla="*/ 3142479 h 3479760"/>
              <a:gd name="connsiteX119" fmla="*/ 1868886 w 2638429"/>
              <a:gd name="connsiteY119" fmla="*/ 3142479 h 3479760"/>
              <a:gd name="connsiteX120" fmla="*/ 1813923 w 2638429"/>
              <a:gd name="connsiteY120" fmla="*/ 3254906 h 3479760"/>
              <a:gd name="connsiteX121" fmla="*/ 1429151 w 2638429"/>
              <a:gd name="connsiteY121" fmla="*/ 3142479 h 3479760"/>
              <a:gd name="connsiteX122" fmla="*/ 1484114 w 2638429"/>
              <a:gd name="connsiteY122" fmla="*/ 3142479 h 3479760"/>
              <a:gd name="connsiteX123" fmla="*/ 1539087 w 2638429"/>
              <a:gd name="connsiteY123" fmla="*/ 3142479 h 3479760"/>
              <a:gd name="connsiteX124" fmla="*/ 1484114 w 2638429"/>
              <a:gd name="connsiteY124" fmla="*/ 3254906 h 3479760"/>
              <a:gd name="connsiteX125" fmla="*/ 1319215 w 2638429"/>
              <a:gd name="connsiteY125" fmla="*/ 3142479 h 3479760"/>
              <a:gd name="connsiteX126" fmla="*/ 1374188 w 2638429"/>
              <a:gd name="connsiteY126" fmla="*/ 3142479 h 3479760"/>
              <a:gd name="connsiteX127" fmla="*/ 1429150 w 2638429"/>
              <a:gd name="connsiteY127" fmla="*/ 3142479 h 3479760"/>
              <a:gd name="connsiteX128" fmla="*/ 1429151 w 2638429"/>
              <a:gd name="connsiteY128" fmla="*/ 3142479 h 3479760"/>
              <a:gd name="connsiteX129" fmla="*/ 1374188 w 2638429"/>
              <a:gd name="connsiteY129" fmla="*/ 3254906 h 3479760"/>
              <a:gd name="connsiteX130" fmla="*/ 1099352 w 2638429"/>
              <a:gd name="connsiteY130" fmla="*/ 3142479 h 3479760"/>
              <a:gd name="connsiteX131" fmla="*/ 1154316 w 2638429"/>
              <a:gd name="connsiteY131" fmla="*/ 3142479 h 3479760"/>
              <a:gd name="connsiteX132" fmla="*/ 1209278 w 2638429"/>
              <a:gd name="connsiteY132" fmla="*/ 3142479 h 3479760"/>
              <a:gd name="connsiteX133" fmla="*/ 1209279 w 2638429"/>
              <a:gd name="connsiteY133" fmla="*/ 3142479 h 3479760"/>
              <a:gd name="connsiteX134" fmla="*/ 1264251 w 2638429"/>
              <a:gd name="connsiteY134" fmla="*/ 3142479 h 3479760"/>
              <a:gd name="connsiteX135" fmla="*/ 1319214 w 2638429"/>
              <a:gd name="connsiteY135" fmla="*/ 3142479 h 3479760"/>
              <a:gd name="connsiteX136" fmla="*/ 1264251 w 2638429"/>
              <a:gd name="connsiteY136" fmla="*/ 3254906 h 3479760"/>
              <a:gd name="connsiteX137" fmla="*/ 1209279 w 2638429"/>
              <a:gd name="connsiteY137" fmla="*/ 3142480 h 3479760"/>
              <a:gd name="connsiteX138" fmla="*/ 1154316 w 2638429"/>
              <a:gd name="connsiteY138" fmla="*/ 3254906 h 3479760"/>
              <a:gd name="connsiteX139" fmla="*/ 989416 w 2638429"/>
              <a:gd name="connsiteY139" fmla="*/ 3142479 h 3479760"/>
              <a:gd name="connsiteX140" fmla="*/ 1044379 w 2638429"/>
              <a:gd name="connsiteY140" fmla="*/ 3142479 h 3479760"/>
              <a:gd name="connsiteX141" fmla="*/ 1099352 w 2638429"/>
              <a:gd name="connsiteY141" fmla="*/ 3142479 h 3479760"/>
              <a:gd name="connsiteX142" fmla="*/ 1044379 w 2638429"/>
              <a:gd name="connsiteY142" fmla="*/ 3254906 h 3479760"/>
              <a:gd name="connsiteX143" fmla="*/ 879479 w 2638429"/>
              <a:gd name="connsiteY143" fmla="*/ 3142479 h 3479760"/>
              <a:gd name="connsiteX144" fmla="*/ 934442 w 2638429"/>
              <a:gd name="connsiteY144" fmla="*/ 3142479 h 3479760"/>
              <a:gd name="connsiteX145" fmla="*/ 989415 w 2638429"/>
              <a:gd name="connsiteY145" fmla="*/ 3142479 h 3479760"/>
              <a:gd name="connsiteX146" fmla="*/ 934442 w 2638429"/>
              <a:gd name="connsiteY146" fmla="*/ 3254906 h 3479760"/>
              <a:gd name="connsiteX147" fmla="*/ 2363594 w 2638429"/>
              <a:gd name="connsiteY147" fmla="*/ 3030052 h 3479760"/>
              <a:gd name="connsiteX148" fmla="*/ 2418558 w 2638429"/>
              <a:gd name="connsiteY148" fmla="*/ 3030052 h 3479760"/>
              <a:gd name="connsiteX149" fmla="*/ 2473530 w 2638429"/>
              <a:gd name="connsiteY149" fmla="*/ 3030052 h 3479760"/>
              <a:gd name="connsiteX150" fmla="*/ 2418558 w 2638429"/>
              <a:gd name="connsiteY150" fmla="*/ 3142479 h 3479760"/>
              <a:gd name="connsiteX151" fmla="*/ 2253657 w 2638429"/>
              <a:gd name="connsiteY151" fmla="*/ 3030052 h 3479760"/>
              <a:gd name="connsiteX152" fmla="*/ 2253658 w 2638429"/>
              <a:gd name="connsiteY152" fmla="*/ 3030052 h 3479760"/>
              <a:gd name="connsiteX153" fmla="*/ 2308621 w 2638429"/>
              <a:gd name="connsiteY153" fmla="*/ 3030052 h 3479760"/>
              <a:gd name="connsiteX154" fmla="*/ 2363593 w 2638429"/>
              <a:gd name="connsiteY154" fmla="*/ 3030052 h 3479760"/>
              <a:gd name="connsiteX155" fmla="*/ 2308621 w 2638429"/>
              <a:gd name="connsiteY155" fmla="*/ 3142479 h 3479760"/>
              <a:gd name="connsiteX156" fmla="*/ 2143721 w 2638429"/>
              <a:gd name="connsiteY156" fmla="*/ 3030052 h 3479760"/>
              <a:gd name="connsiteX157" fmla="*/ 2198694 w 2638429"/>
              <a:gd name="connsiteY157" fmla="*/ 3030052 h 3479760"/>
              <a:gd name="connsiteX158" fmla="*/ 2253657 w 2638429"/>
              <a:gd name="connsiteY158" fmla="*/ 3030052 h 3479760"/>
              <a:gd name="connsiteX159" fmla="*/ 2198694 w 2638429"/>
              <a:gd name="connsiteY159" fmla="*/ 3142479 h 3479760"/>
              <a:gd name="connsiteX160" fmla="*/ 1923859 w 2638429"/>
              <a:gd name="connsiteY160" fmla="*/ 3030052 h 3479760"/>
              <a:gd name="connsiteX161" fmla="*/ 1978822 w 2638429"/>
              <a:gd name="connsiteY161" fmla="*/ 3030052 h 3479760"/>
              <a:gd name="connsiteX162" fmla="*/ 2033785 w 2638429"/>
              <a:gd name="connsiteY162" fmla="*/ 3030052 h 3479760"/>
              <a:gd name="connsiteX163" fmla="*/ 2033786 w 2638429"/>
              <a:gd name="connsiteY163" fmla="*/ 3030052 h 3479760"/>
              <a:gd name="connsiteX164" fmla="*/ 2088758 w 2638429"/>
              <a:gd name="connsiteY164" fmla="*/ 3030052 h 3479760"/>
              <a:gd name="connsiteX165" fmla="*/ 2143721 w 2638429"/>
              <a:gd name="connsiteY165" fmla="*/ 3030052 h 3479760"/>
              <a:gd name="connsiteX166" fmla="*/ 2088758 w 2638429"/>
              <a:gd name="connsiteY166" fmla="*/ 3142479 h 3479760"/>
              <a:gd name="connsiteX167" fmla="*/ 2033786 w 2638429"/>
              <a:gd name="connsiteY167" fmla="*/ 3030053 h 3479760"/>
              <a:gd name="connsiteX168" fmla="*/ 1978822 w 2638429"/>
              <a:gd name="connsiteY168" fmla="*/ 3142479 h 3479760"/>
              <a:gd name="connsiteX169" fmla="*/ 1813923 w 2638429"/>
              <a:gd name="connsiteY169" fmla="*/ 3030052 h 3479760"/>
              <a:gd name="connsiteX170" fmla="*/ 1868886 w 2638429"/>
              <a:gd name="connsiteY170" fmla="*/ 3030052 h 3479760"/>
              <a:gd name="connsiteX171" fmla="*/ 1923859 w 2638429"/>
              <a:gd name="connsiteY171" fmla="*/ 3030052 h 3479760"/>
              <a:gd name="connsiteX172" fmla="*/ 1868886 w 2638429"/>
              <a:gd name="connsiteY172" fmla="*/ 3142479 h 3479760"/>
              <a:gd name="connsiteX173" fmla="*/ 1703986 w 2638429"/>
              <a:gd name="connsiteY173" fmla="*/ 3030052 h 3479760"/>
              <a:gd name="connsiteX174" fmla="*/ 1703987 w 2638429"/>
              <a:gd name="connsiteY174" fmla="*/ 3030052 h 3479760"/>
              <a:gd name="connsiteX175" fmla="*/ 1758949 w 2638429"/>
              <a:gd name="connsiteY175" fmla="*/ 3030052 h 3479760"/>
              <a:gd name="connsiteX176" fmla="*/ 1813922 w 2638429"/>
              <a:gd name="connsiteY176" fmla="*/ 3030052 h 3479760"/>
              <a:gd name="connsiteX177" fmla="*/ 1758949 w 2638429"/>
              <a:gd name="connsiteY177" fmla="*/ 3142479 h 3479760"/>
              <a:gd name="connsiteX178" fmla="*/ 1594050 w 2638429"/>
              <a:gd name="connsiteY178" fmla="*/ 3030052 h 3479760"/>
              <a:gd name="connsiteX179" fmla="*/ 1649023 w 2638429"/>
              <a:gd name="connsiteY179" fmla="*/ 3030052 h 3479760"/>
              <a:gd name="connsiteX180" fmla="*/ 1703986 w 2638429"/>
              <a:gd name="connsiteY180" fmla="*/ 3030052 h 3479760"/>
              <a:gd name="connsiteX181" fmla="*/ 1649023 w 2638429"/>
              <a:gd name="connsiteY181" fmla="*/ 3142479 h 3479760"/>
              <a:gd name="connsiteX182" fmla="*/ 1484114 w 2638429"/>
              <a:gd name="connsiteY182" fmla="*/ 3030052 h 3479760"/>
              <a:gd name="connsiteX183" fmla="*/ 1539087 w 2638429"/>
              <a:gd name="connsiteY183" fmla="*/ 3030052 h 3479760"/>
              <a:gd name="connsiteX184" fmla="*/ 1594050 w 2638429"/>
              <a:gd name="connsiteY184" fmla="*/ 3030052 h 3479760"/>
              <a:gd name="connsiteX185" fmla="*/ 1539087 w 2638429"/>
              <a:gd name="connsiteY185" fmla="*/ 3142479 h 3479760"/>
              <a:gd name="connsiteX186" fmla="*/ 1374187 w 2638429"/>
              <a:gd name="connsiteY186" fmla="*/ 3030052 h 3479760"/>
              <a:gd name="connsiteX187" fmla="*/ 1374188 w 2638429"/>
              <a:gd name="connsiteY187" fmla="*/ 3030052 h 3479760"/>
              <a:gd name="connsiteX188" fmla="*/ 1429150 w 2638429"/>
              <a:gd name="connsiteY188" fmla="*/ 3030052 h 3479760"/>
              <a:gd name="connsiteX189" fmla="*/ 1484114 w 2638429"/>
              <a:gd name="connsiteY189" fmla="*/ 3030052 h 3479760"/>
              <a:gd name="connsiteX190" fmla="*/ 1429150 w 2638429"/>
              <a:gd name="connsiteY190" fmla="*/ 3142479 h 3479760"/>
              <a:gd name="connsiteX191" fmla="*/ 1264251 w 2638429"/>
              <a:gd name="connsiteY191" fmla="*/ 3030052 h 3479760"/>
              <a:gd name="connsiteX192" fmla="*/ 1319214 w 2638429"/>
              <a:gd name="connsiteY192" fmla="*/ 3030052 h 3479760"/>
              <a:gd name="connsiteX193" fmla="*/ 1374187 w 2638429"/>
              <a:gd name="connsiteY193" fmla="*/ 3030052 h 3479760"/>
              <a:gd name="connsiteX194" fmla="*/ 1319214 w 2638429"/>
              <a:gd name="connsiteY194" fmla="*/ 3142479 h 3479760"/>
              <a:gd name="connsiteX195" fmla="*/ 1154315 w 2638429"/>
              <a:gd name="connsiteY195" fmla="*/ 3030052 h 3479760"/>
              <a:gd name="connsiteX196" fmla="*/ 1154316 w 2638429"/>
              <a:gd name="connsiteY196" fmla="*/ 3030052 h 3479760"/>
              <a:gd name="connsiteX197" fmla="*/ 1209278 w 2638429"/>
              <a:gd name="connsiteY197" fmla="*/ 3030052 h 3479760"/>
              <a:gd name="connsiteX198" fmla="*/ 1264251 w 2638429"/>
              <a:gd name="connsiteY198" fmla="*/ 3030052 h 3479760"/>
              <a:gd name="connsiteX199" fmla="*/ 1209278 w 2638429"/>
              <a:gd name="connsiteY199" fmla="*/ 3142479 h 3479760"/>
              <a:gd name="connsiteX200" fmla="*/ 1044379 w 2638429"/>
              <a:gd name="connsiteY200" fmla="*/ 3030052 h 3479760"/>
              <a:gd name="connsiteX201" fmla="*/ 1099352 w 2638429"/>
              <a:gd name="connsiteY201" fmla="*/ 3030052 h 3479760"/>
              <a:gd name="connsiteX202" fmla="*/ 1154315 w 2638429"/>
              <a:gd name="connsiteY202" fmla="*/ 3030052 h 3479760"/>
              <a:gd name="connsiteX203" fmla="*/ 1099352 w 2638429"/>
              <a:gd name="connsiteY203" fmla="*/ 3142479 h 3479760"/>
              <a:gd name="connsiteX204" fmla="*/ 934443 w 2638429"/>
              <a:gd name="connsiteY204" fmla="*/ 3030052 h 3479760"/>
              <a:gd name="connsiteX205" fmla="*/ 989416 w 2638429"/>
              <a:gd name="connsiteY205" fmla="*/ 3030052 h 3479760"/>
              <a:gd name="connsiteX206" fmla="*/ 1044379 w 2638429"/>
              <a:gd name="connsiteY206" fmla="*/ 3030052 h 3479760"/>
              <a:gd name="connsiteX207" fmla="*/ 989416 w 2638429"/>
              <a:gd name="connsiteY207" fmla="*/ 3142479 h 3479760"/>
              <a:gd name="connsiteX208" fmla="*/ 2198695 w 2638429"/>
              <a:gd name="connsiteY208" fmla="*/ 2917615 h 3479760"/>
              <a:gd name="connsiteX209" fmla="*/ 2253658 w 2638429"/>
              <a:gd name="connsiteY209" fmla="*/ 2917615 h 3479760"/>
              <a:gd name="connsiteX210" fmla="*/ 2308621 w 2638429"/>
              <a:gd name="connsiteY210" fmla="*/ 2917615 h 3479760"/>
              <a:gd name="connsiteX211" fmla="*/ 2308622 w 2638429"/>
              <a:gd name="connsiteY211" fmla="*/ 2917615 h 3479760"/>
              <a:gd name="connsiteX212" fmla="*/ 2363594 w 2638429"/>
              <a:gd name="connsiteY212" fmla="*/ 2917615 h 3479760"/>
              <a:gd name="connsiteX213" fmla="*/ 2418557 w 2638429"/>
              <a:gd name="connsiteY213" fmla="*/ 2917615 h 3479760"/>
              <a:gd name="connsiteX214" fmla="*/ 2363594 w 2638429"/>
              <a:gd name="connsiteY214" fmla="*/ 3030052 h 3479760"/>
              <a:gd name="connsiteX215" fmla="*/ 2308622 w 2638429"/>
              <a:gd name="connsiteY215" fmla="*/ 2917616 h 3479760"/>
              <a:gd name="connsiteX216" fmla="*/ 2253658 w 2638429"/>
              <a:gd name="connsiteY216" fmla="*/ 3030052 h 3479760"/>
              <a:gd name="connsiteX217" fmla="*/ 2088758 w 2638429"/>
              <a:gd name="connsiteY217" fmla="*/ 2917615 h 3479760"/>
              <a:gd name="connsiteX218" fmla="*/ 2143721 w 2638429"/>
              <a:gd name="connsiteY218" fmla="*/ 2917615 h 3479760"/>
              <a:gd name="connsiteX219" fmla="*/ 2198694 w 2638429"/>
              <a:gd name="connsiteY219" fmla="*/ 2917615 h 3479760"/>
              <a:gd name="connsiteX220" fmla="*/ 2143721 w 2638429"/>
              <a:gd name="connsiteY220" fmla="*/ 3030052 h 3479760"/>
              <a:gd name="connsiteX221" fmla="*/ 1978822 w 2638429"/>
              <a:gd name="connsiteY221" fmla="*/ 2917615 h 3479760"/>
              <a:gd name="connsiteX222" fmla="*/ 2033785 w 2638429"/>
              <a:gd name="connsiteY222" fmla="*/ 2917615 h 3479760"/>
              <a:gd name="connsiteX223" fmla="*/ 2088758 w 2638429"/>
              <a:gd name="connsiteY223" fmla="*/ 2917615 h 3479760"/>
              <a:gd name="connsiteX224" fmla="*/ 2033785 w 2638429"/>
              <a:gd name="connsiteY224" fmla="*/ 3030052 h 3479760"/>
              <a:gd name="connsiteX225" fmla="*/ 1868886 w 2638429"/>
              <a:gd name="connsiteY225" fmla="*/ 2917615 h 3479760"/>
              <a:gd name="connsiteX226" fmla="*/ 1923859 w 2638429"/>
              <a:gd name="connsiteY226" fmla="*/ 2917615 h 3479760"/>
              <a:gd name="connsiteX227" fmla="*/ 1978822 w 2638429"/>
              <a:gd name="connsiteY227" fmla="*/ 2917615 h 3479760"/>
              <a:gd name="connsiteX228" fmla="*/ 1923859 w 2638429"/>
              <a:gd name="connsiteY228" fmla="*/ 3030052 h 3479760"/>
              <a:gd name="connsiteX229" fmla="*/ 1758950 w 2638429"/>
              <a:gd name="connsiteY229" fmla="*/ 2917615 h 3479760"/>
              <a:gd name="connsiteX230" fmla="*/ 1813923 w 2638429"/>
              <a:gd name="connsiteY230" fmla="*/ 2917615 h 3479760"/>
              <a:gd name="connsiteX231" fmla="*/ 1868886 w 2638429"/>
              <a:gd name="connsiteY231" fmla="*/ 2917615 h 3479760"/>
              <a:gd name="connsiteX232" fmla="*/ 1813923 w 2638429"/>
              <a:gd name="connsiteY232" fmla="*/ 3030052 h 3479760"/>
              <a:gd name="connsiteX233" fmla="*/ 1649023 w 2638429"/>
              <a:gd name="connsiteY233" fmla="*/ 2917615 h 3479760"/>
              <a:gd name="connsiteX234" fmla="*/ 1703987 w 2638429"/>
              <a:gd name="connsiteY234" fmla="*/ 2917615 h 3479760"/>
              <a:gd name="connsiteX235" fmla="*/ 1758949 w 2638429"/>
              <a:gd name="connsiteY235" fmla="*/ 2917615 h 3479760"/>
              <a:gd name="connsiteX236" fmla="*/ 1758950 w 2638429"/>
              <a:gd name="connsiteY236" fmla="*/ 2917615 h 3479760"/>
              <a:gd name="connsiteX237" fmla="*/ 1703987 w 2638429"/>
              <a:gd name="connsiteY237" fmla="*/ 3030052 h 3479760"/>
              <a:gd name="connsiteX238" fmla="*/ 1539087 w 2638429"/>
              <a:gd name="connsiteY238" fmla="*/ 2917615 h 3479760"/>
              <a:gd name="connsiteX239" fmla="*/ 1594050 w 2638429"/>
              <a:gd name="connsiteY239" fmla="*/ 2917615 h 3479760"/>
              <a:gd name="connsiteX240" fmla="*/ 1649023 w 2638429"/>
              <a:gd name="connsiteY240" fmla="*/ 2917615 h 3479760"/>
              <a:gd name="connsiteX241" fmla="*/ 1594050 w 2638429"/>
              <a:gd name="connsiteY241" fmla="*/ 3030052 h 3479760"/>
              <a:gd name="connsiteX242" fmla="*/ 1429151 w 2638429"/>
              <a:gd name="connsiteY242" fmla="*/ 2917615 h 3479760"/>
              <a:gd name="connsiteX243" fmla="*/ 1484114 w 2638429"/>
              <a:gd name="connsiteY243" fmla="*/ 2917615 h 3479760"/>
              <a:gd name="connsiteX244" fmla="*/ 1539087 w 2638429"/>
              <a:gd name="connsiteY244" fmla="*/ 2917615 h 3479760"/>
              <a:gd name="connsiteX245" fmla="*/ 1484114 w 2638429"/>
              <a:gd name="connsiteY245" fmla="*/ 3030052 h 3479760"/>
              <a:gd name="connsiteX246" fmla="*/ 1319215 w 2638429"/>
              <a:gd name="connsiteY246" fmla="*/ 2917615 h 3479760"/>
              <a:gd name="connsiteX247" fmla="*/ 1374188 w 2638429"/>
              <a:gd name="connsiteY247" fmla="*/ 2917615 h 3479760"/>
              <a:gd name="connsiteX248" fmla="*/ 1429150 w 2638429"/>
              <a:gd name="connsiteY248" fmla="*/ 2917615 h 3479760"/>
              <a:gd name="connsiteX249" fmla="*/ 1429151 w 2638429"/>
              <a:gd name="connsiteY249" fmla="*/ 2917615 h 3479760"/>
              <a:gd name="connsiteX250" fmla="*/ 1374188 w 2638429"/>
              <a:gd name="connsiteY250" fmla="*/ 3030052 h 3479760"/>
              <a:gd name="connsiteX251" fmla="*/ 1099352 w 2638429"/>
              <a:gd name="connsiteY251" fmla="*/ 2917615 h 3479760"/>
              <a:gd name="connsiteX252" fmla="*/ 1154316 w 2638429"/>
              <a:gd name="connsiteY252" fmla="*/ 2917615 h 3479760"/>
              <a:gd name="connsiteX253" fmla="*/ 1209278 w 2638429"/>
              <a:gd name="connsiteY253" fmla="*/ 2917615 h 3479760"/>
              <a:gd name="connsiteX254" fmla="*/ 1209279 w 2638429"/>
              <a:gd name="connsiteY254" fmla="*/ 2917615 h 3479760"/>
              <a:gd name="connsiteX255" fmla="*/ 1264251 w 2638429"/>
              <a:gd name="connsiteY255" fmla="*/ 2917615 h 3479760"/>
              <a:gd name="connsiteX256" fmla="*/ 1319214 w 2638429"/>
              <a:gd name="connsiteY256" fmla="*/ 2917615 h 3479760"/>
              <a:gd name="connsiteX257" fmla="*/ 1264251 w 2638429"/>
              <a:gd name="connsiteY257" fmla="*/ 3030052 h 3479760"/>
              <a:gd name="connsiteX258" fmla="*/ 1209279 w 2638429"/>
              <a:gd name="connsiteY258" fmla="*/ 2917616 h 3479760"/>
              <a:gd name="connsiteX259" fmla="*/ 1154316 w 2638429"/>
              <a:gd name="connsiteY259" fmla="*/ 3030052 h 3479760"/>
              <a:gd name="connsiteX260" fmla="*/ 2253657 w 2638429"/>
              <a:gd name="connsiteY260" fmla="*/ 2805188 h 3479760"/>
              <a:gd name="connsiteX261" fmla="*/ 2253658 w 2638429"/>
              <a:gd name="connsiteY261" fmla="*/ 2805188 h 3479760"/>
              <a:gd name="connsiteX262" fmla="*/ 2308621 w 2638429"/>
              <a:gd name="connsiteY262" fmla="*/ 2805188 h 3479760"/>
              <a:gd name="connsiteX263" fmla="*/ 2363593 w 2638429"/>
              <a:gd name="connsiteY263" fmla="*/ 2805188 h 3479760"/>
              <a:gd name="connsiteX264" fmla="*/ 2308621 w 2638429"/>
              <a:gd name="connsiteY264" fmla="*/ 2917615 h 3479760"/>
              <a:gd name="connsiteX265" fmla="*/ 2143721 w 2638429"/>
              <a:gd name="connsiteY265" fmla="*/ 2805188 h 3479760"/>
              <a:gd name="connsiteX266" fmla="*/ 2198694 w 2638429"/>
              <a:gd name="connsiteY266" fmla="*/ 2805188 h 3479760"/>
              <a:gd name="connsiteX267" fmla="*/ 2253657 w 2638429"/>
              <a:gd name="connsiteY267" fmla="*/ 2805188 h 3479760"/>
              <a:gd name="connsiteX268" fmla="*/ 2198694 w 2638429"/>
              <a:gd name="connsiteY268" fmla="*/ 2917615 h 3479760"/>
              <a:gd name="connsiteX269" fmla="*/ 1923859 w 2638429"/>
              <a:gd name="connsiteY269" fmla="*/ 2805188 h 3479760"/>
              <a:gd name="connsiteX270" fmla="*/ 1978822 w 2638429"/>
              <a:gd name="connsiteY270" fmla="*/ 2805188 h 3479760"/>
              <a:gd name="connsiteX271" fmla="*/ 2033785 w 2638429"/>
              <a:gd name="connsiteY271" fmla="*/ 2805188 h 3479760"/>
              <a:gd name="connsiteX272" fmla="*/ 2033786 w 2638429"/>
              <a:gd name="connsiteY272" fmla="*/ 2805188 h 3479760"/>
              <a:gd name="connsiteX273" fmla="*/ 2088758 w 2638429"/>
              <a:gd name="connsiteY273" fmla="*/ 2805188 h 3479760"/>
              <a:gd name="connsiteX274" fmla="*/ 2143721 w 2638429"/>
              <a:gd name="connsiteY274" fmla="*/ 2805188 h 3479760"/>
              <a:gd name="connsiteX275" fmla="*/ 2088758 w 2638429"/>
              <a:gd name="connsiteY275" fmla="*/ 2917615 h 3479760"/>
              <a:gd name="connsiteX276" fmla="*/ 2033786 w 2638429"/>
              <a:gd name="connsiteY276" fmla="*/ 2805189 h 3479760"/>
              <a:gd name="connsiteX277" fmla="*/ 1978822 w 2638429"/>
              <a:gd name="connsiteY277" fmla="*/ 2917615 h 3479760"/>
              <a:gd name="connsiteX278" fmla="*/ 1813923 w 2638429"/>
              <a:gd name="connsiteY278" fmla="*/ 2805188 h 3479760"/>
              <a:gd name="connsiteX279" fmla="*/ 1868886 w 2638429"/>
              <a:gd name="connsiteY279" fmla="*/ 2805188 h 3479760"/>
              <a:gd name="connsiteX280" fmla="*/ 1923859 w 2638429"/>
              <a:gd name="connsiteY280" fmla="*/ 2805188 h 3479760"/>
              <a:gd name="connsiteX281" fmla="*/ 1868886 w 2638429"/>
              <a:gd name="connsiteY281" fmla="*/ 2917615 h 3479760"/>
              <a:gd name="connsiteX282" fmla="*/ 1703986 w 2638429"/>
              <a:gd name="connsiteY282" fmla="*/ 2805188 h 3479760"/>
              <a:gd name="connsiteX283" fmla="*/ 1703987 w 2638429"/>
              <a:gd name="connsiteY283" fmla="*/ 2805188 h 3479760"/>
              <a:gd name="connsiteX284" fmla="*/ 1758949 w 2638429"/>
              <a:gd name="connsiteY284" fmla="*/ 2805188 h 3479760"/>
              <a:gd name="connsiteX285" fmla="*/ 1813922 w 2638429"/>
              <a:gd name="connsiteY285" fmla="*/ 2805188 h 3479760"/>
              <a:gd name="connsiteX286" fmla="*/ 1758949 w 2638429"/>
              <a:gd name="connsiteY286" fmla="*/ 2917615 h 3479760"/>
              <a:gd name="connsiteX287" fmla="*/ 1594050 w 2638429"/>
              <a:gd name="connsiteY287" fmla="*/ 2805188 h 3479760"/>
              <a:gd name="connsiteX288" fmla="*/ 1649023 w 2638429"/>
              <a:gd name="connsiteY288" fmla="*/ 2805188 h 3479760"/>
              <a:gd name="connsiteX289" fmla="*/ 1703986 w 2638429"/>
              <a:gd name="connsiteY289" fmla="*/ 2805188 h 3479760"/>
              <a:gd name="connsiteX290" fmla="*/ 1649023 w 2638429"/>
              <a:gd name="connsiteY290" fmla="*/ 2917615 h 3479760"/>
              <a:gd name="connsiteX291" fmla="*/ 1484114 w 2638429"/>
              <a:gd name="connsiteY291" fmla="*/ 2805188 h 3479760"/>
              <a:gd name="connsiteX292" fmla="*/ 1539087 w 2638429"/>
              <a:gd name="connsiteY292" fmla="*/ 2805188 h 3479760"/>
              <a:gd name="connsiteX293" fmla="*/ 1594050 w 2638429"/>
              <a:gd name="connsiteY293" fmla="*/ 2805188 h 3479760"/>
              <a:gd name="connsiteX294" fmla="*/ 1539087 w 2638429"/>
              <a:gd name="connsiteY294" fmla="*/ 2917615 h 3479760"/>
              <a:gd name="connsiteX295" fmla="*/ 1374187 w 2638429"/>
              <a:gd name="connsiteY295" fmla="*/ 2805188 h 3479760"/>
              <a:gd name="connsiteX296" fmla="*/ 1374188 w 2638429"/>
              <a:gd name="connsiteY296" fmla="*/ 2805188 h 3479760"/>
              <a:gd name="connsiteX297" fmla="*/ 1429150 w 2638429"/>
              <a:gd name="connsiteY297" fmla="*/ 2805188 h 3479760"/>
              <a:gd name="connsiteX298" fmla="*/ 1484114 w 2638429"/>
              <a:gd name="connsiteY298" fmla="*/ 2805188 h 3479760"/>
              <a:gd name="connsiteX299" fmla="*/ 1429150 w 2638429"/>
              <a:gd name="connsiteY299" fmla="*/ 2917615 h 3479760"/>
              <a:gd name="connsiteX300" fmla="*/ 1264251 w 2638429"/>
              <a:gd name="connsiteY300" fmla="*/ 2805188 h 3479760"/>
              <a:gd name="connsiteX301" fmla="*/ 1319214 w 2638429"/>
              <a:gd name="connsiteY301" fmla="*/ 2805188 h 3479760"/>
              <a:gd name="connsiteX302" fmla="*/ 1374187 w 2638429"/>
              <a:gd name="connsiteY302" fmla="*/ 2805188 h 3479760"/>
              <a:gd name="connsiteX303" fmla="*/ 1319214 w 2638429"/>
              <a:gd name="connsiteY303" fmla="*/ 2917615 h 3479760"/>
              <a:gd name="connsiteX304" fmla="*/ 1154315 w 2638429"/>
              <a:gd name="connsiteY304" fmla="*/ 2805188 h 3479760"/>
              <a:gd name="connsiteX305" fmla="*/ 1154316 w 2638429"/>
              <a:gd name="connsiteY305" fmla="*/ 2805188 h 3479760"/>
              <a:gd name="connsiteX306" fmla="*/ 1209278 w 2638429"/>
              <a:gd name="connsiteY306" fmla="*/ 2805188 h 3479760"/>
              <a:gd name="connsiteX307" fmla="*/ 1264251 w 2638429"/>
              <a:gd name="connsiteY307" fmla="*/ 2805188 h 3479760"/>
              <a:gd name="connsiteX308" fmla="*/ 1209278 w 2638429"/>
              <a:gd name="connsiteY308" fmla="*/ 2917615 h 3479760"/>
              <a:gd name="connsiteX309" fmla="*/ 714580 w 2638429"/>
              <a:gd name="connsiteY309" fmla="*/ 2805188 h 3479760"/>
              <a:gd name="connsiteX310" fmla="*/ 769543 w 2638429"/>
              <a:gd name="connsiteY310" fmla="*/ 2805188 h 3479760"/>
              <a:gd name="connsiteX311" fmla="*/ 824506 w 2638429"/>
              <a:gd name="connsiteY311" fmla="*/ 2805188 h 3479760"/>
              <a:gd name="connsiteX312" fmla="*/ 824507 w 2638429"/>
              <a:gd name="connsiteY312" fmla="*/ 2805188 h 3479760"/>
              <a:gd name="connsiteX313" fmla="*/ 769543 w 2638429"/>
              <a:gd name="connsiteY313" fmla="*/ 2917615 h 3479760"/>
              <a:gd name="connsiteX314" fmla="*/ 604644 w 2638429"/>
              <a:gd name="connsiteY314" fmla="*/ 2805188 h 3479760"/>
              <a:gd name="connsiteX315" fmla="*/ 659608 w 2638429"/>
              <a:gd name="connsiteY315" fmla="*/ 2805188 h 3479760"/>
              <a:gd name="connsiteX316" fmla="*/ 714580 w 2638429"/>
              <a:gd name="connsiteY316" fmla="*/ 2805188 h 3479760"/>
              <a:gd name="connsiteX317" fmla="*/ 659608 w 2638429"/>
              <a:gd name="connsiteY317" fmla="*/ 2917615 h 3479760"/>
              <a:gd name="connsiteX318" fmla="*/ 2198695 w 2638429"/>
              <a:gd name="connsiteY318" fmla="*/ 2692761 h 3479760"/>
              <a:gd name="connsiteX319" fmla="*/ 2253658 w 2638429"/>
              <a:gd name="connsiteY319" fmla="*/ 2692761 h 3479760"/>
              <a:gd name="connsiteX320" fmla="*/ 2308622 w 2638429"/>
              <a:gd name="connsiteY320" fmla="*/ 2692761 h 3479760"/>
              <a:gd name="connsiteX321" fmla="*/ 2253658 w 2638429"/>
              <a:gd name="connsiteY321" fmla="*/ 2805188 h 3479760"/>
              <a:gd name="connsiteX322" fmla="*/ 2088758 w 2638429"/>
              <a:gd name="connsiteY322" fmla="*/ 2692761 h 3479760"/>
              <a:gd name="connsiteX323" fmla="*/ 2143721 w 2638429"/>
              <a:gd name="connsiteY323" fmla="*/ 2692761 h 3479760"/>
              <a:gd name="connsiteX324" fmla="*/ 2198694 w 2638429"/>
              <a:gd name="connsiteY324" fmla="*/ 2692761 h 3479760"/>
              <a:gd name="connsiteX325" fmla="*/ 2143721 w 2638429"/>
              <a:gd name="connsiteY325" fmla="*/ 2805188 h 3479760"/>
              <a:gd name="connsiteX326" fmla="*/ 1978822 w 2638429"/>
              <a:gd name="connsiteY326" fmla="*/ 2692761 h 3479760"/>
              <a:gd name="connsiteX327" fmla="*/ 2033785 w 2638429"/>
              <a:gd name="connsiteY327" fmla="*/ 2692761 h 3479760"/>
              <a:gd name="connsiteX328" fmla="*/ 2088758 w 2638429"/>
              <a:gd name="connsiteY328" fmla="*/ 2692761 h 3479760"/>
              <a:gd name="connsiteX329" fmla="*/ 2033785 w 2638429"/>
              <a:gd name="connsiteY329" fmla="*/ 2805188 h 3479760"/>
              <a:gd name="connsiteX330" fmla="*/ 1868886 w 2638429"/>
              <a:gd name="connsiteY330" fmla="*/ 2692761 h 3479760"/>
              <a:gd name="connsiteX331" fmla="*/ 1923859 w 2638429"/>
              <a:gd name="connsiteY331" fmla="*/ 2692761 h 3479760"/>
              <a:gd name="connsiteX332" fmla="*/ 1978822 w 2638429"/>
              <a:gd name="connsiteY332" fmla="*/ 2692761 h 3479760"/>
              <a:gd name="connsiteX333" fmla="*/ 1923859 w 2638429"/>
              <a:gd name="connsiteY333" fmla="*/ 2805188 h 3479760"/>
              <a:gd name="connsiteX334" fmla="*/ 1758950 w 2638429"/>
              <a:gd name="connsiteY334" fmla="*/ 2692761 h 3479760"/>
              <a:gd name="connsiteX335" fmla="*/ 1813923 w 2638429"/>
              <a:gd name="connsiteY335" fmla="*/ 2692761 h 3479760"/>
              <a:gd name="connsiteX336" fmla="*/ 1868886 w 2638429"/>
              <a:gd name="connsiteY336" fmla="*/ 2692761 h 3479760"/>
              <a:gd name="connsiteX337" fmla="*/ 1813923 w 2638429"/>
              <a:gd name="connsiteY337" fmla="*/ 2805188 h 3479760"/>
              <a:gd name="connsiteX338" fmla="*/ 1649023 w 2638429"/>
              <a:gd name="connsiteY338" fmla="*/ 2692761 h 3479760"/>
              <a:gd name="connsiteX339" fmla="*/ 1703987 w 2638429"/>
              <a:gd name="connsiteY339" fmla="*/ 2692761 h 3479760"/>
              <a:gd name="connsiteX340" fmla="*/ 1758949 w 2638429"/>
              <a:gd name="connsiteY340" fmla="*/ 2692761 h 3479760"/>
              <a:gd name="connsiteX341" fmla="*/ 1758950 w 2638429"/>
              <a:gd name="connsiteY341" fmla="*/ 2692761 h 3479760"/>
              <a:gd name="connsiteX342" fmla="*/ 1703987 w 2638429"/>
              <a:gd name="connsiteY342" fmla="*/ 2805188 h 3479760"/>
              <a:gd name="connsiteX343" fmla="*/ 1539087 w 2638429"/>
              <a:gd name="connsiteY343" fmla="*/ 2692761 h 3479760"/>
              <a:gd name="connsiteX344" fmla="*/ 1594050 w 2638429"/>
              <a:gd name="connsiteY344" fmla="*/ 2692761 h 3479760"/>
              <a:gd name="connsiteX345" fmla="*/ 1649023 w 2638429"/>
              <a:gd name="connsiteY345" fmla="*/ 2692761 h 3479760"/>
              <a:gd name="connsiteX346" fmla="*/ 1594050 w 2638429"/>
              <a:gd name="connsiteY346" fmla="*/ 2805188 h 3479760"/>
              <a:gd name="connsiteX347" fmla="*/ 1429151 w 2638429"/>
              <a:gd name="connsiteY347" fmla="*/ 2692761 h 3479760"/>
              <a:gd name="connsiteX348" fmla="*/ 1484114 w 2638429"/>
              <a:gd name="connsiteY348" fmla="*/ 2692761 h 3479760"/>
              <a:gd name="connsiteX349" fmla="*/ 1539087 w 2638429"/>
              <a:gd name="connsiteY349" fmla="*/ 2692761 h 3479760"/>
              <a:gd name="connsiteX350" fmla="*/ 1484114 w 2638429"/>
              <a:gd name="connsiteY350" fmla="*/ 2805188 h 3479760"/>
              <a:gd name="connsiteX351" fmla="*/ 1319215 w 2638429"/>
              <a:gd name="connsiteY351" fmla="*/ 2692761 h 3479760"/>
              <a:gd name="connsiteX352" fmla="*/ 1374188 w 2638429"/>
              <a:gd name="connsiteY352" fmla="*/ 2692761 h 3479760"/>
              <a:gd name="connsiteX353" fmla="*/ 1429150 w 2638429"/>
              <a:gd name="connsiteY353" fmla="*/ 2692761 h 3479760"/>
              <a:gd name="connsiteX354" fmla="*/ 1429151 w 2638429"/>
              <a:gd name="connsiteY354" fmla="*/ 2692761 h 3479760"/>
              <a:gd name="connsiteX355" fmla="*/ 1374188 w 2638429"/>
              <a:gd name="connsiteY355" fmla="*/ 2805188 h 3479760"/>
              <a:gd name="connsiteX356" fmla="*/ 1099352 w 2638429"/>
              <a:gd name="connsiteY356" fmla="*/ 2692761 h 3479760"/>
              <a:gd name="connsiteX357" fmla="*/ 1154316 w 2638429"/>
              <a:gd name="connsiteY357" fmla="*/ 2692761 h 3479760"/>
              <a:gd name="connsiteX358" fmla="*/ 1209278 w 2638429"/>
              <a:gd name="connsiteY358" fmla="*/ 2692761 h 3479760"/>
              <a:gd name="connsiteX359" fmla="*/ 1209279 w 2638429"/>
              <a:gd name="connsiteY359" fmla="*/ 2692761 h 3479760"/>
              <a:gd name="connsiteX360" fmla="*/ 1264251 w 2638429"/>
              <a:gd name="connsiteY360" fmla="*/ 2692761 h 3479760"/>
              <a:gd name="connsiteX361" fmla="*/ 1319214 w 2638429"/>
              <a:gd name="connsiteY361" fmla="*/ 2692761 h 3479760"/>
              <a:gd name="connsiteX362" fmla="*/ 1264251 w 2638429"/>
              <a:gd name="connsiteY362" fmla="*/ 2805188 h 3479760"/>
              <a:gd name="connsiteX363" fmla="*/ 1209279 w 2638429"/>
              <a:gd name="connsiteY363" fmla="*/ 2692762 h 3479760"/>
              <a:gd name="connsiteX364" fmla="*/ 1154316 w 2638429"/>
              <a:gd name="connsiteY364" fmla="*/ 2805188 h 3479760"/>
              <a:gd name="connsiteX365" fmla="*/ 879479 w 2638429"/>
              <a:gd name="connsiteY365" fmla="*/ 2692761 h 3479760"/>
              <a:gd name="connsiteX366" fmla="*/ 879480 w 2638429"/>
              <a:gd name="connsiteY366" fmla="*/ 2692761 h 3479760"/>
              <a:gd name="connsiteX367" fmla="*/ 934442 w 2638429"/>
              <a:gd name="connsiteY367" fmla="*/ 2692761 h 3479760"/>
              <a:gd name="connsiteX368" fmla="*/ 989415 w 2638429"/>
              <a:gd name="connsiteY368" fmla="*/ 2692761 h 3479760"/>
              <a:gd name="connsiteX369" fmla="*/ 934442 w 2638429"/>
              <a:gd name="connsiteY369" fmla="*/ 2805188 h 3479760"/>
              <a:gd name="connsiteX370" fmla="*/ 769543 w 2638429"/>
              <a:gd name="connsiteY370" fmla="*/ 2692761 h 3479760"/>
              <a:gd name="connsiteX371" fmla="*/ 824506 w 2638429"/>
              <a:gd name="connsiteY371" fmla="*/ 2692761 h 3479760"/>
              <a:gd name="connsiteX372" fmla="*/ 879479 w 2638429"/>
              <a:gd name="connsiteY372" fmla="*/ 2692761 h 3479760"/>
              <a:gd name="connsiteX373" fmla="*/ 824506 w 2638429"/>
              <a:gd name="connsiteY373" fmla="*/ 2805188 h 3479760"/>
              <a:gd name="connsiteX374" fmla="*/ 659607 w 2638429"/>
              <a:gd name="connsiteY374" fmla="*/ 2692761 h 3479760"/>
              <a:gd name="connsiteX375" fmla="*/ 714580 w 2638429"/>
              <a:gd name="connsiteY375" fmla="*/ 2692761 h 3479760"/>
              <a:gd name="connsiteX376" fmla="*/ 769543 w 2638429"/>
              <a:gd name="connsiteY376" fmla="*/ 2692761 h 3479760"/>
              <a:gd name="connsiteX377" fmla="*/ 714580 w 2638429"/>
              <a:gd name="connsiteY377" fmla="*/ 2805188 h 3479760"/>
              <a:gd name="connsiteX378" fmla="*/ 2143721 w 2638429"/>
              <a:gd name="connsiteY378" fmla="*/ 2580333 h 3479760"/>
              <a:gd name="connsiteX379" fmla="*/ 2198694 w 2638429"/>
              <a:gd name="connsiteY379" fmla="*/ 2580333 h 3479760"/>
              <a:gd name="connsiteX380" fmla="*/ 2253657 w 2638429"/>
              <a:gd name="connsiteY380" fmla="*/ 2580333 h 3479760"/>
              <a:gd name="connsiteX381" fmla="*/ 2198694 w 2638429"/>
              <a:gd name="connsiteY381" fmla="*/ 2692761 h 3479760"/>
              <a:gd name="connsiteX382" fmla="*/ 1923859 w 2638429"/>
              <a:gd name="connsiteY382" fmla="*/ 2580333 h 3479760"/>
              <a:gd name="connsiteX383" fmla="*/ 1978822 w 2638429"/>
              <a:gd name="connsiteY383" fmla="*/ 2580333 h 3479760"/>
              <a:gd name="connsiteX384" fmla="*/ 2033785 w 2638429"/>
              <a:gd name="connsiteY384" fmla="*/ 2580333 h 3479760"/>
              <a:gd name="connsiteX385" fmla="*/ 2033786 w 2638429"/>
              <a:gd name="connsiteY385" fmla="*/ 2580333 h 3479760"/>
              <a:gd name="connsiteX386" fmla="*/ 2088758 w 2638429"/>
              <a:gd name="connsiteY386" fmla="*/ 2580333 h 3479760"/>
              <a:gd name="connsiteX387" fmla="*/ 2143721 w 2638429"/>
              <a:gd name="connsiteY387" fmla="*/ 2580333 h 3479760"/>
              <a:gd name="connsiteX388" fmla="*/ 2088758 w 2638429"/>
              <a:gd name="connsiteY388" fmla="*/ 2692761 h 3479760"/>
              <a:gd name="connsiteX389" fmla="*/ 2033786 w 2638429"/>
              <a:gd name="connsiteY389" fmla="*/ 2580334 h 3479760"/>
              <a:gd name="connsiteX390" fmla="*/ 1978822 w 2638429"/>
              <a:gd name="connsiteY390" fmla="*/ 2692761 h 3479760"/>
              <a:gd name="connsiteX391" fmla="*/ 1813923 w 2638429"/>
              <a:gd name="connsiteY391" fmla="*/ 2580333 h 3479760"/>
              <a:gd name="connsiteX392" fmla="*/ 1868886 w 2638429"/>
              <a:gd name="connsiteY392" fmla="*/ 2580333 h 3479760"/>
              <a:gd name="connsiteX393" fmla="*/ 1923859 w 2638429"/>
              <a:gd name="connsiteY393" fmla="*/ 2580333 h 3479760"/>
              <a:gd name="connsiteX394" fmla="*/ 1868886 w 2638429"/>
              <a:gd name="connsiteY394" fmla="*/ 2692761 h 3479760"/>
              <a:gd name="connsiteX395" fmla="*/ 1703986 w 2638429"/>
              <a:gd name="connsiteY395" fmla="*/ 2580333 h 3479760"/>
              <a:gd name="connsiteX396" fmla="*/ 1703987 w 2638429"/>
              <a:gd name="connsiteY396" fmla="*/ 2580333 h 3479760"/>
              <a:gd name="connsiteX397" fmla="*/ 1758949 w 2638429"/>
              <a:gd name="connsiteY397" fmla="*/ 2580333 h 3479760"/>
              <a:gd name="connsiteX398" fmla="*/ 1813922 w 2638429"/>
              <a:gd name="connsiteY398" fmla="*/ 2580333 h 3479760"/>
              <a:gd name="connsiteX399" fmla="*/ 1758949 w 2638429"/>
              <a:gd name="connsiteY399" fmla="*/ 2692761 h 3479760"/>
              <a:gd name="connsiteX400" fmla="*/ 1594050 w 2638429"/>
              <a:gd name="connsiteY400" fmla="*/ 2580333 h 3479760"/>
              <a:gd name="connsiteX401" fmla="*/ 1649023 w 2638429"/>
              <a:gd name="connsiteY401" fmla="*/ 2580333 h 3479760"/>
              <a:gd name="connsiteX402" fmla="*/ 1703986 w 2638429"/>
              <a:gd name="connsiteY402" fmla="*/ 2580333 h 3479760"/>
              <a:gd name="connsiteX403" fmla="*/ 1649023 w 2638429"/>
              <a:gd name="connsiteY403" fmla="*/ 2692761 h 3479760"/>
              <a:gd name="connsiteX404" fmla="*/ 1484114 w 2638429"/>
              <a:gd name="connsiteY404" fmla="*/ 2580333 h 3479760"/>
              <a:gd name="connsiteX405" fmla="*/ 1539087 w 2638429"/>
              <a:gd name="connsiteY405" fmla="*/ 2580333 h 3479760"/>
              <a:gd name="connsiteX406" fmla="*/ 1594050 w 2638429"/>
              <a:gd name="connsiteY406" fmla="*/ 2580333 h 3479760"/>
              <a:gd name="connsiteX407" fmla="*/ 1539087 w 2638429"/>
              <a:gd name="connsiteY407" fmla="*/ 2692761 h 3479760"/>
              <a:gd name="connsiteX408" fmla="*/ 1374187 w 2638429"/>
              <a:gd name="connsiteY408" fmla="*/ 2580333 h 3479760"/>
              <a:gd name="connsiteX409" fmla="*/ 1374188 w 2638429"/>
              <a:gd name="connsiteY409" fmla="*/ 2580333 h 3479760"/>
              <a:gd name="connsiteX410" fmla="*/ 1429150 w 2638429"/>
              <a:gd name="connsiteY410" fmla="*/ 2580333 h 3479760"/>
              <a:gd name="connsiteX411" fmla="*/ 1484114 w 2638429"/>
              <a:gd name="connsiteY411" fmla="*/ 2580333 h 3479760"/>
              <a:gd name="connsiteX412" fmla="*/ 1429150 w 2638429"/>
              <a:gd name="connsiteY412" fmla="*/ 2692761 h 3479760"/>
              <a:gd name="connsiteX413" fmla="*/ 1264251 w 2638429"/>
              <a:gd name="connsiteY413" fmla="*/ 2580333 h 3479760"/>
              <a:gd name="connsiteX414" fmla="*/ 1319214 w 2638429"/>
              <a:gd name="connsiteY414" fmla="*/ 2580333 h 3479760"/>
              <a:gd name="connsiteX415" fmla="*/ 1374187 w 2638429"/>
              <a:gd name="connsiteY415" fmla="*/ 2580333 h 3479760"/>
              <a:gd name="connsiteX416" fmla="*/ 1319214 w 2638429"/>
              <a:gd name="connsiteY416" fmla="*/ 2692761 h 3479760"/>
              <a:gd name="connsiteX417" fmla="*/ 1154315 w 2638429"/>
              <a:gd name="connsiteY417" fmla="*/ 2580333 h 3479760"/>
              <a:gd name="connsiteX418" fmla="*/ 1154316 w 2638429"/>
              <a:gd name="connsiteY418" fmla="*/ 2580333 h 3479760"/>
              <a:gd name="connsiteX419" fmla="*/ 1209278 w 2638429"/>
              <a:gd name="connsiteY419" fmla="*/ 2580333 h 3479760"/>
              <a:gd name="connsiteX420" fmla="*/ 1264251 w 2638429"/>
              <a:gd name="connsiteY420" fmla="*/ 2580333 h 3479760"/>
              <a:gd name="connsiteX421" fmla="*/ 1209278 w 2638429"/>
              <a:gd name="connsiteY421" fmla="*/ 2692761 h 3479760"/>
              <a:gd name="connsiteX422" fmla="*/ 1044379 w 2638429"/>
              <a:gd name="connsiteY422" fmla="*/ 2580333 h 3479760"/>
              <a:gd name="connsiteX423" fmla="*/ 1099352 w 2638429"/>
              <a:gd name="connsiteY423" fmla="*/ 2580333 h 3479760"/>
              <a:gd name="connsiteX424" fmla="*/ 1154315 w 2638429"/>
              <a:gd name="connsiteY424" fmla="*/ 2580333 h 3479760"/>
              <a:gd name="connsiteX425" fmla="*/ 1099352 w 2638429"/>
              <a:gd name="connsiteY425" fmla="*/ 2692761 h 3479760"/>
              <a:gd name="connsiteX426" fmla="*/ 824507 w 2638429"/>
              <a:gd name="connsiteY426" fmla="*/ 2580333 h 3479760"/>
              <a:gd name="connsiteX427" fmla="*/ 879480 w 2638429"/>
              <a:gd name="connsiteY427" fmla="*/ 2580333 h 3479760"/>
              <a:gd name="connsiteX428" fmla="*/ 934442 w 2638429"/>
              <a:gd name="connsiteY428" fmla="*/ 2580333 h 3479760"/>
              <a:gd name="connsiteX429" fmla="*/ 934443 w 2638429"/>
              <a:gd name="connsiteY429" fmla="*/ 2580333 h 3479760"/>
              <a:gd name="connsiteX430" fmla="*/ 879480 w 2638429"/>
              <a:gd name="connsiteY430" fmla="*/ 2692761 h 3479760"/>
              <a:gd name="connsiteX431" fmla="*/ 714580 w 2638429"/>
              <a:gd name="connsiteY431" fmla="*/ 2580333 h 3479760"/>
              <a:gd name="connsiteX432" fmla="*/ 769543 w 2638429"/>
              <a:gd name="connsiteY432" fmla="*/ 2580333 h 3479760"/>
              <a:gd name="connsiteX433" fmla="*/ 824506 w 2638429"/>
              <a:gd name="connsiteY433" fmla="*/ 2580333 h 3479760"/>
              <a:gd name="connsiteX434" fmla="*/ 824507 w 2638429"/>
              <a:gd name="connsiteY434" fmla="*/ 2580333 h 3479760"/>
              <a:gd name="connsiteX435" fmla="*/ 769543 w 2638429"/>
              <a:gd name="connsiteY435" fmla="*/ 2692761 h 3479760"/>
              <a:gd name="connsiteX436" fmla="*/ 494708 w 2638429"/>
              <a:gd name="connsiteY436" fmla="*/ 2580333 h 3479760"/>
              <a:gd name="connsiteX437" fmla="*/ 549671 w 2638429"/>
              <a:gd name="connsiteY437" fmla="*/ 2580333 h 3479760"/>
              <a:gd name="connsiteX438" fmla="*/ 604644 w 2638429"/>
              <a:gd name="connsiteY438" fmla="*/ 2580333 h 3479760"/>
              <a:gd name="connsiteX439" fmla="*/ 549671 w 2638429"/>
              <a:gd name="connsiteY439" fmla="*/ 2692761 h 3479760"/>
              <a:gd name="connsiteX440" fmla="*/ 384771 w 2638429"/>
              <a:gd name="connsiteY440" fmla="*/ 2580333 h 3479760"/>
              <a:gd name="connsiteX441" fmla="*/ 439744 w 2638429"/>
              <a:gd name="connsiteY441" fmla="*/ 2580333 h 3479760"/>
              <a:gd name="connsiteX442" fmla="*/ 494707 w 2638429"/>
              <a:gd name="connsiteY442" fmla="*/ 2580333 h 3479760"/>
              <a:gd name="connsiteX443" fmla="*/ 439744 w 2638429"/>
              <a:gd name="connsiteY443" fmla="*/ 2692761 h 3479760"/>
              <a:gd name="connsiteX444" fmla="*/ 2088758 w 2638429"/>
              <a:gd name="connsiteY444" fmla="*/ 2467906 h 3479760"/>
              <a:gd name="connsiteX445" fmla="*/ 2143721 w 2638429"/>
              <a:gd name="connsiteY445" fmla="*/ 2467906 h 3479760"/>
              <a:gd name="connsiteX446" fmla="*/ 2198694 w 2638429"/>
              <a:gd name="connsiteY446" fmla="*/ 2467906 h 3479760"/>
              <a:gd name="connsiteX447" fmla="*/ 2143721 w 2638429"/>
              <a:gd name="connsiteY447" fmla="*/ 2580333 h 3479760"/>
              <a:gd name="connsiteX448" fmla="*/ 1978822 w 2638429"/>
              <a:gd name="connsiteY448" fmla="*/ 2467906 h 3479760"/>
              <a:gd name="connsiteX449" fmla="*/ 2033785 w 2638429"/>
              <a:gd name="connsiteY449" fmla="*/ 2467906 h 3479760"/>
              <a:gd name="connsiteX450" fmla="*/ 2088758 w 2638429"/>
              <a:gd name="connsiteY450" fmla="*/ 2467906 h 3479760"/>
              <a:gd name="connsiteX451" fmla="*/ 2033785 w 2638429"/>
              <a:gd name="connsiteY451" fmla="*/ 2580333 h 3479760"/>
              <a:gd name="connsiteX452" fmla="*/ 1868886 w 2638429"/>
              <a:gd name="connsiteY452" fmla="*/ 2467906 h 3479760"/>
              <a:gd name="connsiteX453" fmla="*/ 1923859 w 2638429"/>
              <a:gd name="connsiteY453" fmla="*/ 2467906 h 3479760"/>
              <a:gd name="connsiteX454" fmla="*/ 1978822 w 2638429"/>
              <a:gd name="connsiteY454" fmla="*/ 2467906 h 3479760"/>
              <a:gd name="connsiteX455" fmla="*/ 1923859 w 2638429"/>
              <a:gd name="connsiteY455" fmla="*/ 2580333 h 3479760"/>
              <a:gd name="connsiteX456" fmla="*/ 1758950 w 2638429"/>
              <a:gd name="connsiteY456" fmla="*/ 2467906 h 3479760"/>
              <a:gd name="connsiteX457" fmla="*/ 1813923 w 2638429"/>
              <a:gd name="connsiteY457" fmla="*/ 2467906 h 3479760"/>
              <a:gd name="connsiteX458" fmla="*/ 1868886 w 2638429"/>
              <a:gd name="connsiteY458" fmla="*/ 2467906 h 3479760"/>
              <a:gd name="connsiteX459" fmla="*/ 1813923 w 2638429"/>
              <a:gd name="connsiteY459" fmla="*/ 2580333 h 3479760"/>
              <a:gd name="connsiteX460" fmla="*/ 1649023 w 2638429"/>
              <a:gd name="connsiteY460" fmla="*/ 2467906 h 3479760"/>
              <a:gd name="connsiteX461" fmla="*/ 1703987 w 2638429"/>
              <a:gd name="connsiteY461" fmla="*/ 2467906 h 3479760"/>
              <a:gd name="connsiteX462" fmla="*/ 1758950 w 2638429"/>
              <a:gd name="connsiteY462" fmla="*/ 2467906 h 3479760"/>
              <a:gd name="connsiteX463" fmla="*/ 1703987 w 2638429"/>
              <a:gd name="connsiteY463" fmla="*/ 2580333 h 3479760"/>
              <a:gd name="connsiteX464" fmla="*/ 1539087 w 2638429"/>
              <a:gd name="connsiteY464" fmla="*/ 2467906 h 3479760"/>
              <a:gd name="connsiteX465" fmla="*/ 1594050 w 2638429"/>
              <a:gd name="connsiteY465" fmla="*/ 2467906 h 3479760"/>
              <a:gd name="connsiteX466" fmla="*/ 1649023 w 2638429"/>
              <a:gd name="connsiteY466" fmla="*/ 2467906 h 3479760"/>
              <a:gd name="connsiteX467" fmla="*/ 1594050 w 2638429"/>
              <a:gd name="connsiteY467" fmla="*/ 2580333 h 3479760"/>
              <a:gd name="connsiteX468" fmla="*/ 1429151 w 2638429"/>
              <a:gd name="connsiteY468" fmla="*/ 2467906 h 3479760"/>
              <a:gd name="connsiteX469" fmla="*/ 1484114 w 2638429"/>
              <a:gd name="connsiteY469" fmla="*/ 2467906 h 3479760"/>
              <a:gd name="connsiteX470" fmla="*/ 1539087 w 2638429"/>
              <a:gd name="connsiteY470" fmla="*/ 2467906 h 3479760"/>
              <a:gd name="connsiteX471" fmla="*/ 1484114 w 2638429"/>
              <a:gd name="connsiteY471" fmla="*/ 2580333 h 3479760"/>
              <a:gd name="connsiteX472" fmla="*/ 1319215 w 2638429"/>
              <a:gd name="connsiteY472" fmla="*/ 2467906 h 3479760"/>
              <a:gd name="connsiteX473" fmla="*/ 1374188 w 2638429"/>
              <a:gd name="connsiteY473" fmla="*/ 2467906 h 3479760"/>
              <a:gd name="connsiteX474" fmla="*/ 1429150 w 2638429"/>
              <a:gd name="connsiteY474" fmla="*/ 2467906 h 3479760"/>
              <a:gd name="connsiteX475" fmla="*/ 1429151 w 2638429"/>
              <a:gd name="connsiteY475" fmla="*/ 2467906 h 3479760"/>
              <a:gd name="connsiteX476" fmla="*/ 1374188 w 2638429"/>
              <a:gd name="connsiteY476" fmla="*/ 2580333 h 3479760"/>
              <a:gd name="connsiteX477" fmla="*/ 1099352 w 2638429"/>
              <a:gd name="connsiteY477" fmla="*/ 2467906 h 3479760"/>
              <a:gd name="connsiteX478" fmla="*/ 1154316 w 2638429"/>
              <a:gd name="connsiteY478" fmla="*/ 2467906 h 3479760"/>
              <a:gd name="connsiteX479" fmla="*/ 1209278 w 2638429"/>
              <a:gd name="connsiteY479" fmla="*/ 2467906 h 3479760"/>
              <a:gd name="connsiteX480" fmla="*/ 1209279 w 2638429"/>
              <a:gd name="connsiteY480" fmla="*/ 2467906 h 3479760"/>
              <a:gd name="connsiteX481" fmla="*/ 1264251 w 2638429"/>
              <a:gd name="connsiteY481" fmla="*/ 2467906 h 3479760"/>
              <a:gd name="connsiteX482" fmla="*/ 1319214 w 2638429"/>
              <a:gd name="connsiteY482" fmla="*/ 2467906 h 3479760"/>
              <a:gd name="connsiteX483" fmla="*/ 1264251 w 2638429"/>
              <a:gd name="connsiteY483" fmla="*/ 2580333 h 3479760"/>
              <a:gd name="connsiteX484" fmla="*/ 1209279 w 2638429"/>
              <a:gd name="connsiteY484" fmla="*/ 2467907 h 3479760"/>
              <a:gd name="connsiteX485" fmla="*/ 1154316 w 2638429"/>
              <a:gd name="connsiteY485" fmla="*/ 2580333 h 3479760"/>
              <a:gd name="connsiteX486" fmla="*/ 989416 w 2638429"/>
              <a:gd name="connsiteY486" fmla="*/ 2467906 h 3479760"/>
              <a:gd name="connsiteX487" fmla="*/ 1044379 w 2638429"/>
              <a:gd name="connsiteY487" fmla="*/ 2467906 h 3479760"/>
              <a:gd name="connsiteX488" fmla="*/ 1099352 w 2638429"/>
              <a:gd name="connsiteY488" fmla="*/ 2467906 h 3479760"/>
              <a:gd name="connsiteX489" fmla="*/ 1044379 w 2638429"/>
              <a:gd name="connsiteY489" fmla="*/ 2580333 h 3479760"/>
              <a:gd name="connsiteX490" fmla="*/ 879479 w 2638429"/>
              <a:gd name="connsiteY490" fmla="*/ 2467906 h 3479760"/>
              <a:gd name="connsiteX491" fmla="*/ 879480 w 2638429"/>
              <a:gd name="connsiteY491" fmla="*/ 2467906 h 3479760"/>
              <a:gd name="connsiteX492" fmla="*/ 934442 w 2638429"/>
              <a:gd name="connsiteY492" fmla="*/ 2467906 h 3479760"/>
              <a:gd name="connsiteX493" fmla="*/ 989415 w 2638429"/>
              <a:gd name="connsiteY493" fmla="*/ 2467906 h 3479760"/>
              <a:gd name="connsiteX494" fmla="*/ 934442 w 2638429"/>
              <a:gd name="connsiteY494" fmla="*/ 2580333 h 3479760"/>
              <a:gd name="connsiteX495" fmla="*/ 769543 w 2638429"/>
              <a:gd name="connsiteY495" fmla="*/ 2467906 h 3479760"/>
              <a:gd name="connsiteX496" fmla="*/ 824506 w 2638429"/>
              <a:gd name="connsiteY496" fmla="*/ 2467906 h 3479760"/>
              <a:gd name="connsiteX497" fmla="*/ 879479 w 2638429"/>
              <a:gd name="connsiteY497" fmla="*/ 2467906 h 3479760"/>
              <a:gd name="connsiteX498" fmla="*/ 824506 w 2638429"/>
              <a:gd name="connsiteY498" fmla="*/ 2580333 h 3479760"/>
              <a:gd name="connsiteX499" fmla="*/ 549671 w 2638429"/>
              <a:gd name="connsiteY499" fmla="*/ 2467906 h 3479760"/>
              <a:gd name="connsiteX500" fmla="*/ 604644 w 2638429"/>
              <a:gd name="connsiteY500" fmla="*/ 2467906 h 3479760"/>
              <a:gd name="connsiteX501" fmla="*/ 659607 w 2638429"/>
              <a:gd name="connsiteY501" fmla="*/ 2467906 h 3479760"/>
              <a:gd name="connsiteX502" fmla="*/ 604644 w 2638429"/>
              <a:gd name="connsiteY502" fmla="*/ 2580333 h 3479760"/>
              <a:gd name="connsiteX503" fmla="*/ 439744 w 2638429"/>
              <a:gd name="connsiteY503" fmla="*/ 2467906 h 3479760"/>
              <a:gd name="connsiteX504" fmla="*/ 494707 w 2638429"/>
              <a:gd name="connsiteY504" fmla="*/ 2467906 h 3479760"/>
              <a:gd name="connsiteX505" fmla="*/ 549671 w 2638429"/>
              <a:gd name="connsiteY505" fmla="*/ 2467906 h 3479760"/>
              <a:gd name="connsiteX506" fmla="*/ 494707 w 2638429"/>
              <a:gd name="connsiteY506" fmla="*/ 2580333 h 3479760"/>
              <a:gd name="connsiteX507" fmla="*/ 1209279 w 2638429"/>
              <a:gd name="connsiteY507" fmla="*/ 2243043 h 3479760"/>
              <a:gd name="connsiteX508" fmla="*/ 1154317 w 2638429"/>
              <a:gd name="connsiteY508" fmla="*/ 2355469 h 3479760"/>
              <a:gd name="connsiteX509" fmla="*/ 1209278 w 2638429"/>
              <a:gd name="connsiteY509" fmla="*/ 2355469 h 3479760"/>
              <a:gd name="connsiteX510" fmla="*/ 1264251 w 2638429"/>
              <a:gd name="connsiteY510" fmla="*/ 2355469 h 3479760"/>
              <a:gd name="connsiteX511" fmla="*/ 1868886 w 2638429"/>
              <a:gd name="connsiteY511" fmla="*/ 2243042 h 3479760"/>
              <a:gd name="connsiteX512" fmla="*/ 1923859 w 2638429"/>
              <a:gd name="connsiteY512" fmla="*/ 2243042 h 3479760"/>
              <a:gd name="connsiteX513" fmla="*/ 1978822 w 2638429"/>
              <a:gd name="connsiteY513" fmla="*/ 2243042 h 3479760"/>
              <a:gd name="connsiteX514" fmla="*/ 1923859 w 2638429"/>
              <a:gd name="connsiteY514" fmla="*/ 2355470 h 3479760"/>
              <a:gd name="connsiteX515" fmla="*/ 1758950 w 2638429"/>
              <a:gd name="connsiteY515" fmla="*/ 2243042 h 3479760"/>
              <a:gd name="connsiteX516" fmla="*/ 1813923 w 2638429"/>
              <a:gd name="connsiteY516" fmla="*/ 2243042 h 3479760"/>
              <a:gd name="connsiteX517" fmla="*/ 1868886 w 2638429"/>
              <a:gd name="connsiteY517" fmla="*/ 2243042 h 3479760"/>
              <a:gd name="connsiteX518" fmla="*/ 1813923 w 2638429"/>
              <a:gd name="connsiteY518" fmla="*/ 2355470 h 3479760"/>
              <a:gd name="connsiteX519" fmla="*/ 1649023 w 2638429"/>
              <a:gd name="connsiteY519" fmla="*/ 2243042 h 3479760"/>
              <a:gd name="connsiteX520" fmla="*/ 1703987 w 2638429"/>
              <a:gd name="connsiteY520" fmla="*/ 2243042 h 3479760"/>
              <a:gd name="connsiteX521" fmla="*/ 1758949 w 2638429"/>
              <a:gd name="connsiteY521" fmla="*/ 2243042 h 3479760"/>
              <a:gd name="connsiteX522" fmla="*/ 1758950 w 2638429"/>
              <a:gd name="connsiteY522" fmla="*/ 2243042 h 3479760"/>
              <a:gd name="connsiteX523" fmla="*/ 1703987 w 2638429"/>
              <a:gd name="connsiteY523" fmla="*/ 2355470 h 3479760"/>
              <a:gd name="connsiteX524" fmla="*/ 1319215 w 2638429"/>
              <a:gd name="connsiteY524" fmla="*/ 2243042 h 3479760"/>
              <a:gd name="connsiteX525" fmla="*/ 1374188 w 2638429"/>
              <a:gd name="connsiteY525" fmla="*/ 2243042 h 3479760"/>
              <a:gd name="connsiteX526" fmla="*/ 1429150 w 2638429"/>
              <a:gd name="connsiteY526" fmla="*/ 2243042 h 3479760"/>
              <a:gd name="connsiteX527" fmla="*/ 1429151 w 2638429"/>
              <a:gd name="connsiteY527" fmla="*/ 2243042 h 3479760"/>
              <a:gd name="connsiteX528" fmla="*/ 1374189 w 2638429"/>
              <a:gd name="connsiteY528" fmla="*/ 2355469 h 3479760"/>
              <a:gd name="connsiteX529" fmla="*/ 1429150 w 2638429"/>
              <a:gd name="connsiteY529" fmla="*/ 2355469 h 3479760"/>
              <a:gd name="connsiteX530" fmla="*/ 1484114 w 2638429"/>
              <a:gd name="connsiteY530" fmla="*/ 2355469 h 3479760"/>
              <a:gd name="connsiteX531" fmla="*/ 1429151 w 2638429"/>
              <a:gd name="connsiteY531" fmla="*/ 2243042 h 3479760"/>
              <a:gd name="connsiteX532" fmla="*/ 1484114 w 2638429"/>
              <a:gd name="connsiteY532" fmla="*/ 2243042 h 3479760"/>
              <a:gd name="connsiteX533" fmla="*/ 1539087 w 2638429"/>
              <a:gd name="connsiteY533" fmla="*/ 2243042 h 3479760"/>
              <a:gd name="connsiteX534" fmla="*/ 1484115 w 2638429"/>
              <a:gd name="connsiteY534" fmla="*/ 2355469 h 3479760"/>
              <a:gd name="connsiteX535" fmla="*/ 1539087 w 2638429"/>
              <a:gd name="connsiteY535" fmla="*/ 2355469 h 3479760"/>
              <a:gd name="connsiteX536" fmla="*/ 1594050 w 2638429"/>
              <a:gd name="connsiteY536" fmla="*/ 2355469 h 3479760"/>
              <a:gd name="connsiteX537" fmla="*/ 1539087 w 2638429"/>
              <a:gd name="connsiteY537" fmla="*/ 2243042 h 3479760"/>
              <a:gd name="connsiteX538" fmla="*/ 1594050 w 2638429"/>
              <a:gd name="connsiteY538" fmla="*/ 2243042 h 3479760"/>
              <a:gd name="connsiteX539" fmla="*/ 1649023 w 2638429"/>
              <a:gd name="connsiteY539" fmla="*/ 2243042 h 3479760"/>
              <a:gd name="connsiteX540" fmla="*/ 1594051 w 2638429"/>
              <a:gd name="connsiteY540" fmla="*/ 2355469 h 3479760"/>
              <a:gd name="connsiteX541" fmla="*/ 1649023 w 2638429"/>
              <a:gd name="connsiteY541" fmla="*/ 2355469 h 3479760"/>
              <a:gd name="connsiteX542" fmla="*/ 1703986 w 2638429"/>
              <a:gd name="connsiteY542" fmla="*/ 2355469 h 3479760"/>
              <a:gd name="connsiteX543" fmla="*/ 1649023 w 2638429"/>
              <a:gd name="connsiteY543" fmla="*/ 2467906 h 3479760"/>
              <a:gd name="connsiteX544" fmla="*/ 1594051 w 2638429"/>
              <a:gd name="connsiteY544" fmla="*/ 2355470 h 3479760"/>
              <a:gd name="connsiteX545" fmla="*/ 1594050 w 2638429"/>
              <a:gd name="connsiteY545" fmla="*/ 2355470 h 3479760"/>
              <a:gd name="connsiteX546" fmla="*/ 1594050 w 2638429"/>
              <a:gd name="connsiteY546" fmla="*/ 2355470 h 3479760"/>
              <a:gd name="connsiteX547" fmla="*/ 1539087 w 2638429"/>
              <a:gd name="connsiteY547" fmla="*/ 2467906 h 3479760"/>
              <a:gd name="connsiteX548" fmla="*/ 1484114 w 2638429"/>
              <a:gd name="connsiteY548" fmla="*/ 2355470 h 3479760"/>
              <a:gd name="connsiteX549" fmla="*/ 1429150 w 2638429"/>
              <a:gd name="connsiteY549" fmla="*/ 2467906 h 3479760"/>
              <a:gd name="connsiteX550" fmla="*/ 1374187 w 2638429"/>
              <a:gd name="connsiteY550" fmla="*/ 2355469 h 3479760"/>
              <a:gd name="connsiteX551" fmla="*/ 1374188 w 2638429"/>
              <a:gd name="connsiteY551" fmla="*/ 2355469 h 3479760"/>
              <a:gd name="connsiteX552" fmla="*/ 1099352 w 2638429"/>
              <a:gd name="connsiteY552" fmla="*/ 2243042 h 3479760"/>
              <a:gd name="connsiteX553" fmla="*/ 1154316 w 2638429"/>
              <a:gd name="connsiteY553" fmla="*/ 2243042 h 3479760"/>
              <a:gd name="connsiteX554" fmla="*/ 1209278 w 2638429"/>
              <a:gd name="connsiteY554" fmla="*/ 2243042 h 3479760"/>
              <a:gd name="connsiteX555" fmla="*/ 1209279 w 2638429"/>
              <a:gd name="connsiteY555" fmla="*/ 2243042 h 3479760"/>
              <a:gd name="connsiteX556" fmla="*/ 1264251 w 2638429"/>
              <a:gd name="connsiteY556" fmla="*/ 2243042 h 3479760"/>
              <a:gd name="connsiteX557" fmla="*/ 1319214 w 2638429"/>
              <a:gd name="connsiteY557" fmla="*/ 2243042 h 3479760"/>
              <a:gd name="connsiteX558" fmla="*/ 1264252 w 2638429"/>
              <a:gd name="connsiteY558" fmla="*/ 2355469 h 3479760"/>
              <a:gd name="connsiteX559" fmla="*/ 1319214 w 2638429"/>
              <a:gd name="connsiteY559" fmla="*/ 2355469 h 3479760"/>
              <a:gd name="connsiteX560" fmla="*/ 1374187 w 2638429"/>
              <a:gd name="connsiteY560" fmla="*/ 2355469 h 3479760"/>
              <a:gd name="connsiteX561" fmla="*/ 1319214 w 2638429"/>
              <a:gd name="connsiteY561" fmla="*/ 2467906 h 3479760"/>
              <a:gd name="connsiteX562" fmla="*/ 1264252 w 2638429"/>
              <a:gd name="connsiteY562" fmla="*/ 2355470 h 3479760"/>
              <a:gd name="connsiteX563" fmla="*/ 1264251 w 2638429"/>
              <a:gd name="connsiteY563" fmla="*/ 2355470 h 3479760"/>
              <a:gd name="connsiteX564" fmla="*/ 1264251 w 2638429"/>
              <a:gd name="connsiteY564" fmla="*/ 2355470 h 3479760"/>
              <a:gd name="connsiteX565" fmla="*/ 1209278 w 2638429"/>
              <a:gd name="connsiteY565" fmla="*/ 2467906 h 3479760"/>
              <a:gd name="connsiteX566" fmla="*/ 1154315 w 2638429"/>
              <a:gd name="connsiteY566" fmla="*/ 2355469 h 3479760"/>
              <a:gd name="connsiteX567" fmla="*/ 1154316 w 2638429"/>
              <a:gd name="connsiteY567" fmla="*/ 2355469 h 3479760"/>
              <a:gd name="connsiteX568" fmla="*/ 989416 w 2638429"/>
              <a:gd name="connsiteY568" fmla="*/ 2243042 h 3479760"/>
              <a:gd name="connsiteX569" fmla="*/ 1044379 w 2638429"/>
              <a:gd name="connsiteY569" fmla="*/ 2243042 h 3479760"/>
              <a:gd name="connsiteX570" fmla="*/ 1099352 w 2638429"/>
              <a:gd name="connsiteY570" fmla="*/ 2243042 h 3479760"/>
              <a:gd name="connsiteX571" fmla="*/ 1044380 w 2638429"/>
              <a:gd name="connsiteY571" fmla="*/ 2355469 h 3479760"/>
              <a:gd name="connsiteX572" fmla="*/ 1099352 w 2638429"/>
              <a:gd name="connsiteY572" fmla="*/ 2355469 h 3479760"/>
              <a:gd name="connsiteX573" fmla="*/ 1154315 w 2638429"/>
              <a:gd name="connsiteY573" fmla="*/ 2355469 h 3479760"/>
              <a:gd name="connsiteX574" fmla="*/ 1099352 w 2638429"/>
              <a:gd name="connsiteY574" fmla="*/ 2467906 h 3479760"/>
              <a:gd name="connsiteX575" fmla="*/ 1044380 w 2638429"/>
              <a:gd name="connsiteY575" fmla="*/ 2355470 h 3479760"/>
              <a:gd name="connsiteX576" fmla="*/ 1044379 w 2638429"/>
              <a:gd name="connsiteY576" fmla="*/ 2355470 h 3479760"/>
              <a:gd name="connsiteX577" fmla="*/ 1044379 w 2638429"/>
              <a:gd name="connsiteY577" fmla="*/ 2355470 h 3479760"/>
              <a:gd name="connsiteX578" fmla="*/ 989416 w 2638429"/>
              <a:gd name="connsiteY578" fmla="*/ 2467906 h 3479760"/>
              <a:gd name="connsiteX579" fmla="*/ 934443 w 2638429"/>
              <a:gd name="connsiteY579" fmla="*/ 2355469 h 3479760"/>
              <a:gd name="connsiteX580" fmla="*/ 989416 w 2638429"/>
              <a:gd name="connsiteY580" fmla="*/ 2355469 h 3479760"/>
              <a:gd name="connsiteX581" fmla="*/ 1044379 w 2638429"/>
              <a:gd name="connsiteY581" fmla="*/ 2355469 h 3479760"/>
              <a:gd name="connsiteX582" fmla="*/ 879479 w 2638429"/>
              <a:gd name="connsiteY582" fmla="*/ 2243042 h 3479760"/>
              <a:gd name="connsiteX583" fmla="*/ 879480 w 2638429"/>
              <a:gd name="connsiteY583" fmla="*/ 2243042 h 3479760"/>
              <a:gd name="connsiteX584" fmla="*/ 934442 w 2638429"/>
              <a:gd name="connsiteY584" fmla="*/ 2243042 h 3479760"/>
              <a:gd name="connsiteX585" fmla="*/ 989415 w 2638429"/>
              <a:gd name="connsiteY585" fmla="*/ 2243042 h 3479760"/>
              <a:gd name="connsiteX586" fmla="*/ 934443 w 2638429"/>
              <a:gd name="connsiteY586" fmla="*/ 2355469 h 3479760"/>
              <a:gd name="connsiteX587" fmla="*/ 934443 w 2638429"/>
              <a:gd name="connsiteY587" fmla="*/ 2355469 h 3479760"/>
              <a:gd name="connsiteX588" fmla="*/ 879480 w 2638429"/>
              <a:gd name="connsiteY588" fmla="*/ 2467906 h 3479760"/>
              <a:gd name="connsiteX589" fmla="*/ 824507 w 2638429"/>
              <a:gd name="connsiteY589" fmla="*/ 2355469 h 3479760"/>
              <a:gd name="connsiteX590" fmla="*/ 879480 w 2638429"/>
              <a:gd name="connsiteY590" fmla="*/ 2355469 h 3479760"/>
              <a:gd name="connsiteX591" fmla="*/ 934442 w 2638429"/>
              <a:gd name="connsiteY591" fmla="*/ 2355469 h 3479760"/>
              <a:gd name="connsiteX592" fmla="*/ 659607 w 2638429"/>
              <a:gd name="connsiteY592" fmla="*/ 2243042 h 3479760"/>
              <a:gd name="connsiteX593" fmla="*/ 659608 w 2638429"/>
              <a:gd name="connsiteY593" fmla="*/ 2243042 h 3479760"/>
              <a:gd name="connsiteX594" fmla="*/ 714580 w 2638429"/>
              <a:gd name="connsiteY594" fmla="*/ 2243042 h 3479760"/>
              <a:gd name="connsiteX595" fmla="*/ 769543 w 2638429"/>
              <a:gd name="connsiteY595" fmla="*/ 2243042 h 3479760"/>
              <a:gd name="connsiteX596" fmla="*/ 714581 w 2638429"/>
              <a:gd name="connsiteY596" fmla="*/ 2355469 h 3479760"/>
              <a:gd name="connsiteX597" fmla="*/ 769543 w 2638429"/>
              <a:gd name="connsiteY597" fmla="*/ 2355469 h 3479760"/>
              <a:gd name="connsiteX598" fmla="*/ 824506 w 2638429"/>
              <a:gd name="connsiteY598" fmla="*/ 2355469 h 3479760"/>
              <a:gd name="connsiteX599" fmla="*/ 769543 w 2638429"/>
              <a:gd name="connsiteY599" fmla="*/ 2243042 h 3479760"/>
              <a:gd name="connsiteX600" fmla="*/ 824506 w 2638429"/>
              <a:gd name="connsiteY600" fmla="*/ 2243042 h 3479760"/>
              <a:gd name="connsiteX601" fmla="*/ 879479 w 2638429"/>
              <a:gd name="connsiteY601" fmla="*/ 2243042 h 3479760"/>
              <a:gd name="connsiteX602" fmla="*/ 824507 w 2638429"/>
              <a:gd name="connsiteY602" fmla="*/ 2355469 h 3479760"/>
              <a:gd name="connsiteX603" fmla="*/ 824507 w 2638429"/>
              <a:gd name="connsiteY603" fmla="*/ 2355469 h 3479760"/>
              <a:gd name="connsiteX604" fmla="*/ 769543 w 2638429"/>
              <a:gd name="connsiteY604" fmla="*/ 2467906 h 3479760"/>
              <a:gd name="connsiteX605" fmla="*/ 714581 w 2638429"/>
              <a:gd name="connsiteY605" fmla="*/ 2355470 h 3479760"/>
              <a:gd name="connsiteX606" fmla="*/ 714580 w 2638429"/>
              <a:gd name="connsiteY606" fmla="*/ 2355470 h 3479760"/>
              <a:gd name="connsiteX607" fmla="*/ 714580 w 2638429"/>
              <a:gd name="connsiteY607" fmla="*/ 2355470 h 3479760"/>
              <a:gd name="connsiteX608" fmla="*/ 659608 w 2638429"/>
              <a:gd name="connsiteY608" fmla="*/ 2467906 h 3479760"/>
              <a:gd name="connsiteX609" fmla="*/ 604644 w 2638429"/>
              <a:gd name="connsiteY609" fmla="*/ 2355469 h 3479760"/>
              <a:gd name="connsiteX610" fmla="*/ 659608 w 2638429"/>
              <a:gd name="connsiteY610" fmla="*/ 2355469 h 3479760"/>
              <a:gd name="connsiteX611" fmla="*/ 714580 w 2638429"/>
              <a:gd name="connsiteY611" fmla="*/ 2355469 h 3479760"/>
              <a:gd name="connsiteX612" fmla="*/ 439744 w 2638429"/>
              <a:gd name="connsiteY612" fmla="*/ 2243042 h 3479760"/>
              <a:gd name="connsiteX613" fmla="*/ 494707 w 2638429"/>
              <a:gd name="connsiteY613" fmla="*/ 2243042 h 3479760"/>
              <a:gd name="connsiteX614" fmla="*/ 549671 w 2638429"/>
              <a:gd name="connsiteY614" fmla="*/ 2243042 h 3479760"/>
              <a:gd name="connsiteX615" fmla="*/ 494707 w 2638429"/>
              <a:gd name="connsiteY615" fmla="*/ 2355470 h 3479760"/>
              <a:gd name="connsiteX616" fmla="*/ 1813923 w 2638429"/>
              <a:gd name="connsiteY616" fmla="*/ 2130615 h 3479760"/>
              <a:gd name="connsiteX617" fmla="*/ 1868886 w 2638429"/>
              <a:gd name="connsiteY617" fmla="*/ 2130615 h 3479760"/>
              <a:gd name="connsiteX618" fmla="*/ 1923859 w 2638429"/>
              <a:gd name="connsiteY618" fmla="*/ 2130615 h 3479760"/>
              <a:gd name="connsiteX619" fmla="*/ 1868886 w 2638429"/>
              <a:gd name="connsiteY619" fmla="*/ 2243042 h 3479760"/>
              <a:gd name="connsiteX620" fmla="*/ 1703986 w 2638429"/>
              <a:gd name="connsiteY620" fmla="*/ 2130615 h 3479760"/>
              <a:gd name="connsiteX621" fmla="*/ 1758949 w 2638429"/>
              <a:gd name="connsiteY621" fmla="*/ 2130615 h 3479760"/>
              <a:gd name="connsiteX622" fmla="*/ 1813922 w 2638429"/>
              <a:gd name="connsiteY622" fmla="*/ 2130615 h 3479760"/>
              <a:gd name="connsiteX623" fmla="*/ 1758949 w 2638429"/>
              <a:gd name="connsiteY623" fmla="*/ 2243042 h 3479760"/>
              <a:gd name="connsiteX624" fmla="*/ 1594050 w 2638429"/>
              <a:gd name="connsiteY624" fmla="*/ 2130615 h 3479760"/>
              <a:gd name="connsiteX625" fmla="*/ 1649023 w 2638429"/>
              <a:gd name="connsiteY625" fmla="*/ 2130615 h 3479760"/>
              <a:gd name="connsiteX626" fmla="*/ 1703986 w 2638429"/>
              <a:gd name="connsiteY626" fmla="*/ 2130615 h 3479760"/>
              <a:gd name="connsiteX627" fmla="*/ 1649023 w 2638429"/>
              <a:gd name="connsiteY627" fmla="*/ 2243042 h 3479760"/>
              <a:gd name="connsiteX628" fmla="*/ 1484114 w 2638429"/>
              <a:gd name="connsiteY628" fmla="*/ 2130615 h 3479760"/>
              <a:gd name="connsiteX629" fmla="*/ 1539087 w 2638429"/>
              <a:gd name="connsiteY629" fmla="*/ 2130615 h 3479760"/>
              <a:gd name="connsiteX630" fmla="*/ 1594050 w 2638429"/>
              <a:gd name="connsiteY630" fmla="*/ 2130615 h 3479760"/>
              <a:gd name="connsiteX631" fmla="*/ 1539087 w 2638429"/>
              <a:gd name="connsiteY631" fmla="*/ 2243042 h 3479760"/>
              <a:gd name="connsiteX632" fmla="*/ 1374187 w 2638429"/>
              <a:gd name="connsiteY632" fmla="*/ 2130615 h 3479760"/>
              <a:gd name="connsiteX633" fmla="*/ 1429150 w 2638429"/>
              <a:gd name="connsiteY633" fmla="*/ 2130615 h 3479760"/>
              <a:gd name="connsiteX634" fmla="*/ 1484114 w 2638429"/>
              <a:gd name="connsiteY634" fmla="*/ 2130615 h 3479760"/>
              <a:gd name="connsiteX635" fmla="*/ 1429150 w 2638429"/>
              <a:gd name="connsiteY635" fmla="*/ 2243042 h 3479760"/>
              <a:gd name="connsiteX636" fmla="*/ 1264251 w 2638429"/>
              <a:gd name="connsiteY636" fmla="*/ 2130615 h 3479760"/>
              <a:gd name="connsiteX637" fmla="*/ 1319214 w 2638429"/>
              <a:gd name="connsiteY637" fmla="*/ 2130615 h 3479760"/>
              <a:gd name="connsiteX638" fmla="*/ 1374187 w 2638429"/>
              <a:gd name="connsiteY638" fmla="*/ 2130615 h 3479760"/>
              <a:gd name="connsiteX639" fmla="*/ 1319214 w 2638429"/>
              <a:gd name="connsiteY639" fmla="*/ 2243042 h 3479760"/>
              <a:gd name="connsiteX640" fmla="*/ 1154315 w 2638429"/>
              <a:gd name="connsiteY640" fmla="*/ 2130615 h 3479760"/>
              <a:gd name="connsiteX641" fmla="*/ 1209278 w 2638429"/>
              <a:gd name="connsiteY641" fmla="*/ 2130615 h 3479760"/>
              <a:gd name="connsiteX642" fmla="*/ 1264251 w 2638429"/>
              <a:gd name="connsiteY642" fmla="*/ 2130615 h 3479760"/>
              <a:gd name="connsiteX643" fmla="*/ 1209278 w 2638429"/>
              <a:gd name="connsiteY643" fmla="*/ 2243042 h 3479760"/>
              <a:gd name="connsiteX644" fmla="*/ 1044379 w 2638429"/>
              <a:gd name="connsiteY644" fmla="*/ 2130615 h 3479760"/>
              <a:gd name="connsiteX645" fmla="*/ 1099352 w 2638429"/>
              <a:gd name="connsiteY645" fmla="*/ 2130615 h 3479760"/>
              <a:gd name="connsiteX646" fmla="*/ 1154315 w 2638429"/>
              <a:gd name="connsiteY646" fmla="*/ 2130615 h 3479760"/>
              <a:gd name="connsiteX647" fmla="*/ 1099352 w 2638429"/>
              <a:gd name="connsiteY647" fmla="*/ 2243042 h 3479760"/>
              <a:gd name="connsiteX648" fmla="*/ 934443 w 2638429"/>
              <a:gd name="connsiteY648" fmla="*/ 2130615 h 3479760"/>
              <a:gd name="connsiteX649" fmla="*/ 989416 w 2638429"/>
              <a:gd name="connsiteY649" fmla="*/ 2130615 h 3479760"/>
              <a:gd name="connsiteX650" fmla="*/ 1044379 w 2638429"/>
              <a:gd name="connsiteY650" fmla="*/ 2130615 h 3479760"/>
              <a:gd name="connsiteX651" fmla="*/ 989416 w 2638429"/>
              <a:gd name="connsiteY651" fmla="*/ 2243042 h 3479760"/>
              <a:gd name="connsiteX652" fmla="*/ 824507 w 2638429"/>
              <a:gd name="connsiteY652" fmla="*/ 2130615 h 3479760"/>
              <a:gd name="connsiteX653" fmla="*/ 879480 w 2638429"/>
              <a:gd name="connsiteY653" fmla="*/ 2130615 h 3479760"/>
              <a:gd name="connsiteX654" fmla="*/ 934443 w 2638429"/>
              <a:gd name="connsiteY654" fmla="*/ 2130615 h 3479760"/>
              <a:gd name="connsiteX655" fmla="*/ 879480 w 2638429"/>
              <a:gd name="connsiteY655" fmla="*/ 2243042 h 3479760"/>
              <a:gd name="connsiteX656" fmla="*/ 604644 w 2638429"/>
              <a:gd name="connsiteY656" fmla="*/ 2130615 h 3479760"/>
              <a:gd name="connsiteX657" fmla="*/ 659608 w 2638429"/>
              <a:gd name="connsiteY657" fmla="*/ 2130615 h 3479760"/>
              <a:gd name="connsiteX658" fmla="*/ 714580 w 2638429"/>
              <a:gd name="connsiteY658" fmla="*/ 2130615 h 3479760"/>
              <a:gd name="connsiteX659" fmla="*/ 659608 w 2638429"/>
              <a:gd name="connsiteY659" fmla="*/ 2243042 h 3479760"/>
              <a:gd name="connsiteX660" fmla="*/ 494708 w 2638429"/>
              <a:gd name="connsiteY660" fmla="*/ 2130615 h 3479760"/>
              <a:gd name="connsiteX661" fmla="*/ 549671 w 2638429"/>
              <a:gd name="connsiteY661" fmla="*/ 2130615 h 3479760"/>
              <a:gd name="connsiteX662" fmla="*/ 604644 w 2638429"/>
              <a:gd name="connsiteY662" fmla="*/ 2130615 h 3479760"/>
              <a:gd name="connsiteX663" fmla="*/ 549671 w 2638429"/>
              <a:gd name="connsiteY663" fmla="*/ 2243042 h 3479760"/>
              <a:gd name="connsiteX664" fmla="*/ 1813923 w 2638429"/>
              <a:gd name="connsiteY664" fmla="*/ 1905751 h 3479760"/>
              <a:gd name="connsiteX665" fmla="*/ 1868886 w 2638429"/>
              <a:gd name="connsiteY665" fmla="*/ 1905751 h 3479760"/>
              <a:gd name="connsiteX666" fmla="*/ 1923859 w 2638429"/>
              <a:gd name="connsiteY666" fmla="*/ 1905751 h 3479760"/>
              <a:gd name="connsiteX667" fmla="*/ 1868887 w 2638429"/>
              <a:gd name="connsiteY667" fmla="*/ 2018187 h 3479760"/>
              <a:gd name="connsiteX668" fmla="*/ 1923859 w 2638429"/>
              <a:gd name="connsiteY668" fmla="*/ 2018187 h 3479760"/>
              <a:gd name="connsiteX669" fmla="*/ 1978822 w 2638429"/>
              <a:gd name="connsiteY669" fmla="*/ 2018187 h 3479760"/>
              <a:gd name="connsiteX670" fmla="*/ 1923859 w 2638429"/>
              <a:gd name="connsiteY670" fmla="*/ 1905751 h 3479760"/>
              <a:gd name="connsiteX671" fmla="*/ 1978822 w 2638429"/>
              <a:gd name="connsiteY671" fmla="*/ 1905751 h 3479760"/>
              <a:gd name="connsiteX672" fmla="*/ 2033786 w 2638429"/>
              <a:gd name="connsiteY672" fmla="*/ 1905751 h 3479760"/>
              <a:gd name="connsiteX673" fmla="*/ 1978822 w 2638429"/>
              <a:gd name="connsiteY673" fmla="*/ 2018188 h 3479760"/>
              <a:gd name="connsiteX674" fmla="*/ 1978822 w 2638429"/>
              <a:gd name="connsiteY674" fmla="*/ 2018188 h 3479760"/>
              <a:gd name="connsiteX675" fmla="*/ 1923859 w 2638429"/>
              <a:gd name="connsiteY675" fmla="*/ 2130614 h 3479760"/>
              <a:gd name="connsiteX676" fmla="*/ 1868887 w 2638429"/>
              <a:gd name="connsiteY676" fmla="*/ 2018188 h 3479760"/>
              <a:gd name="connsiteX677" fmla="*/ 1868886 w 2638429"/>
              <a:gd name="connsiteY677" fmla="*/ 2018188 h 3479760"/>
              <a:gd name="connsiteX678" fmla="*/ 1868886 w 2638429"/>
              <a:gd name="connsiteY678" fmla="*/ 2018188 h 3479760"/>
              <a:gd name="connsiteX679" fmla="*/ 1813923 w 2638429"/>
              <a:gd name="connsiteY679" fmla="*/ 2130614 h 3479760"/>
              <a:gd name="connsiteX680" fmla="*/ 1758950 w 2638429"/>
              <a:gd name="connsiteY680" fmla="*/ 2018187 h 3479760"/>
              <a:gd name="connsiteX681" fmla="*/ 1813923 w 2638429"/>
              <a:gd name="connsiteY681" fmla="*/ 2018187 h 3479760"/>
              <a:gd name="connsiteX682" fmla="*/ 1868886 w 2638429"/>
              <a:gd name="connsiteY682" fmla="*/ 2018187 h 3479760"/>
              <a:gd name="connsiteX683" fmla="*/ 1484114 w 2638429"/>
              <a:gd name="connsiteY683" fmla="*/ 1905751 h 3479760"/>
              <a:gd name="connsiteX684" fmla="*/ 1539087 w 2638429"/>
              <a:gd name="connsiteY684" fmla="*/ 1905751 h 3479760"/>
              <a:gd name="connsiteX685" fmla="*/ 1594050 w 2638429"/>
              <a:gd name="connsiteY685" fmla="*/ 1905751 h 3479760"/>
              <a:gd name="connsiteX686" fmla="*/ 1539088 w 2638429"/>
              <a:gd name="connsiteY686" fmla="*/ 2018187 h 3479760"/>
              <a:gd name="connsiteX687" fmla="*/ 1594050 w 2638429"/>
              <a:gd name="connsiteY687" fmla="*/ 2018187 h 3479760"/>
              <a:gd name="connsiteX688" fmla="*/ 1649023 w 2638429"/>
              <a:gd name="connsiteY688" fmla="*/ 2018187 h 3479760"/>
              <a:gd name="connsiteX689" fmla="*/ 1594050 w 2638429"/>
              <a:gd name="connsiteY689" fmla="*/ 1905751 h 3479760"/>
              <a:gd name="connsiteX690" fmla="*/ 1649023 w 2638429"/>
              <a:gd name="connsiteY690" fmla="*/ 1905751 h 3479760"/>
              <a:gd name="connsiteX691" fmla="*/ 1703986 w 2638429"/>
              <a:gd name="connsiteY691" fmla="*/ 1905751 h 3479760"/>
              <a:gd name="connsiteX692" fmla="*/ 1649024 w 2638429"/>
              <a:gd name="connsiteY692" fmla="*/ 2018187 h 3479760"/>
              <a:gd name="connsiteX693" fmla="*/ 1703987 w 2638429"/>
              <a:gd name="connsiteY693" fmla="*/ 2018187 h 3479760"/>
              <a:gd name="connsiteX694" fmla="*/ 1758949 w 2638429"/>
              <a:gd name="connsiteY694" fmla="*/ 2018187 h 3479760"/>
              <a:gd name="connsiteX695" fmla="*/ 1703986 w 2638429"/>
              <a:gd name="connsiteY695" fmla="*/ 1905751 h 3479760"/>
              <a:gd name="connsiteX696" fmla="*/ 1758949 w 2638429"/>
              <a:gd name="connsiteY696" fmla="*/ 1905751 h 3479760"/>
              <a:gd name="connsiteX697" fmla="*/ 1813922 w 2638429"/>
              <a:gd name="connsiteY697" fmla="*/ 1905751 h 3479760"/>
              <a:gd name="connsiteX698" fmla="*/ 1758950 w 2638429"/>
              <a:gd name="connsiteY698" fmla="*/ 2018187 h 3479760"/>
              <a:gd name="connsiteX699" fmla="*/ 1758950 w 2638429"/>
              <a:gd name="connsiteY699" fmla="*/ 2018187 h 3479760"/>
              <a:gd name="connsiteX700" fmla="*/ 1703987 w 2638429"/>
              <a:gd name="connsiteY700" fmla="*/ 2130614 h 3479760"/>
              <a:gd name="connsiteX701" fmla="*/ 1649023 w 2638429"/>
              <a:gd name="connsiteY701" fmla="*/ 2018188 h 3479760"/>
              <a:gd name="connsiteX702" fmla="*/ 1649023 w 2638429"/>
              <a:gd name="connsiteY702" fmla="*/ 2018188 h 3479760"/>
              <a:gd name="connsiteX703" fmla="*/ 1649023 w 2638429"/>
              <a:gd name="connsiteY703" fmla="*/ 2018188 h 3479760"/>
              <a:gd name="connsiteX704" fmla="*/ 1594050 w 2638429"/>
              <a:gd name="connsiteY704" fmla="*/ 2130614 h 3479760"/>
              <a:gd name="connsiteX705" fmla="*/ 1539088 w 2638429"/>
              <a:gd name="connsiteY705" fmla="*/ 2018188 h 3479760"/>
              <a:gd name="connsiteX706" fmla="*/ 1539087 w 2638429"/>
              <a:gd name="connsiteY706" fmla="*/ 2018188 h 3479760"/>
              <a:gd name="connsiteX707" fmla="*/ 1539087 w 2638429"/>
              <a:gd name="connsiteY707" fmla="*/ 2018188 h 3479760"/>
              <a:gd name="connsiteX708" fmla="*/ 1484114 w 2638429"/>
              <a:gd name="connsiteY708" fmla="*/ 2130614 h 3479760"/>
              <a:gd name="connsiteX709" fmla="*/ 1429151 w 2638429"/>
              <a:gd name="connsiteY709" fmla="*/ 2018187 h 3479760"/>
              <a:gd name="connsiteX710" fmla="*/ 1484114 w 2638429"/>
              <a:gd name="connsiteY710" fmla="*/ 2018187 h 3479760"/>
              <a:gd name="connsiteX711" fmla="*/ 1539087 w 2638429"/>
              <a:gd name="connsiteY711" fmla="*/ 2018187 h 3479760"/>
              <a:gd name="connsiteX712" fmla="*/ 1374187 w 2638429"/>
              <a:gd name="connsiteY712" fmla="*/ 1905751 h 3479760"/>
              <a:gd name="connsiteX713" fmla="*/ 1429150 w 2638429"/>
              <a:gd name="connsiteY713" fmla="*/ 1905751 h 3479760"/>
              <a:gd name="connsiteX714" fmla="*/ 1484114 w 2638429"/>
              <a:gd name="connsiteY714" fmla="*/ 1905751 h 3479760"/>
              <a:gd name="connsiteX715" fmla="*/ 1429151 w 2638429"/>
              <a:gd name="connsiteY715" fmla="*/ 2018187 h 3479760"/>
              <a:gd name="connsiteX716" fmla="*/ 1429151 w 2638429"/>
              <a:gd name="connsiteY716" fmla="*/ 2018187 h 3479760"/>
              <a:gd name="connsiteX717" fmla="*/ 1374188 w 2638429"/>
              <a:gd name="connsiteY717" fmla="*/ 2130614 h 3479760"/>
              <a:gd name="connsiteX718" fmla="*/ 1319215 w 2638429"/>
              <a:gd name="connsiteY718" fmla="*/ 2018187 h 3479760"/>
              <a:gd name="connsiteX719" fmla="*/ 1374188 w 2638429"/>
              <a:gd name="connsiteY719" fmla="*/ 2018187 h 3479760"/>
              <a:gd name="connsiteX720" fmla="*/ 1429150 w 2638429"/>
              <a:gd name="connsiteY720" fmla="*/ 2018187 h 3479760"/>
              <a:gd name="connsiteX721" fmla="*/ 934443 w 2638429"/>
              <a:gd name="connsiteY721" fmla="*/ 1905751 h 3479760"/>
              <a:gd name="connsiteX722" fmla="*/ 989416 w 2638429"/>
              <a:gd name="connsiteY722" fmla="*/ 1905751 h 3479760"/>
              <a:gd name="connsiteX723" fmla="*/ 1044379 w 2638429"/>
              <a:gd name="connsiteY723" fmla="*/ 1905751 h 3479760"/>
              <a:gd name="connsiteX724" fmla="*/ 989417 w 2638429"/>
              <a:gd name="connsiteY724" fmla="*/ 2018187 h 3479760"/>
              <a:gd name="connsiteX725" fmla="*/ 1044379 w 2638429"/>
              <a:gd name="connsiteY725" fmla="*/ 2018187 h 3479760"/>
              <a:gd name="connsiteX726" fmla="*/ 1099352 w 2638429"/>
              <a:gd name="connsiteY726" fmla="*/ 2018187 h 3479760"/>
              <a:gd name="connsiteX727" fmla="*/ 1044379 w 2638429"/>
              <a:gd name="connsiteY727" fmla="*/ 1905751 h 3479760"/>
              <a:gd name="connsiteX728" fmla="*/ 1099352 w 2638429"/>
              <a:gd name="connsiteY728" fmla="*/ 1905751 h 3479760"/>
              <a:gd name="connsiteX729" fmla="*/ 1154315 w 2638429"/>
              <a:gd name="connsiteY729" fmla="*/ 1905751 h 3479760"/>
              <a:gd name="connsiteX730" fmla="*/ 1099353 w 2638429"/>
              <a:gd name="connsiteY730" fmla="*/ 2018187 h 3479760"/>
              <a:gd name="connsiteX731" fmla="*/ 1154316 w 2638429"/>
              <a:gd name="connsiteY731" fmla="*/ 2018187 h 3479760"/>
              <a:gd name="connsiteX732" fmla="*/ 1209278 w 2638429"/>
              <a:gd name="connsiteY732" fmla="*/ 2018187 h 3479760"/>
              <a:gd name="connsiteX733" fmla="*/ 1154315 w 2638429"/>
              <a:gd name="connsiteY733" fmla="*/ 1905751 h 3479760"/>
              <a:gd name="connsiteX734" fmla="*/ 1209278 w 2638429"/>
              <a:gd name="connsiteY734" fmla="*/ 1905751 h 3479760"/>
              <a:gd name="connsiteX735" fmla="*/ 1264251 w 2638429"/>
              <a:gd name="connsiteY735" fmla="*/ 1905751 h 3479760"/>
              <a:gd name="connsiteX736" fmla="*/ 1209279 w 2638429"/>
              <a:gd name="connsiteY736" fmla="*/ 2018187 h 3479760"/>
              <a:gd name="connsiteX737" fmla="*/ 1209279 w 2638429"/>
              <a:gd name="connsiteY737" fmla="*/ 2018187 h 3479760"/>
              <a:gd name="connsiteX738" fmla="*/ 1264251 w 2638429"/>
              <a:gd name="connsiteY738" fmla="*/ 2018187 h 3479760"/>
              <a:gd name="connsiteX739" fmla="*/ 1319214 w 2638429"/>
              <a:gd name="connsiteY739" fmla="*/ 2018187 h 3479760"/>
              <a:gd name="connsiteX740" fmla="*/ 1264251 w 2638429"/>
              <a:gd name="connsiteY740" fmla="*/ 1905751 h 3479760"/>
              <a:gd name="connsiteX741" fmla="*/ 1319214 w 2638429"/>
              <a:gd name="connsiteY741" fmla="*/ 1905751 h 3479760"/>
              <a:gd name="connsiteX742" fmla="*/ 1374187 w 2638429"/>
              <a:gd name="connsiteY742" fmla="*/ 1905751 h 3479760"/>
              <a:gd name="connsiteX743" fmla="*/ 1319214 w 2638429"/>
              <a:gd name="connsiteY743" fmla="*/ 2018188 h 3479760"/>
              <a:gd name="connsiteX744" fmla="*/ 1319214 w 2638429"/>
              <a:gd name="connsiteY744" fmla="*/ 2018188 h 3479760"/>
              <a:gd name="connsiteX745" fmla="*/ 1264251 w 2638429"/>
              <a:gd name="connsiteY745" fmla="*/ 2130614 h 3479760"/>
              <a:gd name="connsiteX746" fmla="*/ 1209279 w 2638429"/>
              <a:gd name="connsiteY746" fmla="*/ 2018188 h 3479760"/>
              <a:gd name="connsiteX747" fmla="*/ 1154316 w 2638429"/>
              <a:gd name="connsiteY747" fmla="*/ 2130614 h 3479760"/>
              <a:gd name="connsiteX748" fmla="*/ 1099352 w 2638429"/>
              <a:gd name="connsiteY748" fmla="*/ 2018188 h 3479760"/>
              <a:gd name="connsiteX749" fmla="*/ 1099352 w 2638429"/>
              <a:gd name="connsiteY749" fmla="*/ 2018188 h 3479760"/>
              <a:gd name="connsiteX750" fmla="*/ 1099352 w 2638429"/>
              <a:gd name="connsiteY750" fmla="*/ 2018188 h 3479760"/>
              <a:gd name="connsiteX751" fmla="*/ 1044379 w 2638429"/>
              <a:gd name="connsiteY751" fmla="*/ 2130614 h 3479760"/>
              <a:gd name="connsiteX752" fmla="*/ 989417 w 2638429"/>
              <a:gd name="connsiteY752" fmla="*/ 2018188 h 3479760"/>
              <a:gd name="connsiteX753" fmla="*/ 989416 w 2638429"/>
              <a:gd name="connsiteY753" fmla="*/ 2018188 h 3479760"/>
              <a:gd name="connsiteX754" fmla="*/ 824507 w 2638429"/>
              <a:gd name="connsiteY754" fmla="*/ 1905751 h 3479760"/>
              <a:gd name="connsiteX755" fmla="*/ 879480 w 2638429"/>
              <a:gd name="connsiteY755" fmla="*/ 1905751 h 3479760"/>
              <a:gd name="connsiteX756" fmla="*/ 934443 w 2638429"/>
              <a:gd name="connsiteY756" fmla="*/ 1905751 h 3479760"/>
              <a:gd name="connsiteX757" fmla="*/ 879481 w 2638429"/>
              <a:gd name="connsiteY757" fmla="*/ 2018187 h 3479760"/>
              <a:gd name="connsiteX758" fmla="*/ 934442 w 2638429"/>
              <a:gd name="connsiteY758" fmla="*/ 2018187 h 3479760"/>
              <a:gd name="connsiteX759" fmla="*/ 989415 w 2638429"/>
              <a:gd name="connsiteY759" fmla="*/ 2018187 h 3479760"/>
              <a:gd name="connsiteX760" fmla="*/ 934442 w 2638429"/>
              <a:gd name="connsiteY760" fmla="*/ 2130614 h 3479760"/>
              <a:gd name="connsiteX761" fmla="*/ 879479 w 2638429"/>
              <a:gd name="connsiteY761" fmla="*/ 2018187 h 3479760"/>
              <a:gd name="connsiteX762" fmla="*/ 879480 w 2638429"/>
              <a:gd name="connsiteY762" fmla="*/ 2018187 h 3479760"/>
              <a:gd name="connsiteX763" fmla="*/ 604644 w 2638429"/>
              <a:gd name="connsiteY763" fmla="*/ 1905751 h 3479760"/>
              <a:gd name="connsiteX764" fmla="*/ 659608 w 2638429"/>
              <a:gd name="connsiteY764" fmla="*/ 1905751 h 3479760"/>
              <a:gd name="connsiteX765" fmla="*/ 714580 w 2638429"/>
              <a:gd name="connsiteY765" fmla="*/ 1905751 h 3479760"/>
              <a:gd name="connsiteX766" fmla="*/ 659609 w 2638429"/>
              <a:gd name="connsiteY766" fmla="*/ 2018187 h 3479760"/>
              <a:gd name="connsiteX767" fmla="*/ 714580 w 2638429"/>
              <a:gd name="connsiteY767" fmla="*/ 2018187 h 3479760"/>
              <a:gd name="connsiteX768" fmla="*/ 769543 w 2638429"/>
              <a:gd name="connsiteY768" fmla="*/ 2018187 h 3479760"/>
              <a:gd name="connsiteX769" fmla="*/ 714580 w 2638429"/>
              <a:gd name="connsiteY769" fmla="*/ 1905751 h 3479760"/>
              <a:gd name="connsiteX770" fmla="*/ 769543 w 2638429"/>
              <a:gd name="connsiteY770" fmla="*/ 1905751 h 3479760"/>
              <a:gd name="connsiteX771" fmla="*/ 824507 w 2638429"/>
              <a:gd name="connsiteY771" fmla="*/ 1905751 h 3479760"/>
              <a:gd name="connsiteX772" fmla="*/ 769544 w 2638429"/>
              <a:gd name="connsiteY772" fmla="*/ 2018187 h 3479760"/>
              <a:gd name="connsiteX773" fmla="*/ 824506 w 2638429"/>
              <a:gd name="connsiteY773" fmla="*/ 2018187 h 3479760"/>
              <a:gd name="connsiteX774" fmla="*/ 879479 w 2638429"/>
              <a:gd name="connsiteY774" fmla="*/ 2018187 h 3479760"/>
              <a:gd name="connsiteX775" fmla="*/ 824506 w 2638429"/>
              <a:gd name="connsiteY775" fmla="*/ 2130614 h 3479760"/>
              <a:gd name="connsiteX776" fmla="*/ 769544 w 2638429"/>
              <a:gd name="connsiteY776" fmla="*/ 2018188 h 3479760"/>
              <a:gd name="connsiteX777" fmla="*/ 769543 w 2638429"/>
              <a:gd name="connsiteY777" fmla="*/ 2018188 h 3479760"/>
              <a:gd name="connsiteX778" fmla="*/ 769543 w 2638429"/>
              <a:gd name="connsiteY778" fmla="*/ 2018188 h 3479760"/>
              <a:gd name="connsiteX779" fmla="*/ 714580 w 2638429"/>
              <a:gd name="connsiteY779" fmla="*/ 2130614 h 3479760"/>
              <a:gd name="connsiteX780" fmla="*/ 659607 w 2638429"/>
              <a:gd name="connsiteY780" fmla="*/ 2018187 h 3479760"/>
              <a:gd name="connsiteX781" fmla="*/ 659608 w 2638429"/>
              <a:gd name="connsiteY781" fmla="*/ 2018187 h 3479760"/>
              <a:gd name="connsiteX782" fmla="*/ 494708 w 2638429"/>
              <a:gd name="connsiteY782" fmla="*/ 1905751 h 3479760"/>
              <a:gd name="connsiteX783" fmla="*/ 549671 w 2638429"/>
              <a:gd name="connsiteY783" fmla="*/ 1905751 h 3479760"/>
              <a:gd name="connsiteX784" fmla="*/ 604644 w 2638429"/>
              <a:gd name="connsiteY784" fmla="*/ 1905751 h 3479760"/>
              <a:gd name="connsiteX785" fmla="*/ 549672 w 2638429"/>
              <a:gd name="connsiteY785" fmla="*/ 2018187 h 3479760"/>
              <a:gd name="connsiteX786" fmla="*/ 604644 w 2638429"/>
              <a:gd name="connsiteY786" fmla="*/ 2018187 h 3479760"/>
              <a:gd name="connsiteX787" fmla="*/ 659607 w 2638429"/>
              <a:gd name="connsiteY787" fmla="*/ 2018187 h 3479760"/>
              <a:gd name="connsiteX788" fmla="*/ 604644 w 2638429"/>
              <a:gd name="connsiteY788" fmla="*/ 2130614 h 3479760"/>
              <a:gd name="connsiteX789" fmla="*/ 549672 w 2638429"/>
              <a:gd name="connsiteY789" fmla="*/ 2018188 h 3479760"/>
              <a:gd name="connsiteX790" fmla="*/ 549671 w 2638429"/>
              <a:gd name="connsiteY790" fmla="*/ 2018188 h 3479760"/>
              <a:gd name="connsiteX791" fmla="*/ 384771 w 2638429"/>
              <a:gd name="connsiteY791" fmla="*/ 1905751 h 3479760"/>
              <a:gd name="connsiteX792" fmla="*/ 439744 w 2638429"/>
              <a:gd name="connsiteY792" fmla="*/ 1905751 h 3479760"/>
              <a:gd name="connsiteX793" fmla="*/ 494707 w 2638429"/>
              <a:gd name="connsiteY793" fmla="*/ 1905751 h 3479760"/>
              <a:gd name="connsiteX794" fmla="*/ 439744 w 2638429"/>
              <a:gd name="connsiteY794" fmla="*/ 2018188 h 3479760"/>
              <a:gd name="connsiteX795" fmla="*/ 274835 w 2638429"/>
              <a:gd name="connsiteY795" fmla="*/ 1905751 h 3479760"/>
              <a:gd name="connsiteX796" fmla="*/ 329808 w 2638429"/>
              <a:gd name="connsiteY796" fmla="*/ 1905751 h 3479760"/>
              <a:gd name="connsiteX797" fmla="*/ 384771 w 2638429"/>
              <a:gd name="connsiteY797" fmla="*/ 1905751 h 3479760"/>
              <a:gd name="connsiteX798" fmla="*/ 329808 w 2638429"/>
              <a:gd name="connsiteY798" fmla="*/ 2018188 h 3479760"/>
              <a:gd name="connsiteX799" fmla="*/ 329808 w 2638429"/>
              <a:gd name="connsiteY799" fmla="*/ 2018188 h 3479760"/>
              <a:gd name="connsiteX800" fmla="*/ 274835 w 2638429"/>
              <a:gd name="connsiteY800" fmla="*/ 2130614 h 3479760"/>
              <a:gd name="connsiteX801" fmla="*/ 219872 w 2638429"/>
              <a:gd name="connsiteY801" fmla="*/ 2018187 h 3479760"/>
              <a:gd name="connsiteX802" fmla="*/ 274835 w 2638429"/>
              <a:gd name="connsiteY802" fmla="*/ 2018187 h 3479760"/>
              <a:gd name="connsiteX803" fmla="*/ 329808 w 2638429"/>
              <a:gd name="connsiteY803" fmla="*/ 2018187 h 3479760"/>
              <a:gd name="connsiteX804" fmla="*/ 1978822 w 2638429"/>
              <a:gd name="connsiteY804" fmla="*/ 1793323 h 3479760"/>
              <a:gd name="connsiteX805" fmla="*/ 2033785 w 2638429"/>
              <a:gd name="connsiteY805" fmla="*/ 1793323 h 3479760"/>
              <a:gd name="connsiteX806" fmla="*/ 2088758 w 2638429"/>
              <a:gd name="connsiteY806" fmla="*/ 1793323 h 3479760"/>
              <a:gd name="connsiteX807" fmla="*/ 2033785 w 2638429"/>
              <a:gd name="connsiteY807" fmla="*/ 1905750 h 3479760"/>
              <a:gd name="connsiteX808" fmla="*/ 1868886 w 2638429"/>
              <a:gd name="connsiteY808" fmla="*/ 1793323 h 3479760"/>
              <a:gd name="connsiteX809" fmla="*/ 1923859 w 2638429"/>
              <a:gd name="connsiteY809" fmla="*/ 1793323 h 3479760"/>
              <a:gd name="connsiteX810" fmla="*/ 1978822 w 2638429"/>
              <a:gd name="connsiteY810" fmla="*/ 1793323 h 3479760"/>
              <a:gd name="connsiteX811" fmla="*/ 1923859 w 2638429"/>
              <a:gd name="connsiteY811" fmla="*/ 1905750 h 3479760"/>
              <a:gd name="connsiteX812" fmla="*/ 1758950 w 2638429"/>
              <a:gd name="connsiteY812" fmla="*/ 1793323 h 3479760"/>
              <a:gd name="connsiteX813" fmla="*/ 1813923 w 2638429"/>
              <a:gd name="connsiteY813" fmla="*/ 1793323 h 3479760"/>
              <a:gd name="connsiteX814" fmla="*/ 1868886 w 2638429"/>
              <a:gd name="connsiteY814" fmla="*/ 1793323 h 3479760"/>
              <a:gd name="connsiteX815" fmla="*/ 1813923 w 2638429"/>
              <a:gd name="connsiteY815" fmla="*/ 1905750 h 3479760"/>
              <a:gd name="connsiteX816" fmla="*/ 1649023 w 2638429"/>
              <a:gd name="connsiteY816" fmla="*/ 1793323 h 3479760"/>
              <a:gd name="connsiteX817" fmla="*/ 1703987 w 2638429"/>
              <a:gd name="connsiteY817" fmla="*/ 1793323 h 3479760"/>
              <a:gd name="connsiteX818" fmla="*/ 1758949 w 2638429"/>
              <a:gd name="connsiteY818" fmla="*/ 1793323 h 3479760"/>
              <a:gd name="connsiteX819" fmla="*/ 1758950 w 2638429"/>
              <a:gd name="connsiteY819" fmla="*/ 1793323 h 3479760"/>
              <a:gd name="connsiteX820" fmla="*/ 1703987 w 2638429"/>
              <a:gd name="connsiteY820" fmla="*/ 1905750 h 3479760"/>
              <a:gd name="connsiteX821" fmla="*/ 1539087 w 2638429"/>
              <a:gd name="connsiteY821" fmla="*/ 1793323 h 3479760"/>
              <a:gd name="connsiteX822" fmla="*/ 1594050 w 2638429"/>
              <a:gd name="connsiteY822" fmla="*/ 1793323 h 3479760"/>
              <a:gd name="connsiteX823" fmla="*/ 1649023 w 2638429"/>
              <a:gd name="connsiteY823" fmla="*/ 1793323 h 3479760"/>
              <a:gd name="connsiteX824" fmla="*/ 1594050 w 2638429"/>
              <a:gd name="connsiteY824" fmla="*/ 1905750 h 3479760"/>
              <a:gd name="connsiteX825" fmla="*/ 1429151 w 2638429"/>
              <a:gd name="connsiteY825" fmla="*/ 1793323 h 3479760"/>
              <a:gd name="connsiteX826" fmla="*/ 1484114 w 2638429"/>
              <a:gd name="connsiteY826" fmla="*/ 1793323 h 3479760"/>
              <a:gd name="connsiteX827" fmla="*/ 1539087 w 2638429"/>
              <a:gd name="connsiteY827" fmla="*/ 1793323 h 3479760"/>
              <a:gd name="connsiteX828" fmla="*/ 1484114 w 2638429"/>
              <a:gd name="connsiteY828" fmla="*/ 1905750 h 3479760"/>
              <a:gd name="connsiteX829" fmla="*/ 1319215 w 2638429"/>
              <a:gd name="connsiteY829" fmla="*/ 1793323 h 3479760"/>
              <a:gd name="connsiteX830" fmla="*/ 1374188 w 2638429"/>
              <a:gd name="connsiteY830" fmla="*/ 1793323 h 3479760"/>
              <a:gd name="connsiteX831" fmla="*/ 1429150 w 2638429"/>
              <a:gd name="connsiteY831" fmla="*/ 1793323 h 3479760"/>
              <a:gd name="connsiteX832" fmla="*/ 1429151 w 2638429"/>
              <a:gd name="connsiteY832" fmla="*/ 1793323 h 3479760"/>
              <a:gd name="connsiteX833" fmla="*/ 1374188 w 2638429"/>
              <a:gd name="connsiteY833" fmla="*/ 1905750 h 3479760"/>
              <a:gd name="connsiteX834" fmla="*/ 1099352 w 2638429"/>
              <a:gd name="connsiteY834" fmla="*/ 1793323 h 3479760"/>
              <a:gd name="connsiteX835" fmla="*/ 1154316 w 2638429"/>
              <a:gd name="connsiteY835" fmla="*/ 1793323 h 3479760"/>
              <a:gd name="connsiteX836" fmla="*/ 1209278 w 2638429"/>
              <a:gd name="connsiteY836" fmla="*/ 1793323 h 3479760"/>
              <a:gd name="connsiteX837" fmla="*/ 1209279 w 2638429"/>
              <a:gd name="connsiteY837" fmla="*/ 1793323 h 3479760"/>
              <a:gd name="connsiteX838" fmla="*/ 1264251 w 2638429"/>
              <a:gd name="connsiteY838" fmla="*/ 1793323 h 3479760"/>
              <a:gd name="connsiteX839" fmla="*/ 1319214 w 2638429"/>
              <a:gd name="connsiteY839" fmla="*/ 1793323 h 3479760"/>
              <a:gd name="connsiteX840" fmla="*/ 1264251 w 2638429"/>
              <a:gd name="connsiteY840" fmla="*/ 1905750 h 3479760"/>
              <a:gd name="connsiteX841" fmla="*/ 1209279 w 2638429"/>
              <a:gd name="connsiteY841" fmla="*/ 1793324 h 3479760"/>
              <a:gd name="connsiteX842" fmla="*/ 1154316 w 2638429"/>
              <a:gd name="connsiteY842" fmla="*/ 1905750 h 3479760"/>
              <a:gd name="connsiteX843" fmla="*/ 989416 w 2638429"/>
              <a:gd name="connsiteY843" fmla="*/ 1793323 h 3479760"/>
              <a:gd name="connsiteX844" fmla="*/ 1044379 w 2638429"/>
              <a:gd name="connsiteY844" fmla="*/ 1793323 h 3479760"/>
              <a:gd name="connsiteX845" fmla="*/ 1099352 w 2638429"/>
              <a:gd name="connsiteY845" fmla="*/ 1793323 h 3479760"/>
              <a:gd name="connsiteX846" fmla="*/ 1044379 w 2638429"/>
              <a:gd name="connsiteY846" fmla="*/ 1905750 h 3479760"/>
              <a:gd name="connsiteX847" fmla="*/ 879479 w 2638429"/>
              <a:gd name="connsiteY847" fmla="*/ 1793323 h 3479760"/>
              <a:gd name="connsiteX848" fmla="*/ 879480 w 2638429"/>
              <a:gd name="connsiteY848" fmla="*/ 1793323 h 3479760"/>
              <a:gd name="connsiteX849" fmla="*/ 934442 w 2638429"/>
              <a:gd name="connsiteY849" fmla="*/ 1793323 h 3479760"/>
              <a:gd name="connsiteX850" fmla="*/ 989415 w 2638429"/>
              <a:gd name="connsiteY850" fmla="*/ 1793323 h 3479760"/>
              <a:gd name="connsiteX851" fmla="*/ 934442 w 2638429"/>
              <a:gd name="connsiteY851" fmla="*/ 1905750 h 3479760"/>
              <a:gd name="connsiteX852" fmla="*/ 769543 w 2638429"/>
              <a:gd name="connsiteY852" fmla="*/ 1793323 h 3479760"/>
              <a:gd name="connsiteX853" fmla="*/ 824506 w 2638429"/>
              <a:gd name="connsiteY853" fmla="*/ 1793323 h 3479760"/>
              <a:gd name="connsiteX854" fmla="*/ 879479 w 2638429"/>
              <a:gd name="connsiteY854" fmla="*/ 1793323 h 3479760"/>
              <a:gd name="connsiteX855" fmla="*/ 824506 w 2638429"/>
              <a:gd name="connsiteY855" fmla="*/ 1905750 h 3479760"/>
              <a:gd name="connsiteX856" fmla="*/ 659607 w 2638429"/>
              <a:gd name="connsiteY856" fmla="*/ 1793323 h 3479760"/>
              <a:gd name="connsiteX857" fmla="*/ 714580 w 2638429"/>
              <a:gd name="connsiteY857" fmla="*/ 1793323 h 3479760"/>
              <a:gd name="connsiteX858" fmla="*/ 769543 w 2638429"/>
              <a:gd name="connsiteY858" fmla="*/ 1793323 h 3479760"/>
              <a:gd name="connsiteX859" fmla="*/ 714580 w 2638429"/>
              <a:gd name="connsiteY859" fmla="*/ 1905750 h 3479760"/>
              <a:gd name="connsiteX860" fmla="*/ 549671 w 2638429"/>
              <a:gd name="connsiteY860" fmla="*/ 1793323 h 3479760"/>
              <a:gd name="connsiteX861" fmla="*/ 604644 w 2638429"/>
              <a:gd name="connsiteY861" fmla="*/ 1793323 h 3479760"/>
              <a:gd name="connsiteX862" fmla="*/ 659607 w 2638429"/>
              <a:gd name="connsiteY862" fmla="*/ 1793323 h 3479760"/>
              <a:gd name="connsiteX863" fmla="*/ 604644 w 2638429"/>
              <a:gd name="connsiteY863" fmla="*/ 1905750 h 3479760"/>
              <a:gd name="connsiteX864" fmla="*/ 1923859 w 2638429"/>
              <a:gd name="connsiteY864" fmla="*/ 1680896 h 3479760"/>
              <a:gd name="connsiteX865" fmla="*/ 1978822 w 2638429"/>
              <a:gd name="connsiteY865" fmla="*/ 1680896 h 3479760"/>
              <a:gd name="connsiteX866" fmla="*/ 2033785 w 2638429"/>
              <a:gd name="connsiteY866" fmla="*/ 1680896 h 3479760"/>
              <a:gd name="connsiteX867" fmla="*/ 2033786 w 2638429"/>
              <a:gd name="connsiteY867" fmla="*/ 1680896 h 3479760"/>
              <a:gd name="connsiteX868" fmla="*/ 2088758 w 2638429"/>
              <a:gd name="connsiteY868" fmla="*/ 1680896 h 3479760"/>
              <a:gd name="connsiteX869" fmla="*/ 2143721 w 2638429"/>
              <a:gd name="connsiteY869" fmla="*/ 1680896 h 3479760"/>
              <a:gd name="connsiteX870" fmla="*/ 2088758 w 2638429"/>
              <a:gd name="connsiteY870" fmla="*/ 1793323 h 3479760"/>
              <a:gd name="connsiteX871" fmla="*/ 2033786 w 2638429"/>
              <a:gd name="connsiteY871" fmla="*/ 1680897 h 3479760"/>
              <a:gd name="connsiteX872" fmla="*/ 1978822 w 2638429"/>
              <a:gd name="connsiteY872" fmla="*/ 1793323 h 3479760"/>
              <a:gd name="connsiteX873" fmla="*/ 1813923 w 2638429"/>
              <a:gd name="connsiteY873" fmla="*/ 1680896 h 3479760"/>
              <a:gd name="connsiteX874" fmla="*/ 1868886 w 2638429"/>
              <a:gd name="connsiteY874" fmla="*/ 1680896 h 3479760"/>
              <a:gd name="connsiteX875" fmla="*/ 1923859 w 2638429"/>
              <a:gd name="connsiteY875" fmla="*/ 1680896 h 3479760"/>
              <a:gd name="connsiteX876" fmla="*/ 1868886 w 2638429"/>
              <a:gd name="connsiteY876" fmla="*/ 1793323 h 3479760"/>
              <a:gd name="connsiteX877" fmla="*/ 1703986 w 2638429"/>
              <a:gd name="connsiteY877" fmla="*/ 1680896 h 3479760"/>
              <a:gd name="connsiteX878" fmla="*/ 1703987 w 2638429"/>
              <a:gd name="connsiteY878" fmla="*/ 1680896 h 3479760"/>
              <a:gd name="connsiteX879" fmla="*/ 1758949 w 2638429"/>
              <a:gd name="connsiteY879" fmla="*/ 1680896 h 3479760"/>
              <a:gd name="connsiteX880" fmla="*/ 1813922 w 2638429"/>
              <a:gd name="connsiteY880" fmla="*/ 1680896 h 3479760"/>
              <a:gd name="connsiteX881" fmla="*/ 1758949 w 2638429"/>
              <a:gd name="connsiteY881" fmla="*/ 1793323 h 3479760"/>
              <a:gd name="connsiteX882" fmla="*/ 1594050 w 2638429"/>
              <a:gd name="connsiteY882" fmla="*/ 1680896 h 3479760"/>
              <a:gd name="connsiteX883" fmla="*/ 1649023 w 2638429"/>
              <a:gd name="connsiteY883" fmla="*/ 1680896 h 3479760"/>
              <a:gd name="connsiteX884" fmla="*/ 1703986 w 2638429"/>
              <a:gd name="connsiteY884" fmla="*/ 1680896 h 3479760"/>
              <a:gd name="connsiteX885" fmla="*/ 1649023 w 2638429"/>
              <a:gd name="connsiteY885" fmla="*/ 1793323 h 3479760"/>
              <a:gd name="connsiteX886" fmla="*/ 1484114 w 2638429"/>
              <a:gd name="connsiteY886" fmla="*/ 1680896 h 3479760"/>
              <a:gd name="connsiteX887" fmla="*/ 1539087 w 2638429"/>
              <a:gd name="connsiteY887" fmla="*/ 1680896 h 3479760"/>
              <a:gd name="connsiteX888" fmla="*/ 1594050 w 2638429"/>
              <a:gd name="connsiteY888" fmla="*/ 1680896 h 3479760"/>
              <a:gd name="connsiteX889" fmla="*/ 1539087 w 2638429"/>
              <a:gd name="connsiteY889" fmla="*/ 1793323 h 3479760"/>
              <a:gd name="connsiteX890" fmla="*/ 1374187 w 2638429"/>
              <a:gd name="connsiteY890" fmla="*/ 1680896 h 3479760"/>
              <a:gd name="connsiteX891" fmla="*/ 1374188 w 2638429"/>
              <a:gd name="connsiteY891" fmla="*/ 1680896 h 3479760"/>
              <a:gd name="connsiteX892" fmla="*/ 1429150 w 2638429"/>
              <a:gd name="connsiteY892" fmla="*/ 1680896 h 3479760"/>
              <a:gd name="connsiteX893" fmla="*/ 1484114 w 2638429"/>
              <a:gd name="connsiteY893" fmla="*/ 1680896 h 3479760"/>
              <a:gd name="connsiteX894" fmla="*/ 1429150 w 2638429"/>
              <a:gd name="connsiteY894" fmla="*/ 1793323 h 3479760"/>
              <a:gd name="connsiteX895" fmla="*/ 1264251 w 2638429"/>
              <a:gd name="connsiteY895" fmla="*/ 1680896 h 3479760"/>
              <a:gd name="connsiteX896" fmla="*/ 1319214 w 2638429"/>
              <a:gd name="connsiteY896" fmla="*/ 1680896 h 3479760"/>
              <a:gd name="connsiteX897" fmla="*/ 1374187 w 2638429"/>
              <a:gd name="connsiteY897" fmla="*/ 1680896 h 3479760"/>
              <a:gd name="connsiteX898" fmla="*/ 1319214 w 2638429"/>
              <a:gd name="connsiteY898" fmla="*/ 1793323 h 3479760"/>
              <a:gd name="connsiteX899" fmla="*/ 1154315 w 2638429"/>
              <a:gd name="connsiteY899" fmla="*/ 1680896 h 3479760"/>
              <a:gd name="connsiteX900" fmla="*/ 1154316 w 2638429"/>
              <a:gd name="connsiteY900" fmla="*/ 1680896 h 3479760"/>
              <a:gd name="connsiteX901" fmla="*/ 1209278 w 2638429"/>
              <a:gd name="connsiteY901" fmla="*/ 1680896 h 3479760"/>
              <a:gd name="connsiteX902" fmla="*/ 1264251 w 2638429"/>
              <a:gd name="connsiteY902" fmla="*/ 1680896 h 3479760"/>
              <a:gd name="connsiteX903" fmla="*/ 1209278 w 2638429"/>
              <a:gd name="connsiteY903" fmla="*/ 1793323 h 3479760"/>
              <a:gd name="connsiteX904" fmla="*/ 1044379 w 2638429"/>
              <a:gd name="connsiteY904" fmla="*/ 1680896 h 3479760"/>
              <a:gd name="connsiteX905" fmla="*/ 1099352 w 2638429"/>
              <a:gd name="connsiteY905" fmla="*/ 1680896 h 3479760"/>
              <a:gd name="connsiteX906" fmla="*/ 1154315 w 2638429"/>
              <a:gd name="connsiteY906" fmla="*/ 1680896 h 3479760"/>
              <a:gd name="connsiteX907" fmla="*/ 1099352 w 2638429"/>
              <a:gd name="connsiteY907" fmla="*/ 1793323 h 3479760"/>
              <a:gd name="connsiteX908" fmla="*/ 934443 w 2638429"/>
              <a:gd name="connsiteY908" fmla="*/ 1680896 h 3479760"/>
              <a:gd name="connsiteX909" fmla="*/ 989416 w 2638429"/>
              <a:gd name="connsiteY909" fmla="*/ 1680896 h 3479760"/>
              <a:gd name="connsiteX910" fmla="*/ 1044379 w 2638429"/>
              <a:gd name="connsiteY910" fmla="*/ 1680896 h 3479760"/>
              <a:gd name="connsiteX911" fmla="*/ 989416 w 2638429"/>
              <a:gd name="connsiteY911" fmla="*/ 1793323 h 3479760"/>
              <a:gd name="connsiteX912" fmla="*/ 824507 w 2638429"/>
              <a:gd name="connsiteY912" fmla="*/ 1680896 h 3479760"/>
              <a:gd name="connsiteX913" fmla="*/ 879480 w 2638429"/>
              <a:gd name="connsiteY913" fmla="*/ 1680896 h 3479760"/>
              <a:gd name="connsiteX914" fmla="*/ 934442 w 2638429"/>
              <a:gd name="connsiteY914" fmla="*/ 1680896 h 3479760"/>
              <a:gd name="connsiteX915" fmla="*/ 934443 w 2638429"/>
              <a:gd name="connsiteY915" fmla="*/ 1680896 h 3479760"/>
              <a:gd name="connsiteX916" fmla="*/ 879480 w 2638429"/>
              <a:gd name="connsiteY916" fmla="*/ 1793323 h 3479760"/>
              <a:gd name="connsiteX917" fmla="*/ 714580 w 2638429"/>
              <a:gd name="connsiteY917" fmla="*/ 1680896 h 3479760"/>
              <a:gd name="connsiteX918" fmla="*/ 769543 w 2638429"/>
              <a:gd name="connsiteY918" fmla="*/ 1680896 h 3479760"/>
              <a:gd name="connsiteX919" fmla="*/ 824506 w 2638429"/>
              <a:gd name="connsiteY919" fmla="*/ 1680896 h 3479760"/>
              <a:gd name="connsiteX920" fmla="*/ 824507 w 2638429"/>
              <a:gd name="connsiteY920" fmla="*/ 1680896 h 3479760"/>
              <a:gd name="connsiteX921" fmla="*/ 769543 w 2638429"/>
              <a:gd name="connsiteY921" fmla="*/ 1793323 h 3479760"/>
              <a:gd name="connsiteX922" fmla="*/ 494708 w 2638429"/>
              <a:gd name="connsiteY922" fmla="*/ 1680896 h 3479760"/>
              <a:gd name="connsiteX923" fmla="*/ 549671 w 2638429"/>
              <a:gd name="connsiteY923" fmla="*/ 1680896 h 3479760"/>
              <a:gd name="connsiteX924" fmla="*/ 604644 w 2638429"/>
              <a:gd name="connsiteY924" fmla="*/ 1680896 h 3479760"/>
              <a:gd name="connsiteX925" fmla="*/ 549671 w 2638429"/>
              <a:gd name="connsiteY925" fmla="*/ 1793323 h 3479760"/>
              <a:gd name="connsiteX926" fmla="*/ 2088758 w 2638429"/>
              <a:gd name="connsiteY926" fmla="*/ 1568469 h 3479760"/>
              <a:gd name="connsiteX927" fmla="*/ 2143721 w 2638429"/>
              <a:gd name="connsiteY927" fmla="*/ 1568469 h 3479760"/>
              <a:gd name="connsiteX928" fmla="*/ 2198694 w 2638429"/>
              <a:gd name="connsiteY928" fmla="*/ 1568469 h 3479760"/>
              <a:gd name="connsiteX929" fmla="*/ 2143721 w 2638429"/>
              <a:gd name="connsiteY929" fmla="*/ 1680896 h 3479760"/>
              <a:gd name="connsiteX930" fmla="*/ 1978822 w 2638429"/>
              <a:gd name="connsiteY930" fmla="*/ 1568469 h 3479760"/>
              <a:gd name="connsiteX931" fmla="*/ 2033785 w 2638429"/>
              <a:gd name="connsiteY931" fmla="*/ 1568469 h 3479760"/>
              <a:gd name="connsiteX932" fmla="*/ 2088758 w 2638429"/>
              <a:gd name="connsiteY932" fmla="*/ 1568469 h 3479760"/>
              <a:gd name="connsiteX933" fmla="*/ 2033785 w 2638429"/>
              <a:gd name="connsiteY933" fmla="*/ 1680896 h 3479760"/>
              <a:gd name="connsiteX934" fmla="*/ 1868886 w 2638429"/>
              <a:gd name="connsiteY934" fmla="*/ 1568469 h 3479760"/>
              <a:gd name="connsiteX935" fmla="*/ 1923859 w 2638429"/>
              <a:gd name="connsiteY935" fmla="*/ 1568469 h 3479760"/>
              <a:gd name="connsiteX936" fmla="*/ 1978822 w 2638429"/>
              <a:gd name="connsiteY936" fmla="*/ 1568469 h 3479760"/>
              <a:gd name="connsiteX937" fmla="*/ 1923859 w 2638429"/>
              <a:gd name="connsiteY937" fmla="*/ 1680896 h 3479760"/>
              <a:gd name="connsiteX938" fmla="*/ 1758950 w 2638429"/>
              <a:gd name="connsiteY938" fmla="*/ 1568469 h 3479760"/>
              <a:gd name="connsiteX939" fmla="*/ 1813923 w 2638429"/>
              <a:gd name="connsiteY939" fmla="*/ 1568469 h 3479760"/>
              <a:gd name="connsiteX940" fmla="*/ 1868886 w 2638429"/>
              <a:gd name="connsiteY940" fmla="*/ 1568469 h 3479760"/>
              <a:gd name="connsiteX941" fmla="*/ 1813923 w 2638429"/>
              <a:gd name="connsiteY941" fmla="*/ 1680896 h 3479760"/>
              <a:gd name="connsiteX942" fmla="*/ 1649023 w 2638429"/>
              <a:gd name="connsiteY942" fmla="*/ 1568469 h 3479760"/>
              <a:gd name="connsiteX943" fmla="*/ 1703987 w 2638429"/>
              <a:gd name="connsiteY943" fmla="*/ 1568469 h 3479760"/>
              <a:gd name="connsiteX944" fmla="*/ 1758949 w 2638429"/>
              <a:gd name="connsiteY944" fmla="*/ 1568469 h 3479760"/>
              <a:gd name="connsiteX945" fmla="*/ 1758950 w 2638429"/>
              <a:gd name="connsiteY945" fmla="*/ 1568469 h 3479760"/>
              <a:gd name="connsiteX946" fmla="*/ 1703987 w 2638429"/>
              <a:gd name="connsiteY946" fmla="*/ 1680896 h 3479760"/>
              <a:gd name="connsiteX947" fmla="*/ 1539087 w 2638429"/>
              <a:gd name="connsiteY947" fmla="*/ 1568469 h 3479760"/>
              <a:gd name="connsiteX948" fmla="*/ 1594050 w 2638429"/>
              <a:gd name="connsiteY948" fmla="*/ 1568469 h 3479760"/>
              <a:gd name="connsiteX949" fmla="*/ 1649023 w 2638429"/>
              <a:gd name="connsiteY949" fmla="*/ 1568469 h 3479760"/>
              <a:gd name="connsiteX950" fmla="*/ 1594050 w 2638429"/>
              <a:gd name="connsiteY950" fmla="*/ 1680896 h 3479760"/>
              <a:gd name="connsiteX951" fmla="*/ 1429151 w 2638429"/>
              <a:gd name="connsiteY951" fmla="*/ 1568469 h 3479760"/>
              <a:gd name="connsiteX952" fmla="*/ 1484114 w 2638429"/>
              <a:gd name="connsiteY952" fmla="*/ 1568469 h 3479760"/>
              <a:gd name="connsiteX953" fmla="*/ 1539087 w 2638429"/>
              <a:gd name="connsiteY953" fmla="*/ 1568469 h 3479760"/>
              <a:gd name="connsiteX954" fmla="*/ 1484114 w 2638429"/>
              <a:gd name="connsiteY954" fmla="*/ 1680896 h 3479760"/>
              <a:gd name="connsiteX955" fmla="*/ 1319215 w 2638429"/>
              <a:gd name="connsiteY955" fmla="*/ 1568469 h 3479760"/>
              <a:gd name="connsiteX956" fmla="*/ 1374188 w 2638429"/>
              <a:gd name="connsiteY956" fmla="*/ 1568469 h 3479760"/>
              <a:gd name="connsiteX957" fmla="*/ 1429150 w 2638429"/>
              <a:gd name="connsiteY957" fmla="*/ 1568469 h 3479760"/>
              <a:gd name="connsiteX958" fmla="*/ 1429151 w 2638429"/>
              <a:gd name="connsiteY958" fmla="*/ 1568469 h 3479760"/>
              <a:gd name="connsiteX959" fmla="*/ 1374188 w 2638429"/>
              <a:gd name="connsiteY959" fmla="*/ 1680896 h 3479760"/>
              <a:gd name="connsiteX960" fmla="*/ 1099352 w 2638429"/>
              <a:gd name="connsiteY960" fmla="*/ 1568469 h 3479760"/>
              <a:gd name="connsiteX961" fmla="*/ 1154316 w 2638429"/>
              <a:gd name="connsiteY961" fmla="*/ 1568469 h 3479760"/>
              <a:gd name="connsiteX962" fmla="*/ 1209278 w 2638429"/>
              <a:gd name="connsiteY962" fmla="*/ 1568469 h 3479760"/>
              <a:gd name="connsiteX963" fmla="*/ 1209279 w 2638429"/>
              <a:gd name="connsiteY963" fmla="*/ 1568469 h 3479760"/>
              <a:gd name="connsiteX964" fmla="*/ 1264251 w 2638429"/>
              <a:gd name="connsiteY964" fmla="*/ 1568469 h 3479760"/>
              <a:gd name="connsiteX965" fmla="*/ 1319214 w 2638429"/>
              <a:gd name="connsiteY965" fmla="*/ 1568469 h 3479760"/>
              <a:gd name="connsiteX966" fmla="*/ 1264251 w 2638429"/>
              <a:gd name="connsiteY966" fmla="*/ 1680896 h 3479760"/>
              <a:gd name="connsiteX967" fmla="*/ 1209279 w 2638429"/>
              <a:gd name="connsiteY967" fmla="*/ 1568470 h 3479760"/>
              <a:gd name="connsiteX968" fmla="*/ 1154316 w 2638429"/>
              <a:gd name="connsiteY968" fmla="*/ 1680896 h 3479760"/>
              <a:gd name="connsiteX969" fmla="*/ 989416 w 2638429"/>
              <a:gd name="connsiteY969" fmla="*/ 1568469 h 3479760"/>
              <a:gd name="connsiteX970" fmla="*/ 1044379 w 2638429"/>
              <a:gd name="connsiteY970" fmla="*/ 1568469 h 3479760"/>
              <a:gd name="connsiteX971" fmla="*/ 1099352 w 2638429"/>
              <a:gd name="connsiteY971" fmla="*/ 1568469 h 3479760"/>
              <a:gd name="connsiteX972" fmla="*/ 1044379 w 2638429"/>
              <a:gd name="connsiteY972" fmla="*/ 1680896 h 3479760"/>
              <a:gd name="connsiteX973" fmla="*/ 879479 w 2638429"/>
              <a:gd name="connsiteY973" fmla="*/ 1568469 h 3479760"/>
              <a:gd name="connsiteX974" fmla="*/ 879480 w 2638429"/>
              <a:gd name="connsiteY974" fmla="*/ 1568469 h 3479760"/>
              <a:gd name="connsiteX975" fmla="*/ 934442 w 2638429"/>
              <a:gd name="connsiteY975" fmla="*/ 1568469 h 3479760"/>
              <a:gd name="connsiteX976" fmla="*/ 989415 w 2638429"/>
              <a:gd name="connsiteY976" fmla="*/ 1568469 h 3479760"/>
              <a:gd name="connsiteX977" fmla="*/ 934442 w 2638429"/>
              <a:gd name="connsiteY977" fmla="*/ 1680896 h 3479760"/>
              <a:gd name="connsiteX978" fmla="*/ 769543 w 2638429"/>
              <a:gd name="connsiteY978" fmla="*/ 1568469 h 3479760"/>
              <a:gd name="connsiteX979" fmla="*/ 824506 w 2638429"/>
              <a:gd name="connsiteY979" fmla="*/ 1568469 h 3479760"/>
              <a:gd name="connsiteX980" fmla="*/ 879479 w 2638429"/>
              <a:gd name="connsiteY980" fmla="*/ 1568469 h 3479760"/>
              <a:gd name="connsiteX981" fmla="*/ 824506 w 2638429"/>
              <a:gd name="connsiteY981" fmla="*/ 1680896 h 3479760"/>
              <a:gd name="connsiteX982" fmla="*/ 659607 w 2638429"/>
              <a:gd name="connsiteY982" fmla="*/ 1568469 h 3479760"/>
              <a:gd name="connsiteX983" fmla="*/ 659608 w 2638429"/>
              <a:gd name="connsiteY983" fmla="*/ 1568469 h 3479760"/>
              <a:gd name="connsiteX984" fmla="*/ 714580 w 2638429"/>
              <a:gd name="connsiteY984" fmla="*/ 1568469 h 3479760"/>
              <a:gd name="connsiteX985" fmla="*/ 769543 w 2638429"/>
              <a:gd name="connsiteY985" fmla="*/ 1568469 h 3479760"/>
              <a:gd name="connsiteX986" fmla="*/ 714580 w 2638429"/>
              <a:gd name="connsiteY986" fmla="*/ 1680896 h 3479760"/>
              <a:gd name="connsiteX987" fmla="*/ 0 w 2638429"/>
              <a:gd name="connsiteY987" fmla="*/ 1568469 h 3479760"/>
              <a:gd name="connsiteX988" fmla="*/ 54973 w 2638429"/>
              <a:gd name="connsiteY988" fmla="*/ 1568469 h 3479760"/>
              <a:gd name="connsiteX989" fmla="*/ 109936 w 2638429"/>
              <a:gd name="connsiteY989" fmla="*/ 1568469 h 3479760"/>
              <a:gd name="connsiteX990" fmla="*/ 54973 w 2638429"/>
              <a:gd name="connsiteY990" fmla="*/ 1680896 h 3479760"/>
              <a:gd name="connsiteX991" fmla="*/ 2143721 w 2638429"/>
              <a:gd name="connsiteY991" fmla="*/ 1456042 h 3479760"/>
              <a:gd name="connsiteX992" fmla="*/ 2198694 w 2638429"/>
              <a:gd name="connsiteY992" fmla="*/ 1456042 h 3479760"/>
              <a:gd name="connsiteX993" fmla="*/ 2253657 w 2638429"/>
              <a:gd name="connsiteY993" fmla="*/ 1456042 h 3479760"/>
              <a:gd name="connsiteX994" fmla="*/ 2198694 w 2638429"/>
              <a:gd name="connsiteY994" fmla="*/ 1568469 h 3479760"/>
              <a:gd name="connsiteX995" fmla="*/ 1923859 w 2638429"/>
              <a:gd name="connsiteY995" fmla="*/ 1456042 h 3479760"/>
              <a:gd name="connsiteX996" fmla="*/ 1978822 w 2638429"/>
              <a:gd name="connsiteY996" fmla="*/ 1456042 h 3479760"/>
              <a:gd name="connsiteX997" fmla="*/ 2033785 w 2638429"/>
              <a:gd name="connsiteY997" fmla="*/ 1456042 h 3479760"/>
              <a:gd name="connsiteX998" fmla="*/ 2033786 w 2638429"/>
              <a:gd name="connsiteY998" fmla="*/ 1456042 h 3479760"/>
              <a:gd name="connsiteX999" fmla="*/ 2088758 w 2638429"/>
              <a:gd name="connsiteY999" fmla="*/ 1456042 h 3479760"/>
              <a:gd name="connsiteX1000" fmla="*/ 2143721 w 2638429"/>
              <a:gd name="connsiteY1000" fmla="*/ 1456042 h 3479760"/>
              <a:gd name="connsiteX1001" fmla="*/ 2088758 w 2638429"/>
              <a:gd name="connsiteY1001" fmla="*/ 1568469 h 3479760"/>
              <a:gd name="connsiteX1002" fmla="*/ 2033786 w 2638429"/>
              <a:gd name="connsiteY1002" fmla="*/ 1456043 h 3479760"/>
              <a:gd name="connsiteX1003" fmla="*/ 1978822 w 2638429"/>
              <a:gd name="connsiteY1003" fmla="*/ 1568469 h 3479760"/>
              <a:gd name="connsiteX1004" fmla="*/ 1813923 w 2638429"/>
              <a:gd name="connsiteY1004" fmla="*/ 1456042 h 3479760"/>
              <a:gd name="connsiteX1005" fmla="*/ 1868886 w 2638429"/>
              <a:gd name="connsiteY1005" fmla="*/ 1456042 h 3479760"/>
              <a:gd name="connsiteX1006" fmla="*/ 1923859 w 2638429"/>
              <a:gd name="connsiteY1006" fmla="*/ 1456042 h 3479760"/>
              <a:gd name="connsiteX1007" fmla="*/ 1868886 w 2638429"/>
              <a:gd name="connsiteY1007" fmla="*/ 1568469 h 3479760"/>
              <a:gd name="connsiteX1008" fmla="*/ 1703986 w 2638429"/>
              <a:gd name="connsiteY1008" fmla="*/ 1456042 h 3479760"/>
              <a:gd name="connsiteX1009" fmla="*/ 1703987 w 2638429"/>
              <a:gd name="connsiteY1009" fmla="*/ 1456042 h 3479760"/>
              <a:gd name="connsiteX1010" fmla="*/ 1758949 w 2638429"/>
              <a:gd name="connsiteY1010" fmla="*/ 1456042 h 3479760"/>
              <a:gd name="connsiteX1011" fmla="*/ 1813922 w 2638429"/>
              <a:gd name="connsiteY1011" fmla="*/ 1456042 h 3479760"/>
              <a:gd name="connsiteX1012" fmla="*/ 1758949 w 2638429"/>
              <a:gd name="connsiteY1012" fmla="*/ 1568469 h 3479760"/>
              <a:gd name="connsiteX1013" fmla="*/ 1594050 w 2638429"/>
              <a:gd name="connsiteY1013" fmla="*/ 1456042 h 3479760"/>
              <a:gd name="connsiteX1014" fmla="*/ 1649023 w 2638429"/>
              <a:gd name="connsiteY1014" fmla="*/ 1456042 h 3479760"/>
              <a:gd name="connsiteX1015" fmla="*/ 1703986 w 2638429"/>
              <a:gd name="connsiteY1015" fmla="*/ 1456042 h 3479760"/>
              <a:gd name="connsiteX1016" fmla="*/ 1649023 w 2638429"/>
              <a:gd name="connsiteY1016" fmla="*/ 1568469 h 3479760"/>
              <a:gd name="connsiteX1017" fmla="*/ 1484114 w 2638429"/>
              <a:gd name="connsiteY1017" fmla="*/ 1456042 h 3479760"/>
              <a:gd name="connsiteX1018" fmla="*/ 1539087 w 2638429"/>
              <a:gd name="connsiteY1018" fmla="*/ 1456042 h 3479760"/>
              <a:gd name="connsiteX1019" fmla="*/ 1594050 w 2638429"/>
              <a:gd name="connsiteY1019" fmla="*/ 1456042 h 3479760"/>
              <a:gd name="connsiteX1020" fmla="*/ 1539087 w 2638429"/>
              <a:gd name="connsiteY1020" fmla="*/ 1568469 h 3479760"/>
              <a:gd name="connsiteX1021" fmla="*/ 1374187 w 2638429"/>
              <a:gd name="connsiteY1021" fmla="*/ 1456042 h 3479760"/>
              <a:gd name="connsiteX1022" fmla="*/ 1374188 w 2638429"/>
              <a:gd name="connsiteY1022" fmla="*/ 1456042 h 3479760"/>
              <a:gd name="connsiteX1023" fmla="*/ 1429150 w 2638429"/>
              <a:gd name="connsiteY1023" fmla="*/ 1456042 h 3479760"/>
              <a:gd name="connsiteX1024" fmla="*/ 1484114 w 2638429"/>
              <a:gd name="connsiteY1024" fmla="*/ 1456042 h 3479760"/>
              <a:gd name="connsiteX1025" fmla="*/ 1429150 w 2638429"/>
              <a:gd name="connsiteY1025" fmla="*/ 1568469 h 3479760"/>
              <a:gd name="connsiteX1026" fmla="*/ 1264251 w 2638429"/>
              <a:gd name="connsiteY1026" fmla="*/ 1456042 h 3479760"/>
              <a:gd name="connsiteX1027" fmla="*/ 1319214 w 2638429"/>
              <a:gd name="connsiteY1027" fmla="*/ 1456042 h 3479760"/>
              <a:gd name="connsiteX1028" fmla="*/ 1374187 w 2638429"/>
              <a:gd name="connsiteY1028" fmla="*/ 1456042 h 3479760"/>
              <a:gd name="connsiteX1029" fmla="*/ 1319214 w 2638429"/>
              <a:gd name="connsiteY1029" fmla="*/ 1568469 h 3479760"/>
              <a:gd name="connsiteX1030" fmla="*/ 1154315 w 2638429"/>
              <a:gd name="connsiteY1030" fmla="*/ 1456042 h 3479760"/>
              <a:gd name="connsiteX1031" fmla="*/ 1154316 w 2638429"/>
              <a:gd name="connsiteY1031" fmla="*/ 1456042 h 3479760"/>
              <a:gd name="connsiteX1032" fmla="*/ 1209278 w 2638429"/>
              <a:gd name="connsiteY1032" fmla="*/ 1456042 h 3479760"/>
              <a:gd name="connsiteX1033" fmla="*/ 1264251 w 2638429"/>
              <a:gd name="connsiteY1033" fmla="*/ 1456042 h 3479760"/>
              <a:gd name="connsiteX1034" fmla="*/ 1209278 w 2638429"/>
              <a:gd name="connsiteY1034" fmla="*/ 1568469 h 3479760"/>
              <a:gd name="connsiteX1035" fmla="*/ 1044379 w 2638429"/>
              <a:gd name="connsiteY1035" fmla="*/ 1456042 h 3479760"/>
              <a:gd name="connsiteX1036" fmla="*/ 1099352 w 2638429"/>
              <a:gd name="connsiteY1036" fmla="*/ 1456042 h 3479760"/>
              <a:gd name="connsiteX1037" fmla="*/ 1154315 w 2638429"/>
              <a:gd name="connsiteY1037" fmla="*/ 1456042 h 3479760"/>
              <a:gd name="connsiteX1038" fmla="*/ 1099352 w 2638429"/>
              <a:gd name="connsiteY1038" fmla="*/ 1568469 h 3479760"/>
              <a:gd name="connsiteX1039" fmla="*/ 934443 w 2638429"/>
              <a:gd name="connsiteY1039" fmla="*/ 1456042 h 3479760"/>
              <a:gd name="connsiteX1040" fmla="*/ 989416 w 2638429"/>
              <a:gd name="connsiteY1040" fmla="*/ 1456042 h 3479760"/>
              <a:gd name="connsiteX1041" fmla="*/ 1044379 w 2638429"/>
              <a:gd name="connsiteY1041" fmla="*/ 1456042 h 3479760"/>
              <a:gd name="connsiteX1042" fmla="*/ 989416 w 2638429"/>
              <a:gd name="connsiteY1042" fmla="*/ 1568469 h 3479760"/>
              <a:gd name="connsiteX1043" fmla="*/ 824507 w 2638429"/>
              <a:gd name="connsiteY1043" fmla="*/ 1456042 h 3479760"/>
              <a:gd name="connsiteX1044" fmla="*/ 879480 w 2638429"/>
              <a:gd name="connsiteY1044" fmla="*/ 1456042 h 3479760"/>
              <a:gd name="connsiteX1045" fmla="*/ 934442 w 2638429"/>
              <a:gd name="connsiteY1045" fmla="*/ 1456042 h 3479760"/>
              <a:gd name="connsiteX1046" fmla="*/ 934443 w 2638429"/>
              <a:gd name="connsiteY1046" fmla="*/ 1456042 h 3479760"/>
              <a:gd name="connsiteX1047" fmla="*/ 879480 w 2638429"/>
              <a:gd name="connsiteY1047" fmla="*/ 1568469 h 3479760"/>
              <a:gd name="connsiteX1048" fmla="*/ 714580 w 2638429"/>
              <a:gd name="connsiteY1048" fmla="*/ 1456042 h 3479760"/>
              <a:gd name="connsiteX1049" fmla="*/ 769543 w 2638429"/>
              <a:gd name="connsiteY1049" fmla="*/ 1456042 h 3479760"/>
              <a:gd name="connsiteX1050" fmla="*/ 824506 w 2638429"/>
              <a:gd name="connsiteY1050" fmla="*/ 1456042 h 3479760"/>
              <a:gd name="connsiteX1051" fmla="*/ 824507 w 2638429"/>
              <a:gd name="connsiteY1051" fmla="*/ 1456042 h 3479760"/>
              <a:gd name="connsiteX1052" fmla="*/ 769543 w 2638429"/>
              <a:gd name="connsiteY1052" fmla="*/ 1568469 h 3479760"/>
              <a:gd name="connsiteX1053" fmla="*/ 604644 w 2638429"/>
              <a:gd name="connsiteY1053" fmla="*/ 1456042 h 3479760"/>
              <a:gd name="connsiteX1054" fmla="*/ 659608 w 2638429"/>
              <a:gd name="connsiteY1054" fmla="*/ 1456042 h 3479760"/>
              <a:gd name="connsiteX1055" fmla="*/ 714580 w 2638429"/>
              <a:gd name="connsiteY1055" fmla="*/ 1456042 h 3479760"/>
              <a:gd name="connsiteX1056" fmla="*/ 659608 w 2638429"/>
              <a:gd name="connsiteY1056" fmla="*/ 1568469 h 3479760"/>
              <a:gd name="connsiteX1057" fmla="*/ 494708 w 2638429"/>
              <a:gd name="connsiteY1057" fmla="*/ 1456042 h 3479760"/>
              <a:gd name="connsiteX1058" fmla="*/ 549671 w 2638429"/>
              <a:gd name="connsiteY1058" fmla="*/ 1456042 h 3479760"/>
              <a:gd name="connsiteX1059" fmla="*/ 604644 w 2638429"/>
              <a:gd name="connsiteY1059" fmla="*/ 1456042 h 3479760"/>
              <a:gd name="connsiteX1060" fmla="*/ 549671 w 2638429"/>
              <a:gd name="connsiteY1060" fmla="*/ 1568469 h 3479760"/>
              <a:gd name="connsiteX1061" fmla="*/ 54972 w 2638429"/>
              <a:gd name="connsiteY1061" fmla="*/ 1456042 h 3479760"/>
              <a:gd name="connsiteX1062" fmla="*/ 109936 w 2638429"/>
              <a:gd name="connsiteY1062" fmla="*/ 1456042 h 3479760"/>
              <a:gd name="connsiteX1063" fmla="*/ 164908 w 2638429"/>
              <a:gd name="connsiteY1063" fmla="*/ 1456042 h 3479760"/>
              <a:gd name="connsiteX1064" fmla="*/ 109936 w 2638429"/>
              <a:gd name="connsiteY1064" fmla="*/ 1568469 h 3479760"/>
              <a:gd name="connsiteX1065" fmla="*/ 2198695 w 2638429"/>
              <a:gd name="connsiteY1065" fmla="*/ 1343605 h 3479760"/>
              <a:gd name="connsiteX1066" fmla="*/ 2253658 w 2638429"/>
              <a:gd name="connsiteY1066" fmla="*/ 1343605 h 3479760"/>
              <a:gd name="connsiteX1067" fmla="*/ 2308621 w 2638429"/>
              <a:gd name="connsiteY1067" fmla="*/ 1343605 h 3479760"/>
              <a:gd name="connsiteX1068" fmla="*/ 2308622 w 2638429"/>
              <a:gd name="connsiteY1068" fmla="*/ 1343605 h 3479760"/>
              <a:gd name="connsiteX1069" fmla="*/ 2253658 w 2638429"/>
              <a:gd name="connsiteY1069" fmla="*/ 1456042 h 3479760"/>
              <a:gd name="connsiteX1070" fmla="*/ 2088758 w 2638429"/>
              <a:gd name="connsiteY1070" fmla="*/ 1343605 h 3479760"/>
              <a:gd name="connsiteX1071" fmla="*/ 2143721 w 2638429"/>
              <a:gd name="connsiteY1071" fmla="*/ 1343605 h 3479760"/>
              <a:gd name="connsiteX1072" fmla="*/ 2198694 w 2638429"/>
              <a:gd name="connsiteY1072" fmla="*/ 1343605 h 3479760"/>
              <a:gd name="connsiteX1073" fmla="*/ 2143721 w 2638429"/>
              <a:gd name="connsiteY1073" fmla="*/ 1456042 h 3479760"/>
              <a:gd name="connsiteX1074" fmla="*/ 1978822 w 2638429"/>
              <a:gd name="connsiteY1074" fmla="*/ 1343605 h 3479760"/>
              <a:gd name="connsiteX1075" fmla="*/ 2033785 w 2638429"/>
              <a:gd name="connsiteY1075" fmla="*/ 1343605 h 3479760"/>
              <a:gd name="connsiteX1076" fmla="*/ 2088758 w 2638429"/>
              <a:gd name="connsiteY1076" fmla="*/ 1343605 h 3479760"/>
              <a:gd name="connsiteX1077" fmla="*/ 2033785 w 2638429"/>
              <a:gd name="connsiteY1077" fmla="*/ 1456042 h 3479760"/>
              <a:gd name="connsiteX1078" fmla="*/ 1868886 w 2638429"/>
              <a:gd name="connsiteY1078" fmla="*/ 1343605 h 3479760"/>
              <a:gd name="connsiteX1079" fmla="*/ 1923859 w 2638429"/>
              <a:gd name="connsiteY1079" fmla="*/ 1343605 h 3479760"/>
              <a:gd name="connsiteX1080" fmla="*/ 1978822 w 2638429"/>
              <a:gd name="connsiteY1080" fmla="*/ 1343605 h 3479760"/>
              <a:gd name="connsiteX1081" fmla="*/ 1923859 w 2638429"/>
              <a:gd name="connsiteY1081" fmla="*/ 1456042 h 3479760"/>
              <a:gd name="connsiteX1082" fmla="*/ 1758950 w 2638429"/>
              <a:gd name="connsiteY1082" fmla="*/ 1343605 h 3479760"/>
              <a:gd name="connsiteX1083" fmla="*/ 1813923 w 2638429"/>
              <a:gd name="connsiteY1083" fmla="*/ 1343605 h 3479760"/>
              <a:gd name="connsiteX1084" fmla="*/ 1868886 w 2638429"/>
              <a:gd name="connsiteY1084" fmla="*/ 1343605 h 3479760"/>
              <a:gd name="connsiteX1085" fmla="*/ 1813923 w 2638429"/>
              <a:gd name="connsiteY1085" fmla="*/ 1456042 h 3479760"/>
              <a:gd name="connsiteX1086" fmla="*/ 1649023 w 2638429"/>
              <a:gd name="connsiteY1086" fmla="*/ 1343605 h 3479760"/>
              <a:gd name="connsiteX1087" fmla="*/ 1703987 w 2638429"/>
              <a:gd name="connsiteY1087" fmla="*/ 1343605 h 3479760"/>
              <a:gd name="connsiteX1088" fmla="*/ 1758949 w 2638429"/>
              <a:gd name="connsiteY1088" fmla="*/ 1343605 h 3479760"/>
              <a:gd name="connsiteX1089" fmla="*/ 1758950 w 2638429"/>
              <a:gd name="connsiteY1089" fmla="*/ 1343605 h 3479760"/>
              <a:gd name="connsiteX1090" fmla="*/ 1703987 w 2638429"/>
              <a:gd name="connsiteY1090" fmla="*/ 1456042 h 3479760"/>
              <a:gd name="connsiteX1091" fmla="*/ 1539087 w 2638429"/>
              <a:gd name="connsiteY1091" fmla="*/ 1343605 h 3479760"/>
              <a:gd name="connsiteX1092" fmla="*/ 1594050 w 2638429"/>
              <a:gd name="connsiteY1092" fmla="*/ 1343605 h 3479760"/>
              <a:gd name="connsiteX1093" fmla="*/ 1649023 w 2638429"/>
              <a:gd name="connsiteY1093" fmla="*/ 1343605 h 3479760"/>
              <a:gd name="connsiteX1094" fmla="*/ 1594050 w 2638429"/>
              <a:gd name="connsiteY1094" fmla="*/ 1456042 h 3479760"/>
              <a:gd name="connsiteX1095" fmla="*/ 1429151 w 2638429"/>
              <a:gd name="connsiteY1095" fmla="*/ 1343605 h 3479760"/>
              <a:gd name="connsiteX1096" fmla="*/ 1484114 w 2638429"/>
              <a:gd name="connsiteY1096" fmla="*/ 1343605 h 3479760"/>
              <a:gd name="connsiteX1097" fmla="*/ 1539087 w 2638429"/>
              <a:gd name="connsiteY1097" fmla="*/ 1343605 h 3479760"/>
              <a:gd name="connsiteX1098" fmla="*/ 1484114 w 2638429"/>
              <a:gd name="connsiteY1098" fmla="*/ 1456042 h 3479760"/>
              <a:gd name="connsiteX1099" fmla="*/ 1319215 w 2638429"/>
              <a:gd name="connsiteY1099" fmla="*/ 1343605 h 3479760"/>
              <a:gd name="connsiteX1100" fmla="*/ 1374188 w 2638429"/>
              <a:gd name="connsiteY1100" fmla="*/ 1343605 h 3479760"/>
              <a:gd name="connsiteX1101" fmla="*/ 1429151 w 2638429"/>
              <a:gd name="connsiteY1101" fmla="*/ 1343605 h 3479760"/>
              <a:gd name="connsiteX1102" fmla="*/ 1374188 w 2638429"/>
              <a:gd name="connsiteY1102" fmla="*/ 1456042 h 3479760"/>
              <a:gd name="connsiteX1103" fmla="*/ 1099352 w 2638429"/>
              <a:gd name="connsiteY1103" fmla="*/ 1343605 h 3479760"/>
              <a:gd name="connsiteX1104" fmla="*/ 1154316 w 2638429"/>
              <a:gd name="connsiteY1104" fmla="*/ 1343605 h 3479760"/>
              <a:gd name="connsiteX1105" fmla="*/ 1209278 w 2638429"/>
              <a:gd name="connsiteY1105" fmla="*/ 1343605 h 3479760"/>
              <a:gd name="connsiteX1106" fmla="*/ 1209279 w 2638429"/>
              <a:gd name="connsiteY1106" fmla="*/ 1343605 h 3479760"/>
              <a:gd name="connsiteX1107" fmla="*/ 1264251 w 2638429"/>
              <a:gd name="connsiteY1107" fmla="*/ 1343605 h 3479760"/>
              <a:gd name="connsiteX1108" fmla="*/ 1319214 w 2638429"/>
              <a:gd name="connsiteY1108" fmla="*/ 1343605 h 3479760"/>
              <a:gd name="connsiteX1109" fmla="*/ 1264251 w 2638429"/>
              <a:gd name="connsiteY1109" fmla="*/ 1456042 h 3479760"/>
              <a:gd name="connsiteX1110" fmla="*/ 1209279 w 2638429"/>
              <a:gd name="connsiteY1110" fmla="*/ 1343606 h 3479760"/>
              <a:gd name="connsiteX1111" fmla="*/ 1154316 w 2638429"/>
              <a:gd name="connsiteY1111" fmla="*/ 1456042 h 3479760"/>
              <a:gd name="connsiteX1112" fmla="*/ 989416 w 2638429"/>
              <a:gd name="connsiteY1112" fmla="*/ 1343605 h 3479760"/>
              <a:gd name="connsiteX1113" fmla="*/ 1044379 w 2638429"/>
              <a:gd name="connsiteY1113" fmla="*/ 1343605 h 3479760"/>
              <a:gd name="connsiteX1114" fmla="*/ 1099352 w 2638429"/>
              <a:gd name="connsiteY1114" fmla="*/ 1343605 h 3479760"/>
              <a:gd name="connsiteX1115" fmla="*/ 1044379 w 2638429"/>
              <a:gd name="connsiteY1115" fmla="*/ 1456042 h 3479760"/>
              <a:gd name="connsiteX1116" fmla="*/ 879479 w 2638429"/>
              <a:gd name="connsiteY1116" fmla="*/ 1343605 h 3479760"/>
              <a:gd name="connsiteX1117" fmla="*/ 879480 w 2638429"/>
              <a:gd name="connsiteY1117" fmla="*/ 1343605 h 3479760"/>
              <a:gd name="connsiteX1118" fmla="*/ 934442 w 2638429"/>
              <a:gd name="connsiteY1118" fmla="*/ 1343605 h 3479760"/>
              <a:gd name="connsiteX1119" fmla="*/ 989415 w 2638429"/>
              <a:gd name="connsiteY1119" fmla="*/ 1343605 h 3479760"/>
              <a:gd name="connsiteX1120" fmla="*/ 934442 w 2638429"/>
              <a:gd name="connsiteY1120" fmla="*/ 1456042 h 3479760"/>
              <a:gd name="connsiteX1121" fmla="*/ 769543 w 2638429"/>
              <a:gd name="connsiteY1121" fmla="*/ 1343605 h 3479760"/>
              <a:gd name="connsiteX1122" fmla="*/ 824506 w 2638429"/>
              <a:gd name="connsiteY1122" fmla="*/ 1343605 h 3479760"/>
              <a:gd name="connsiteX1123" fmla="*/ 879479 w 2638429"/>
              <a:gd name="connsiteY1123" fmla="*/ 1343605 h 3479760"/>
              <a:gd name="connsiteX1124" fmla="*/ 824506 w 2638429"/>
              <a:gd name="connsiteY1124" fmla="*/ 1456042 h 3479760"/>
              <a:gd name="connsiteX1125" fmla="*/ 549671 w 2638429"/>
              <a:gd name="connsiteY1125" fmla="*/ 1343605 h 3479760"/>
              <a:gd name="connsiteX1126" fmla="*/ 604644 w 2638429"/>
              <a:gd name="connsiteY1126" fmla="*/ 1343605 h 3479760"/>
              <a:gd name="connsiteX1127" fmla="*/ 659607 w 2638429"/>
              <a:gd name="connsiteY1127" fmla="*/ 1343605 h 3479760"/>
              <a:gd name="connsiteX1128" fmla="*/ 604644 w 2638429"/>
              <a:gd name="connsiteY1128" fmla="*/ 1456042 h 3479760"/>
              <a:gd name="connsiteX1129" fmla="*/ 439744 w 2638429"/>
              <a:gd name="connsiteY1129" fmla="*/ 1343605 h 3479760"/>
              <a:gd name="connsiteX1130" fmla="*/ 494707 w 2638429"/>
              <a:gd name="connsiteY1130" fmla="*/ 1343605 h 3479760"/>
              <a:gd name="connsiteX1131" fmla="*/ 549671 w 2638429"/>
              <a:gd name="connsiteY1131" fmla="*/ 1343605 h 3479760"/>
              <a:gd name="connsiteX1132" fmla="*/ 494707 w 2638429"/>
              <a:gd name="connsiteY1132" fmla="*/ 1456042 h 3479760"/>
              <a:gd name="connsiteX1133" fmla="*/ 329808 w 2638429"/>
              <a:gd name="connsiteY1133" fmla="*/ 1343605 h 3479760"/>
              <a:gd name="connsiteX1134" fmla="*/ 384771 w 2638429"/>
              <a:gd name="connsiteY1134" fmla="*/ 1343605 h 3479760"/>
              <a:gd name="connsiteX1135" fmla="*/ 439744 w 2638429"/>
              <a:gd name="connsiteY1135" fmla="*/ 1343605 h 3479760"/>
              <a:gd name="connsiteX1136" fmla="*/ 384771 w 2638429"/>
              <a:gd name="connsiteY1136" fmla="*/ 1456042 h 3479760"/>
              <a:gd name="connsiteX1137" fmla="*/ 109936 w 2638429"/>
              <a:gd name="connsiteY1137" fmla="*/ 1343605 h 3479760"/>
              <a:gd name="connsiteX1138" fmla="*/ 164909 w 2638429"/>
              <a:gd name="connsiteY1138" fmla="*/ 1343605 h 3479760"/>
              <a:gd name="connsiteX1139" fmla="*/ 219872 w 2638429"/>
              <a:gd name="connsiteY1139" fmla="*/ 1343605 h 3479760"/>
              <a:gd name="connsiteX1140" fmla="*/ 164909 w 2638429"/>
              <a:gd name="connsiteY1140" fmla="*/ 1456042 h 3479760"/>
              <a:gd name="connsiteX1141" fmla="*/ 2253657 w 2638429"/>
              <a:gd name="connsiteY1141" fmla="*/ 1231178 h 3479760"/>
              <a:gd name="connsiteX1142" fmla="*/ 2308621 w 2638429"/>
              <a:gd name="connsiteY1142" fmla="*/ 1231178 h 3479760"/>
              <a:gd name="connsiteX1143" fmla="*/ 2363593 w 2638429"/>
              <a:gd name="connsiteY1143" fmla="*/ 1231178 h 3479760"/>
              <a:gd name="connsiteX1144" fmla="*/ 2308621 w 2638429"/>
              <a:gd name="connsiteY1144" fmla="*/ 1343605 h 3479760"/>
              <a:gd name="connsiteX1145" fmla="*/ 2143721 w 2638429"/>
              <a:gd name="connsiteY1145" fmla="*/ 1231178 h 3479760"/>
              <a:gd name="connsiteX1146" fmla="*/ 2198694 w 2638429"/>
              <a:gd name="connsiteY1146" fmla="*/ 1231178 h 3479760"/>
              <a:gd name="connsiteX1147" fmla="*/ 2253657 w 2638429"/>
              <a:gd name="connsiteY1147" fmla="*/ 1231178 h 3479760"/>
              <a:gd name="connsiteX1148" fmla="*/ 2198694 w 2638429"/>
              <a:gd name="connsiteY1148" fmla="*/ 1343605 h 3479760"/>
              <a:gd name="connsiteX1149" fmla="*/ 1923859 w 2638429"/>
              <a:gd name="connsiteY1149" fmla="*/ 1231178 h 3479760"/>
              <a:gd name="connsiteX1150" fmla="*/ 1978822 w 2638429"/>
              <a:gd name="connsiteY1150" fmla="*/ 1231178 h 3479760"/>
              <a:gd name="connsiteX1151" fmla="*/ 2033785 w 2638429"/>
              <a:gd name="connsiteY1151" fmla="*/ 1231178 h 3479760"/>
              <a:gd name="connsiteX1152" fmla="*/ 2033786 w 2638429"/>
              <a:gd name="connsiteY1152" fmla="*/ 1231178 h 3479760"/>
              <a:gd name="connsiteX1153" fmla="*/ 2088758 w 2638429"/>
              <a:gd name="connsiteY1153" fmla="*/ 1231178 h 3479760"/>
              <a:gd name="connsiteX1154" fmla="*/ 2143721 w 2638429"/>
              <a:gd name="connsiteY1154" fmla="*/ 1231178 h 3479760"/>
              <a:gd name="connsiteX1155" fmla="*/ 2088758 w 2638429"/>
              <a:gd name="connsiteY1155" fmla="*/ 1343605 h 3479760"/>
              <a:gd name="connsiteX1156" fmla="*/ 2033786 w 2638429"/>
              <a:gd name="connsiteY1156" fmla="*/ 1231179 h 3479760"/>
              <a:gd name="connsiteX1157" fmla="*/ 1978822 w 2638429"/>
              <a:gd name="connsiteY1157" fmla="*/ 1343605 h 3479760"/>
              <a:gd name="connsiteX1158" fmla="*/ 1813923 w 2638429"/>
              <a:gd name="connsiteY1158" fmla="*/ 1231178 h 3479760"/>
              <a:gd name="connsiteX1159" fmla="*/ 1868886 w 2638429"/>
              <a:gd name="connsiteY1159" fmla="*/ 1231178 h 3479760"/>
              <a:gd name="connsiteX1160" fmla="*/ 1923859 w 2638429"/>
              <a:gd name="connsiteY1160" fmla="*/ 1231178 h 3479760"/>
              <a:gd name="connsiteX1161" fmla="*/ 1868886 w 2638429"/>
              <a:gd name="connsiteY1161" fmla="*/ 1343605 h 3479760"/>
              <a:gd name="connsiteX1162" fmla="*/ 1703986 w 2638429"/>
              <a:gd name="connsiteY1162" fmla="*/ 1231178 h 3479760"/>
              <a:gd name="connsiteX1163" fmla="*/ 1758949 w 2638429"/>
              <a:gd name="connsiteY1163" fmla="*/ 1231178 h 3479760"/>
              <a:gd name="connsiteX1164" fmla="*/ 1813922 w 2638429"/>
              <a:gd name="connsiteY1164" fmla="*/ 1231178 h 3479760"/>
              <a:gd name="connsiteX1165" fmla="*/ 1758949 w 2638429"/>
              <a:gd name="connsiteY1165" fmla="*/ 1343605 h 3479760"/>
              <a:gd name="connsiteX1166" fmla="*/ 1594050 w 2638429"/>
              <a:gd name="connsiteY1166" fmla="*/ 1231178 h 3479760"/>
              <a:gd name="connsiteX1167" fmla="*/ 1649023 w 2638429"/>
              <a:gd name="connsiteY1167" fmla="*/ 1231178 h 3479760"/>
              <a:gd name="connsiteX1168" fmla="*/ 1703986 w 2638429"/>
              <a:gd name="connsiteY1168" fmla="*/ 1231178 h 3479760"/>
              <a:gd name="connsiteX1169" fmla="*/ 1649023 w 2638429"/>
              <a:gd name="connsiteY1169" fmla="*/ 1343605 h 3479760"/>
              <a:gd name="connsiteX1170" fmla="*/ 1484114 w 2638429"/>
              <a:gd name="connsiteY1170" fmla="*/ 1231178 h 3479760"/>
              <a:gd name="connsiteX1171" fmla="*/ 1539087 w 2638429"/>
              <a:gd name="connsiteY1171" fmla="*/ 1231178 h 3479760"/>
              <a:gd name="connsiteX1172" fmla="*/ 1594050 w 2638429"/>
              <a:gd name="connsiteY1172" fmla="*/ 1231178 h 3479760"/>
              <a:gd name="connsiteX1173" fmla="*/ 1539087 w 2638429"/>
              <a:gd name="connsiteY1173" fmla="*/ 1343605 h 3479760"/>
              <a:gd name="connsiteX1174" fmla="*/ 1264251 w 2638429"/>
              <a:gd name="connsiteY1174" fmla="*/ 1231178 h 3479760"/>
              <a:gd name="connsiteX1175" fmla="*/ 1319214 w 2638429"/>
              <a:gd name="connsiteY1175" fmla="*/ 1231178 h 3479760"/>
              <a:gd name="connsiteX1176" fmla="*/ 1374187 w 2638429"/>
              <a:gd name="connsiteY1176" fmla="*/ 1231178 h 3479760"/>
              <a:gd name="connsiteX1177" fmla="*/ 1319214 w 2638429"/>
              <a:gd name="connsiteY1177" fmla="*/ 1343605 h 3479760"/>
              <a:gd name="connsiteX1178" fmla="*/ 1154315 w 2638429"/>
              <a:gd name="connsiteY1178" fmla="*/ 1231178 h 3479760"/>
              <a:gd name="connsiteX1179" fmla="*/ 1154316 w 2638429"/>
              <a:gd name="connsiteY1179" fmla="*/ 1231178 h 3479760"/>
              <a:gd name="connsiteX1180" fmla="*/ 1209278 w 2638429"/>
              <a:gd name="connsiteY1180" fmla="*/ 1231178 h 3479760"/>
              <a:gd name="connsiteX1181" fmla="*/ 1264251 w 2638429"/>
              <a:gd name="connsiteY1181" fmla="*/ 1231178 h 3479760"/>
              <a:gd name="connsiteX1182" fmla="*/ 1209278 w 2638429"/>
              <a:gd name="connsiteY1182" fmla="*/ 1343605 h 3479760"/>
              <a:gd name="connsiteX1183" fmla="*/ 1044379 w 2638429"/>
              <a:gd name="connsiteY1183" fmla="*/ 1231178 h 3479760"/>
              <a:gd name="connsiteX1184" fmla="*/ 1099352 w 2638429"/>
              <a:gd name="connsiteY1184" fmla="*/ 1231178 h 3479760"/>
              <a:gd name="connsiteX1185" fmla="*/ 1154315 w 2638429"/>
              <a:gd name="connsiteY1185" fmla="*/ 1231178 h 3479760"/>
              <a:gd name="connsiteX1186" fmla="*/ 1099352 w 2638429"/>
              <a:gd name="connsiteY1186" fmla="*/ 1343605 h 3479760"/>
              <a:gd name="connsiteX1187" fmla="*/ 934443 w 2638429"/>
              <a:gd name="connsiteY1187" fmla="*/ 1231178 h 3479760"/>
              <a:gd name="connsiteX1188" fmla="*/ 989416 w 2638429"/>
              <a:gd name="connsiteY1188" fmla="*/ 1231178 h 3479760"/>
              <a:gd name="connsiteX1189" fmla="*/ 1044379 w 2638429"/>
              <a:gd name="connsiteY1189" fmla="*/ 1231178 h 3479760"/>
              <a:gd name="connsiteX1190" fmla="*/ 989416 w 2638429"/>
              <a:gd name="connsiteY1190" fmla="*/ 1343605 h 3479760"/>
              <a:gd name="connsiteX1191" fmla="*/ 824507 w 2638429"/>
              <a:gd name="connsiteY1191" fmla="*/ 1231178 h 3479760"/>
              <a:gd name="connsiteX1192" fmla="*/ 879480 w 2638429"/>
              <a:gd name="connsiteY1192" fmla="*/ 1231178 h 3479760"/>
              <a:gd name="connsiteX1193" fmla="*/ 934442 w 2638429"/>
              <a:gd name="connsiteY1193" fmla="*/ 1231178 h 3479760"/>
              <a:gd name="connsiteX1194" fmla="*/ 934443 w 2638429"/>
              <a:gd name="connsiteY1194" fmla="*/ 1231178 h 3479760"/>
              <a:gd name="connsiteX1195" fmla="*/ 879480 w 2638429"/>
              <a:gd name="connsiteY1195" fmla="*/ 1343605 h 3479760"/>
              <a:gd name="connsiteX1196" fmla="*/ 714580 w 2638429"/>
              <a:gd name="connsiteY1196" fmla="*/ 1231178 h 3479760"/>
              <a:gd name="connsiteX1197" fmla="*/ 769543 w 2638429"/>
              <a:gd name="connsiteY1197" fmla="*/ 1231178 h 3479760"/>
              <a:gd name="connsiteX1198" fmla="*/ 824506 w 2638429"/>
              <a:gd name="connsiteY1198" fmla="*/ 1231178 h 3479760"/>
              <a:gd name="connsiteX1199" fmla="*/ 824507 w 2638429"/>
              <a:gd name="connsiteY1199" fmla="*/ 1231178 h 3479760"/>
              <a:gd name="connsiteX1200" fmla="*/ 769543 w 2638429"/>
              <a:gd name="connsiteY1200" fmla="*/ 1343605 h 3479760"/>
              <a:gd name="connsiteX1201" fmla="*/ 494708 w 2638429"/>
              <a:gd name="connsiteY1201" fmla="*/ 1231178 h 3479760"/>
              <a:gd name="connsiteX1202" fmla="*/ 549671 w 2638429"/>
              <a:gd name="connsiteY1202" fmla="*/ 1231178 h 3479760"/>
              <a:gd name="connsiteX1203" fmla="*/ 604644 w 2638429"/>
              <a:gd name="connsiteY1203" fmla="*/ 1231178 h 3479760"/>
              <a:gd name="connsiteX1204" fmla="*/ 549671 w 2638429"/>
              <a:gd name="connsiteY1204" fmla="*/ 1343605 h 3479760"/>
              <a:gd name="connsiteX1205" fmla="*/ 384771 w 2638429"/>
              <a:gd name="connsiteY1205" fmla="*/ 1231178 h 3479760"/>
              <a:gd name="connsiteX1206" fmla="*/ 439744 w 2638429"/>
              <a:gd name="connsiteY1206" fmla="*/ 1231178 h 3479760"/>
              <a:gd name="connsiteX1207" fmla="*/ 494707 w 2638429"/>
              <a:gd name="connsiteY1207" fmla="*/ 1231178 h 3479760"/>
              <a:gd name="connsiteX1208" fmla="*/ 439744 w 2638429"/>
              <a:gd name="connsiteY1208" fmla="*/ 1343605 h 3479760"/>
              <a:gd name="connsiteX1209" fmla="*/ 164909 w 2638429"/>
              <a:gd name="connsiteY1209" fmla="*/ 1231178 h 3479760"/>
              <a:gd name="connsiteX1210" fmla="*/ 219872 w 2638429"/>
              <a:gd name="connsiteY1210" fmla="*/ 1231178 h 3479760"/>
              <a:gd name="connsiteX1211" fmla="*/ 274835 w 2638429"/>
              <a:gd name="connsiteY1211" fmla="*/ 1231178 h 3479760"/>
              <a:gd name="connsiteX1212" fmla="*/ 274836 w 2638429"/>
              <a:gd name="connsiteY1212" fmla="*/ 1231178 h 3479760"/>
              <a:gd name="connsiteX1213" fmla="*/ 219872 w 2638429"/>
              <a:gd name="connsiteY1213" fmla="*/ 1343605 h 3479760"/>
              <a:gd name="connsiteX1214" fmla="*/ 54972 w 2638429"/>
              <a:gd name="connsiteY1214" fmla="*/ 1231178 h 3479760"/>
              <a:gd name="connsiteX1215" fmla="*/ 109936 w 2638429"/>
              <a:gd name="connsiteY1215" fmla="*/ 1231178 h 3479760"/>
              <a:gd name="connsiteX1216" fmla="*/ 164908 w 2638429"/>
              <a:gd name="connsiteY1216" fmla="*/ 1231178 h 3479760"/>
              <a:gd name="connsiteX1217" fmla="*/ 109936 w 2638429"/>
              <a:gd name="connsiteY1217" fmla="*/ 1343605 h 3479760"/>
              <a:gd name="connsiteX1218" fmla="*/ 1319215 w 2638429"/>
              <a:gd name="connsiteY1218" fmla="*/ 1118751 h 3479760"/>
              <a:gd name="connsiteX1219" fmla="*/ 1374188 w 2638429"/>
              <a:gd name="connsiteY1219" fmla="*/ 1118751 h 3479760"/>
              <a:gd name="connsiteX1220" fmla="*/ 1429151 w 2638429"/>
              <a:gd name="connsiteY1220" fmla="*/ 1118751 h 3479760"/>
              <a:gd name="connsiteX1221" fmla="*/ 1374188 w 2638429"/>
              <a:gd name="connsiteY1221" fmla="*/ 1231178 h 3479760"/>
              <a:gd name="connsiteX1222" fmla="*/ 1099352 w 2638429"/>
              <a:gd name="connsiteY1222" fmla="*/ 1118751 h 3479760"/>
              <a:gd name="connsiteX1223" fmla="*/ 1154316 w 2638429"/>
              <a:gd name="connsiteY1223" fmla="*/ 1118751 h 3479760"/>
              <a:gd name="connsiteX1224" fmla="*/ 1209278 w 2638429"/>
              <a:gd name="connsiteY1224" fmla="*/ 1118751 h 3479760"/>
              <a:gd name="connsiteX1225" fmla="*/ 1209279 w 2638429"/>
              <a:gd name="connsiteY1225" fmla="*/ 1118751 h 3479760"/>
              <a:gd name="connsiteX1226" fmla="*/ 1264251 w 2638429"/>
              <a:gd name="connsiteY1226" fmla="*/ 1118751 h 3479760"/>
              <a:gd name="connsiteX1227" fmla="*/ 1319214 w 2638429"/>
              <a:gd name="connsiteY1227" fmla="*/ 1118751 h 3479760"/>
              <a:gd name="connsiteX1228" fmla="*/ 1264251 w 2638429"/>
              <a:gd name="connsiteY1228" fmla="*/ 1231178 h 3479760"/>
              <a:gd name="connsiteX1229" fmla="*/ 1209279 w 2638429"/>
              <a:gd name="connsiteY1229" fmla="*/ 1118752 h 3479760"/>
              <a:gd name="connsiteX1230" fmla="*/ 1154316 w 2638429"/>
              <a:gd name="connsiteY1230" fmla="*/ 1231178 h 3479760"/>
              <a:gd name="connsiteX1231" fmla="*/ 989416 w 2638429"/>
              <a:gd name="connsiteY1231" fmla="*/ 1118751 h 3479760"/>
              <a:gd name="connsiteX1232" fmla="*/ 1044379 w 2638429"/>
              <a:gd name="connsiteY1232" fmla="*/ 1118751 h 3479760"/>
              <a:gd name="connsiteX1233" fmla="*/ 1099352 w 2638429"/>
              <a:gd name="connsiteY1233" fmla="*/ 1118751 h 3479760"/>
              <a:gd name="connsiteX1234" fmla="*/ 1044379 w 2638429"/>
              <a:gd name="connsiteY1234" fmla="*/ 1231178 h 3479760"/>
              <a:gd name="connsiteX1235" fmla="*/ 879479 w 2638429"/>
              <a:gd name="connsiteY1235" fmla="*/ 1118751 h 3479760"/>
              <a:gd name="connsiteX1236" fmla="*/ 934442 w 2638429"/>
              <a:gd name="connsiteY1236" fmla="*/ 1118751 h 3479760"/>
              <a:gd name="connsiteX1237" fmla="*/ 989415 w 2638429"/>
              <a:gd name="connsiteY1237" fmla="*/ 1118751 h 3479760"/>
              <a:gd name="connsiteX1238" fmla="*/ 934442 w 2638429"/>
              <a:gd name="connsiteY1238" fmla="*/ 1231178 h 3479760"/>
              <a:gd name="connsiteX1239" fmla="*/ 769543 w 2638429"/>
              <a:gd name="connsiteY1239" fmla="*/ 1118751 h 3479760"/>
              <a:gd name="connsiteX1240" fmla="*/ 824506 w 2638429"/>
              <a:gd name="connsiteY1240" fmla="*/ 1118751 h 3479760"/>
              <a:gd name="connsiteX1241" fmla="*/ 879479 w 2638429"/>
              <a:gd name="connsiteY1241" fmla="*/ 1118751 h 3479760"/>
              <a:gd name="connsiteX1242" fmla="*/ 824506 w 2638429"/>
              <a:gd name="connsiteY1242" fmla="*/ 1231178 h 3479760"/>
              <a:gd name="connsiteX1243" fmla="*/ 219872 w 2638429"/>
              <a:gd name="connsiteY1243" fmla="*/ 1118751 h 3479760"/>
              <a:gd name="connsiteX1244" fmla="*/ 274835 w 2638429"/>
              <a:gd name="connsiteY1244" fmla="*/ 1118751 h 3479760"/>
              <a:gd name="connsiteX1245" fmla="*/ 329808 w 2638429"/>
              <a:gd name="connsiteY1245" fmla="*/ 1118751 h 3479760"/>
              <a:gd name="connsiteX1246" fmla="*/ 274835 w 2638429"/>
              <a:gd name="connsiteY1246" fmla="*/ 1231178 h 3479760"/>
              <a:gd name="connsiteX1247" fmla="*/ 109936 w 2638429"/>
              <a:gd name="connsiteY1247" fmla="*/ 1118751 h 3479760"/>
              <a:gd name="connsiteX1248" fmla="*/ 164909 w 2638429"/>
              <a:gd name="connsiteY1248" fmla="*/ 1118751 h 3479760"/>
              <a:gd name="connsiteX1249" fmla="*/ 219872 w 2638429"/>
              <a:gd name="connsiteY1249" fmla="*/ 1118751 h 3479760"/>
              <a:gd name="connsiteX1250" fmla="*/ 164909 w 2638429"/>
              <a:gd name="connsiteY1250" fmla="*/ 1231178 h 3479760"/>
              <a:gd name="connsiteX1251" fmla="*/ 1374187 w 2638429"/>
              <a:gd name="connsiteY1251" fmla="*/ 1006323 h 3479760"/>
              <a:gd name="connsiteX1252" fmla="*/ 1374188 w 2638429"/>
              <a:gd name="connsiteY1252" fmla="*/ 1006323 h 3479760"/>
              <a:gd name="connsiteX1253" fmla="*/ 1429150 w 2638429"/>
              <a:gd name="connsiteY1253" fmla="*/ 1006323 h 3479760"/>
              <a:gd name="connsiteX1254" fmla="*/ 1484114 w 2638429"/>
              <a:gd name="connsiteY1254" fmla="*/ 1006323 h 3479760"/>
              <a:gd name="connsiteX1255" fmla="*/ 1429150 w 2638429"/>
              <a:gd name="connsiteY1255" fmla="*/ 1118750 h 3479760"/>
              <a:gd name="connsiteX1256" fmla="*/ 1264251 w 2638429"/>
              <a:gd name="connsiteY1256" fmla="*/ 1006323 h 3479760"/>
              <a:gd name="connsiteX1257" fmla="*/ 1319214 w 2638429"/>
              <a:gd name="connsiteY1257" fmla="*/ 1006323 h 3479760"/>
              <a:gd name="connsiteX1258" fmla="*/ 1374187 w 2638429"/>
              <a:gd name="connsiteY1258" fmla="*/ 1006323 h 3479760"/>
              <a:gd name="connsiteX1259" fmla="*/ 1319214 w 2638429"/>
              <a:gd name="connsiteY1259" fmla="*/ 1118750 h 3479760"/>
              <a:gd name="connsiteX1260" fmla="*/ 1154315 w 2638429"/>
              <a:gd name="connsiteY1260" fmla="*/ 1006323 h 3479760"/>
              <a:gd name="connsiteX1261" fmla="*/ 1154316 w 2638429"/>
              <a:gd name="connsiteY1261" fmla="*/ 1006323 h 3479760"/>
              <a:gd name="connsiteX1262" fmla="*/ 1209278 w 2638429"/>
              <a:gd name="connsiteY1262" fmla="*/ 1006323 h 3479760"/>
              <a:gd name="connsiteX1263" fmla="*/ 1264251 w 2638429"/>
              <a:gd name="connsiteY1263" fmla="*/ 1006323 h 3479760"/>
              <a:gd name="connsiteX1264" fmla="*/ 1209278 w 2638429"/>
              <a:gd name="connsiteY1264" fmla="*/ 1118750 h 3479760"/>
              <a:gd name="connsiteX1265" fmla="*/ 1044379 w 2638429"/>
              <a:gd name="connsiteY1265" fmla="*/ 1006323 h 3479760"/>
              <a:gd name="connsiteX1266" fmla="*/ 1099352 w 2638429"/>
              <a:gd name="connsiteY1266" fmla="*/ 1006323 h 3479760"/>
              <a:gd name="connsiteX1267" fmla="*/ 1154315 w 2638429"/>
              <a:gd name="connsiteY1267" fmla="*/ 1006323 h 3479760"/>
              <a:gd name="connsiteX1268" fmla="*/ 1099352 w 2638429"/>
              <a:gd name="connsiteY1268" fmla="*/ 1118750 h 3479760"/>
              <a:gd name="connsiteX1269" fmla="*/ 934443 w 2638429"/>
              <a:gd name="connsiteY1269" fmla="*/ 1006323 h 3479760"/>
              <a:gd name="connsiteX1270" fmla="*/ 989416 w 2638429"/>
              <a:gd name="connsiteY1270" fmla="*/ 1006323 h 3479760"/>
              <a:gd name="connsiteX1271" fmla="*/ 1044379 w 2638429"/>
              <a:gd name="connsiteY1271" fmla="*/ 1006323 h 3479760"/>
              <a:gd name="connsiteX1272" fmla="*/ 989416 w 2638429"/>
              <a:gd name="connsiteY1272" fmla="*/ 1118750 h 3479760"/>
              <a:gd name="connsiteX1273" fmla="*/ 824507 w 2638429"/>
              <a:gd name="connsiteY1273" fmla="*/ 1006323 h 3479760"/>
              <a:gd name="connsiteX1274" fmla="*/ 879480 w 2638429"/>
              <a:gd name="connsiteY1274" fmla="*/ 1006323 h 3479760"/>
              <a:gd name="connsiteX1275" fmla="*/ 934442 w 2638429"/>
              <a:gd name="connsiteY1275" fmla="*/ 1006323 h 3479760"/>
              <a:gd name="connsiteX1276" fmla="*/ 934443 w 2638429"/>
              <a:gd name="connsiteY1276" fmla="*/ 1006323 h 3479760"/>
              <a:gd name="connsiteX1277" fmla="*/ 879480 w 2638429"/>
              <a:gd name="connsiteY1277" fmla="*/ 1118750 h 3479760"/>
              <a:gd name="connsiteX1278" fmla="*/ 274835 w 2638429"/>
              <a:gd name="connsiteY1278" fmla="*/ 1006323 h 3479760"/>
              <a:gd name="connsiteX1279" fmla="*/ 329808 w 2638429"/>
              <a:gd name="connsiteY1279" fmla="*/ 1006323 h 3479760"/>
              <a:gd name="connsiteX1280" fmla="*/ 384771 w 2638429"/>
              <a:gd name="connsiteY1280" fmla="*/ 1006323 h 3479760"/>
              <a:gd name="connsiteX1281" fmla="*/ 329808 w 2638429"/>
              <a:gd name="connsiteY1281" fmla="*/ 1118750 h 3479760"/>
              <a:gd name="connsiteX1282" fmla="*/ 1484114 w 2638429"/>
              <a:gd name="connsiteY1282" fmla="*/ 787009 h 3479760"/>
              <a:gd name="connsiteX1283" fmla="*/ 1431859 w 2638429"/>
              <a:gd name="connsiteY1283" fmla="*/ 893896 h 3479760"/>
              <a:gd name="connsiteX1284" fmla="*/ 1484114 w 2638429"/>
              <a:gd name="connsiteY1284" fmla="*/ 893896 h 3479760"/>
              <a:gd name="connsiteX1285" fmla="*/ 1536378 w 2638429"/>
              <a:gd name="connsiteY1285" fmla="*/ 893896 h 3479760"/>
              <a:gd name="connsiteX1286" fmla="*/ 1264251 w 2638429"/>
              <a:gd name="connsiteY1286" fmla="*/ 787009 h 3479760"/>
              <a:gd name="connsiteX1287" fmla="*/ 1211987 w 2638429"/>
              <a:gd name="connsiteY1287" fmla="*/ 893896 h 3479760"/>
              <a:gd name="connsiteX1288" fmla="*/ 1264251 w 2638429"/>
              <a:gd name="connsiteY1288" fmla="*/ 893896 h 3479760"/>
              <a:gd name="connsiteX1289" fmla="*/ 1316506 w 2638429"/>
              <a:gd name="connsiteY1289" fmla="*/ 893896 h 3479760"/>
              <a:gd name="connsiteX1290" fmla="*/ 1044379 w 2638429"/>
              <a:gd name="connsiteY1290" fmla="*/ 787009 h 3479760"/>
              <a:gd name="connsiteX1291" fmla="*/ 992125 w 2638429"/>
              <a:gd name="connsiteY1291" fmla="*/ 893896 h 3479760"/>
              <a:gd name="connsiteX1292" fmla="*/ 1044379 w 2638429"/>
              <a:gd name="connsiteY1292" fmla="*/ 893896 h 3479760"/>
              <a:gd name="connsiteX1293" fmla="*/ 1096643 w 2638429"/>
              <a:gd name="connsiteY1293" fmla="*/ 893896 h 3479760"/>
              <a:gd name="connsiteX1294" fmla="*/ 1044380 w 2638429"/>
              <a:gd name="connsiteY1294" fmla="*/ 787009 h 3479760"/>
              <a:gd name="connsiteX1295" fmla="*/ 1044379 w 2638429"/>
              <a:gd name="connsiteY1295" fmla="*/ 787010 h 3479760"/>
              <a:gd name="connsiteX1296" fmla="*/ 1209279 w 2638429"/>
              <a:gd name="connsiteY1296" fmla="*/ 674574 h 3479760"/>
              <a:gd name="connsiteX1297" fmla="*/ 1154317 w 2638429"/>
              <a:gd name="connsiteY1297" fmla="*/ 787009 h 3479760"/>
              <a:gd name="connsiteX1298" fmla="*/ 1209278 w 2638429"/>
              <a:gd name="connsiteY1298" fmla="*/ 787009 h 3479760"/>
              <a:gd name="connsiteX1299" fmla="*/ 1264251 w 2638429"/>
              <a:gd name="connsiteY1299" fmla="*/ 787009 h 3479760"/>
              <a:gd name="connsiteX1300" fmla="*/ 1649023 w 2638429"/>
              <a:gd name="connsiteY1300" fmla="*/ 674573 h 3479760"/>
              <a:gd name="connsiteX1301" fmla="*/ 1703987 w 2638429"/>
              <a:gd name="connsiteY1301" fmla="*/ 674573 h 3479760"/>
              <a:gd name="connsiteX1302" fmla="*/ 1758950 w 2638429"/>
              <a:gd name="connsiteY1302" fmla="*/ 674573 h 3479760"/>
              <a:gd name="connsiteX1303" fmla="*/ 1703987 w 2638429"/>
              <a:gd name="connsiteY1303" fmla="*/ 787010 h 3479760"/>
              <a:gd name="connsiteX1304" fmla="*/ 989416 w 2638429"/>
              <a:gd name="connsiteY1304" fmla="*/ 674573 h 3479760"/>
              <a:gd name="connsiteX1305" fmla="*/ 1044379 w 2638429"/>
              <a:gd name="connsiteY1305" fmla="*/ 674573 h 3479760"/>
              <a:gd name="connsiteX1306" fmla="*/ 1099352 w 2638429"/>
              <a:gd name="connsiteY1306" fmla="*/ 674573 h 3479760"/>
              <a:gd name="connsiteX1307" fmla="*/ 1044380 w 2638429"/>
              <a:gd name="connsiteY1307" fmla="*/ 787009 h 3479760"/>
              <a:gd name="connsiteX1308" fmla="*/ 1099352 w 2638429"/>
              <a:gd name="connsiteY1308" fmla="*/ 787009 h 3479760"/>
              <a:gd name="connsiteX1309" fmla="*/ 1154315 w 2638429"/>
              <a:gd name="connsiteY1309" fmla="*/ 787009 h 3479760"/>
              <a:gd name="connsiteX1310" fmla="*/ 1102061 w 2638429"/>
              <a:gd name="connsiteY1310" fmla="*/ 893896 h 3479760"/>
              <a:gd name="connsiteX1311" fmla="*/ 1154316 w 2638429"/>
              <a:gd name="connsiteY1311" fmla="*/ 893896 h 3479760"/>
              <a:gd name="connsiteX1312" fmla="*/ 1206570 w 2638429"/>
              <a:gd name="connsiteY1312" fmla="*/ 893896 h 3479760"/>
              <a:gd name="connsiteX1313" fmla="*/ 1154315 w 2638429"/>
              <a:gd name="connsiteY1313" fmla="*/ 787009 h 3479760"/>
              <a:gd name="connsiteX1314" fmla="*/ 1154316 w 2638429"/>
              <a:gd name="connsiteY1314" fmla="*/ 787009 h 3479760"/>
              <a:gd name="connsiteX1315" fmla="*/ 1099352 w 2638429"/>
              <a:gd name="connsiteY1315" fmla="*/ 674573 h 3479760"/>
              <a:gd name="connsiteX1316" fmla="*/ 1154316 w 2638429"/>
              <a:gd name="connsiteY1316" fmla="*/ 674573 h 3479760"/>
              <a:gd name="connsiteX1317" fmla="*/ 1209278 w 2638429"/>
              <a:gd name="connsiteY1317" fmla="*/ 674573 h 3479760"/>
              <a:gd name="connsiteX1318" fmla="*/ 1209279 w 2638429"/>
              <a:gd name="connsiteY1318" fmla="*/ 674573 h 3479760"/>
              <a:gd name="connsiteX1319" fmla="*/ 1264251 w 2638429"/>
              <a:gd name="connsiteY1319" fmla="*/ 674573 h 3479760"/>
              <a:gd name="connsiteX1320" fmla="*/ 1319214 w 2638429"/>
              <a:gd name="connsiteY1320" fmla="*/ 674573 h 3479760"/>
              <a:gd name="connsiteX1321" fmla="*/ 1264252 w 2638429"/>
              <a:gd name="connsiteY1321" fmla="*/ 787009 h 3479760"/>
              <a:gd name="connsiteX1322" fmla="*/ 1319214 w 2638429"/>
              <a:gd name="connsiteY1322" fmla="*/ 787009 h 3479760"/>
              <a:gd name="connsiteX1323" fmla="*/ 1374187 w 2638429"/>
              <a:gd name="connsiteY1323" fmla="*/ 787009 h 3479760"/>
              <a:gd name="connsiteX1324" fmla="*/ 1321923 w 2638429"/>
              <a:gd name="connsiteY1324" fmla="*/ 893896 h 3479760"/>
              <a:gd name="connsiteX1325" fmla="*/ 1374188 w 2638429"/>
              <a:gd name="connsiteY1325" fmla="*/ 893896 h 3479760"/>
              <a:gd name="connsiteX1326" fmla="*/ 1426442 w 2638429"/>
              <a:gd name="connsiteY1326" fmla="*/ 893896 h 3479760"/>
              <a:gd name="connsiteX1327" fmla="*/ 1374187 w 2638429"/>
              <a:gd name="connsiteY1327" fmla="*/ 787009 h 3479760"/>
              <a:gd name="connsiteX1328" fmla="*/ 1374188 w 2638429"/>
              <a:gd name="connsiteY1328" fmla="*/ 787009 h 3479760"/>
              <a:gd name="connsiteX1329" fmla="*/ 1319215 w 2638429"/>
              <a:gd name="connsiteY1329" fmla="*/ 674573 h 3479760"/>
              <a:gd name="connsiteX1330" fmla="*/ 1374188 w 2638429"/>
              <a:gd name="connsiteY1330" fmla="*/ 674573 h 3479760"/>
              <a:gd name="connsiteX1331" fmla="*/ 1429151 w 2638429"/>
              <a:gd name="connsiteY1331" fmla="*/ 674573 h 3479760"/>
              <a:gd name="connsiteX1332" fmla="*/ 1374189 w 2638429"/>
              <a:gd name="connsiteY1332" fmla="*/ 787009 h 3479760"/>
              <a:gd name="connsiteX1333" fmla="*/ 1429150 w 2638429"/>
              <a:gd name="connsiteY1333" fmla="*/ 787009 h 3479760"/>
              <a:gd name="connsiteX1334" fmla="*/ 1484114 w 2638429"/>
              <a:gd name="connsiteY1334" fmla="*/ 787009 h 3479760"/>
              <a:gd name="connsiteX1335" fmla="*/ 1429151 w 2638429"/>
              <a:gd name="connsiteY1335" fmla="*/ 674573 h 3479760"/>
              <a:gd name="connsiteX1336" fmla="*/ 1484114 w 2638429"/>
              <a:gd name="connsiteY1336" fmla="*/ 674573 h 3479760"/>
              <a:gd name="connsiteX1337" fmla="*/ 1539087 w 2638429"/>
              <a:gd name="connsiteY1337" fmla="*/ 674573 h 3479760"/>
              <a:gd name="connsiteX1338" fmla="*/ 1484115 w 2638429"/>
              <a:gd name="connsiteY1338" fmla="*/ 787009 h 3479760"/>
              <a:gd name="connsiteX1339" fmla="*/ 1539087 w 2638429"/>
              <a:gd name="connsiteY1339" fmla="*/ 787009 h 3479760"/>
              <a:gd name="connsiteX1340" fmla="*/ 1594050 w 2638429"/>
              <a:gd name="connsiteY1340" fmla="*/ 787009 h 3479760"/>
              <a:gd name="connsiteX1341" fmla="*/ 1539087 w 2638429"/>
              <a:gd name="connsiteY1341" fmla="*/ 674573 h 3479760"/>
              <a:gd name="connsiteX1342" fmla="*/ 1594050 w 2638429"/>
              <a:gd name="connsiteY1342" fmla="*/ 674573 h 3479760"/>
              <a:gd name="connsiteX1343" fmla="*/ 1649023 w 2638429"/>
              <a:gd name="connsiteY1343" fmla="*/ 674573 h 3479760"/>
              <a:gd name="connsiteX1344" fmla="*/ 1594051 w 2638429"/>
              <a:gd name="connsiteY1344" fmla="*/ 787009 h 3479760"/>
              <a:gd name="connsiteX1345" fmla="*/ 1649023 w 2638429"/>
              <a:gd name="connsiteY1345" fmla="*/ 787009 h 3479760"/>
              <a:gd name="connsiteX1346" fmla="*/ 1703986 w 2638429"/>
              <a:gd name="connsiteY1346" fmla="*/ 787009 h 3479760"/>
              <a:gd name="connsiteX1347" fmla="*/ 1649023 w 2638429"/>
              <a:gd name="connsiteY1347" fmla="*/ 899436 h 3479760"/>
              <a:gd name="connsiteX1348" fmla="*/ 1594050 w 2638429"/>
              <a:gd name="connsiteY1348" fmla="*/ 787009 h 3479760"/>
              <a:gd name="connsiteX1349" fmla="*/ 1539087 w 2638429"/>
              <a:gd name="connsiteY1349" fmla="*/ 899436 h 3479760"/>
              <a:gd name="connsiteX1350" fmla="*/ 1537733 w 2638429"/>
              <a:gd name="connsiteY1350" fmla="*/ 896666 h 3479760"/>
              <a:gd name="connsiteX1351" fmla="*/ 1484114 w 2638429"/>
              <a:gd name="connsiteY1351" fmla="*/ 1006323 h 3479760"/>
              <a:gd name="connsiteX1352" fmla="*/ 1430505 w 2638429"/>
              <a:gd name="connsiteY1352" fmla="*/ 896665 h 3479760"/>
              <a:gd name="connsiteX1353" fmla="*/ 1429150 w 2638429"/>
              <a:gd name="connsiteY1353" fmla="*/ 899436 h 3479760"/>
              <a:gd name="connsiteX1354" fmla="*/ 1427797 w 2638429"/>
              <a:gd name="connsiteY1354" fmla="*/ 896667 h 3479760"/>
              <a:gd name="connsiteX1355" fmla="*/ 1374188 w 2638429"/>
              <a:gd name="connsiteY1355" fmla="*/ 1006323 h 3479760"/>
              <a:gd name="connsiteX1356" fmla="*/ 1320569 w 2638429"/>
              <a:gd name="connsiteY1356" fmla="*/ 896665 h 3479760"/>
              <a:gd name="connsiteX1357" fmla="*/ 1319214 w 2638429"/>
              <a:gd name="connsiteY1357" fmla="*/ 899436 h 3479760"/>
              <a:gd name="connsiteX1358" fmla="*/ 1317860 w 2638429"/>
              <a:gd name="connsiteY1358" fmla="*/ 896666 h 3479760"/>
              <a:gd name="connsiteX1359" fmla="*/ 1264251 w 2638429"/>
              <a:gd name="connsiteY1359" fmla="*/ 1006323 h 3479760"/>
              <a:gd name="connsiteX1360" fmla="*/ 1210633 w 2638429"/>
              <a:gd name="connsiteY1360" fmla="*/ 896666 h 3479760"/>
              <a:gd name="connsiteX1361" fmla="*/ 1209278 w 2638429"/>
              <a:gd name="connsiteY1361" fmla="*/ 899436 h 3479760"/>
              <a:gd name="connsiteX1362" fmla="*/ 1207925 w 2638429"/>
              <a:gd name="connsiteY1362" fmla="*/ 896667 h 3479760"/>
              <a:gd name="connsiteX1363" fmla="*/ 1154316 w 2638429"/>
              <a:gd name="connsiteY1363" fmla="*/ 1006323 h 3479760"/>
              <a:gd name="connsiteX1364" fmla="*/ 1100706 w 2638429"/>
              <a:gd name="connsiteY1364" fmla="*/ 896666 h 3479760"/>
              <a:gd name="connsiteX1365" fmla="*/ 1099352 w 2638429"/>
              <a:gd name="connsiteY1365" fmla="*/ 899436 h 3479760"/>
              <a:gd name="connsiteX1366" fmla="*/ 1097998 w 2638429"/>
              <a:gd name="connsiteY1366" fmla="*/ 896666 h 3479760"/>
              <a:gd name="connsiteX1367" fmla="*/ 1044379 w 2638429"/>
              <a:gd name="connsiteY1367" fmla="*/ 1006323 h 3479760"/>
              <a:gd name="connsiteX1368" fmla="*/ 990770 w 2638429"/>
              <a:gd name="connsiteY1368" fmla="*/ 896666 h 3479760"/>
              <a:gd name="connsiteX1369" fmla="*/ 989416 w 2638429"/>
              <a:gd name="connsiteY1369" fmla="*/ 899436 h 3479760"/>
              <a:gd name="connsiteX1370" fmla="*/ 988061 w 2638429"/>
              <a:gd name="connsiteY1370" fmla="*/ 896665 h 3479760"/>
              <a:gd name="connsiteX1371" fmla="*/ 934442 w 2638429"/>
              <a:gd name="connsiteY1371" fmla="*/ 1006323 h 3479760"/>
              <a:gd name="connsiteX1372" fmla="*/ 879479 w 2638429"/>
              <a:gd name="connsiteY1372" fmla="*/ 893896 h 3479760"/>
              <a:gd name="connsiteX1373" fmla="*/ 934442 w 2638429"/>
              <a:gd name="connsiteY1373" fmla="*/ 893896 h 3479760"/>
              <a:gd name="connsiteX1374" fmla="*/ 986707 w 2638429"/>
              <a:gd name="connsiteY1374" fmla="*/ 893896 h 3479760"/>
              <a:gd name="connsiteX1375" fmla="*/ 934443 w 2638429"/>
              <a:gd name="connsiteY1375" fmla="*/ 787009 h 3479760"/>
              <a:gd name="connsiteX1376" fmla="*/ 989416 w 2638429"/>
              <a:gd name="connsiteY1376" fmla="*/ 787009 h 3479760"/>
              <a:gd name="connsiteX1377" fmla="*/ 1044379 w 2638429"/>
              <a:gd name="connsiteY1377" fmla="*/ 787009 h 3479760"/>
              <a:gd name="connsiteX1378" fmla="*/ 439744 w 2638429"/>
              <a:gd name="connsiteY1378" fmla="*/ 674573 h 3479760"/>
              <a:gd name="connsiteX1379" fmla="*/ 494707 w 2638429"/>
              <a:gd name="connsiteY1379" fmla="*/ 674573 h 3479760"/>
              <a:gd name="connsiteX1380" fmla="*/ 549671 w 2638429"/>
              <a:gd name="connsiteY1380" fmla="*/ 674573 h 3479760"/>
              <a:gd name="connsiteX1381" fmla="*/ 494707 w 2638429"/>
              <a:gd name="connsiteY1381" fmla="*/ 787010 h 3479760"/>
              <a:gd name="connsiteX1382" fmla="*/ 494707 w 2638429"/>
              <a:gd name="connsiteY1382" fmla="*/ 787009 h 3479760"/>
              <a:gd name="connsiteX1383" fmla="*/ 442453 w 2638429"/>
              <a:gd name="connsiteY1383" fmla="*/ 893896 h 3479760"/>
              <a:gd name="connsiteX1384" fmla="*/ 494707 w 2638429"/>
              <a:gd name="connsiteY1384" fmla="*/ 893896 h 3479760"/>
              <a:gd name="connsiteX1385" fmla="*/ 546963 w 2638429"/>
              <a:gd name="connsiteY1385" fmla="*/ 893896 h 3479760"/>
              <a:gd name="connsiteX1386" fmla="*/ 494708 w 2638429"/>
              <a:gd name="connsiteY1386" fmla="*/ 787009 h 3479760"/>
              <a:gd name="connsiteX1387" fmla="*/ 549671 w 2638429"/>
              <a:gd name="connsiteY1387" fmla="*/ 787009 h 3479760"/>
              <a:gd name="connsiteX1388" fmla="*/ 604644 w 2638429"/>
              <a:gd name="connsiteY1388" fmla="*/ 787009 h 3479760"/>
              <a:gd name="connsiteX1389" fmla="*/ 549671 w 2638429"/>
              <a:gd name="connsiteY1389" fmla="*/ 674573 h 3479760"/>
              <a:gd name="connsiteX1390" fmla="*/ 604644 w 2638429"/>
              <a:gd name="connsiteY1390" fmla="*/ 674573 h 3479760"/>
              <a:gd name="connsiteX1391" fmla="*/ 659607 w 2638429"/>
              <a:gd name="connsiteY1391" fmla="*/ 674573 h 3479760"/>
              <a:gd name="connsiteX1392" fmla="*/ 604644 w 2638429"/>
              <a:gd name="connsiteY1392" fmla="*/ 787010 h 3479760"/>
              <a:gd name="connsiteX1393" fmla="*/ 604644 w 2638429"/>
              <a:gd name="connsiteY1393" fmla="*/ 787009 h 3479760"/>
              <a:gd name="connsiteX1394" fmla="*/ 549671 w 2638429"/>
              <a:gd name="connsiteY1394" fmla="*/ 899436 h 3479760"/>
              <a:gd name="connsiteX1395" fmla="*/ 548317 w 2638429"/>
              <a:gd name="connsiteY1395" fmla="*/ 896666 h 3479760"/>
              <a:gd name="connsiteX1396" fmla="*/ 494707 w 2638429"/>
              <a:gd name="connsiteY1396" fmla="*/ 1006323 h 3479760"/>
              <a:gd name="connsiteX1397" fmla="*/ 441098 w 2638429"/>
              <a:gd name="connsiteY1397" fmla="*/ 896666 h 3479760"/>
              <a:gd name="connsiteX1398" fmla="*/ 439744 w 2638429"/>
              <a:gd name="connsiteY1398" fmla="*/ 899436 h 3479760"/>
              <a:gd name="connsiteX1399" fmla="*/ 438390 w 2638429"/>
              <a:gd name="connsiteY1399" fmla="*/ 896666 h 3479760"/>
              <a:gd name="connsiteX1400" fmla="*/ 384771 w 2638429"/>
              <a:gd name="connsiteY1400" fmla="*/ 1006323 h 3479760"/>
              <a:gd name="connsiteX1401" fmla="*/ 331162 w 2638429"/>
              <a:gd name="connsiteY1401" fmla="*/ 896666 h 3479760"/>
              <a:gd name="connsiteX1402" fmla="*/ 329808 w 2638429"/>
              <a:gd name="connsiteY1402" fmla="*/ 899436 h 3479760"/>
              <a:gd name="connsiteX1403" fmla="*/ 274835 w 2638429"/>
              <a:gd name="connsiteY1403" fmla="*/ 787009 h 3479760"/>
              <a:gd name="connsiteX1404" fmla="*/ 329808 w 2638429"/>
              <a:gd name="connsiteY1404" fmla="*/ 787009 h 3479760"/>
              <a:gd name="connsiteX1405" fmla="*/ 384771 w 2638429"/>
              <a:gd name="connsiteY1405" fmla="*/ 787009 h 3479760"/>
              <a:gd name="connsiteX1406" fmla="*/ 332517 w 2638429"/>
              <a:gd name="connsiteY1406" fmla="*/ 893896 h 3479760"/>
              <a:gd name="connsiteX1407" fmla="*/ 384771 w 2638429"/>
              <a:gd name="connsiteY1407" fmla="*/ 893896 h 3479760"/>
              <a:gd name="connsiteX1408" fmla="*/ 437035 w 2638429"/>
              <a:gd name="connsiteY1408" fmla="*/ 893896 h 3479760"/>
              <a:gd name="connsiteX1409" fmla="*/ 384771 w 2638429"/>
              <a:gd name="connsiteY1409" fmla="*/ 787009 h 3479760"/>
              <a:gd name="connsiteX1410" fmla="*/ 439744 w 2638429"/>
              <a:gd name="connsiteY1410" fmla="*/ 787009 h 3479760"/>
              <a:gd name="connsiteX1411" fmla="*/ 494707 w 2638429"/>
              <a:gd name="connsiteY1411" fmla="*/ 787009 h 3479760"/>
              <a:gd name="connsiteX1412" fmla="*/ 1703986 w 2638429"/>
              <a:gd name="connsiteY1412" fmla="*/ 562145 h 3479760"/>
              <a:gd name="connsiteX1413" fmla="*/ 1758949 w 2638429"/>
              <a:gd name="connsiteY1413" fmla="*/ 562145 h 3479760"/>
              <a:gd name="connsiteX1414" fmla="*/ 1813922 w 2638429"/>
              <a:gd name="connsiteY1414" fmla="*/ 562145 h 3479760"/>
              <a:gd name="connsiteX1415" fmla="*/ 1758949 w 2638429"/>
              <a:gd name="connsiteY1415" fmla="*/ 674572 h 3479760"/>
              <a:gd name="connsiteX1416" fmla="*/ 1594050 w 2638429"/>
              <a:gd name="connsiteY1416" fmla="*/ 562145 h 3479760"/>
              <a:gd name="connsiteX1417" fmla="*/ 1649023 w 2638429"/>
              <a:gd name="connsiteY1417" fmla="*/ 562145 h 3479760"/>
              <a:gd name="connsiteX1418" fmla="*/ 1703986 w 2638429"/>
              <a:gd name="connsiteY1418" fmla="*/ 562145 h 3479760"/>
              <a:gd name="connsiteX1419" fmla="*/ 1649023 w 2638429"/>
              <a:gd name="connsiteY1419" fmla="*/ 674572 h 3479760"/>
              <a:gd name="connsiteX1420" fmla="*/ 1484114 w 2638429"/>
              <a:gd name="connsiteY1420" fmla="*/ 562145 h 3479760"/>
              <a:gd name="connsiteX1421" fmla="*/ 1539087 w 2638429"/>
              <a:gd name="connsiteY1421" fmla="*/ 562145 h 3479760"/>
              <a:gd name="connsiteX1422" fmla="*/ 1594050 w 2638429"/>
              <a:gd name="connsiteY1422" fmla="*/ 562145 h 3479760"/>
              <a:gd name="connsiteX1423" fmla="*/ 1539087 w 2638429"/>
              <a:gd name="connsiteY1423" fmla="*/ 674572 h 3479760"/>
              <a:gd name="connsiteX1424" fmla="*/ 1374187 w 2638429"/>
              <a:gd name="connsiteY1424" fmla="*/ 562145 h 3479760"/>
              <a:gd name="connsiteX1425" fmla="*/ 1429150 w 2638429"/>
              <a:gd name="connsiteY1425" fmla="*/ 562145 h 3479760"/>
              <a:gd name="connsiteX1426" fmla="*/ 1484114 w 2638429"/>
              <a:gd name="connsiteY1426" fmla="*/ 562145 h 3479760"/>
              <a:gd name="connsiteX1427" fmla="*/ 1429150 w 2638429"/>
              <a:gd name="connsiteY1427" fmla="*/ 674572 h 3479760"/>
              <a:gd name="connsiteX1428" fmla="*/ 1264251 w 2638429"/>
              <a:gd name="connsiteY1428" fmla="*/ 562145 h 3479760"/>
              <a:gd name="connsiteX1429" fmla="*/ 1319214 w 2638429"/>
              <a:gd name="connsiteY1429" fmla="*/ 562145 h 3479760"/>
              <a:gd name="connsiteX1430" fmla="*/ 1374187 w 2638429"/>
              <a:gd name="connsiteY1430" fmla="*/ 562145 h 3479760"/>
              <a:gd name="connsiteX1431" fmla="*/ 1319214 w 2638429"/>
              <a:gd name="connsiteY1431" fmla="*/ 674572 h 3479760"/>
              <a:gd name="connsiteX1432" fmla="*/ 1154315 w 2638429"/>
              <a:gd name="connsiteY1432" fmla="*/ 562145 h 3479760"/>
              <a:gd name="connsiteX1433" fmla="*/ 1209278 w 2638429"/>
              <a:gd name="connsiteY1433" fmla="*/ 562145 h 3479760"/>
              <a:gd name="connsiteX1434" fmla="*/ 1264251 w 2638429"/>
              <a:gd name="connsiteY1434" fmla="*/ 562145 h 3479760"/>
              <a:gd name="connsiteX1435" fmla="*/ 1209278 w 2638429"/>
              <a:gd name="connsiteY1435" fmla="*/ 674572 h 3479760"/>
              <a:gd name="connsiteX1436" fmla="*/ 1044379 w 2638429"/>
              <a:gd name="connsiteY1436" fmla="*/ 562145 h 3479760"/>
              <a:gd name="connsiteX1437" fmla="*/ 1099352 w 2638429"/>
              <a:gd name="connsiteY1437" fmla="*/ 562145 h 3479760"/>
              <a:gd name="connsiteX1438" fmla="*/ 1154315 w 2638429"/>
              <a:gd name="connsiteY1438" fmla="*/ 562145 h 3479760"/>
              <a:gd name="connsiteX1439" fmla="*/ 1099352 w 2638429"/>
              <a:gd name="connsiteY1439" fmla="*/ 674572 h 3479760"/>
              <a:gd name="connsiteX1440" fmla="*/ 494708 w 2638429"/>
              <a:gd name="connsiteY1440" fmla="*/ 562145 h 3479760"/>
              <a:gd name="connsiteX1441" fmla="*/ 549671 w 2638429"/>
              <a:gd name="connsiteY1441" fmla="*/ 562145 h 3479760"/>
              <a:gd name="connsiteX1442" fmla="*/ 604644 w 2638429"/>
              <a:gd name="connsiteY1442" fmla="*/ 562145 h 3479760"/>
              <a:gd name="connsiteX1443" fmla="*/ 549671 w 2638429"/>
              <a:gd name="connsiteY1443" fmla="*/ 674572 h 3479760"/>
              <a:gd name="connsiteX1444" fmla="*/ 1813923 w 2638429"/>
              <a:gd name="connsiteY1444" fmla="*/ 337291 h 3479760"/>
              <a:gd name="connsiteX1445" fmla="*/ 1868886 w 2638429"/>
              <a:gd name="connsiteY1445" fmla="*/ 337291 h 3479760"/>
              <a:gd name="connsiteX1446" fmla="*/ 1923859 w 2638429"/>
              <a:gd name="connsiteY1446" fmla="*/ 337291 h 3479760"/>
              <a:gd name="connsiteX1447" fmla="*/ 1868886 w 2638429"/>
              <a:gd name="connsiteY1447" fmla="*/ 449718 h 3479760"/>
              <a:gd name="connsiteX1448" fmla="*/ 1703986 w 2638429"/>
              <a:gd name="connsiteY1448" fmla="*/ 337291 h 3479760"/>
              <a:gd name="connsiteX1449" fmla="*/ 1758949 w 2638429"/>
              <a:gd name="connsiteY1449" fmla="*/ 337291 h 3479760"/>
              <a:gd name="connsiteX1450" fmla="*/ 1813922 w 2638429"/>
              <a:gd name="connsiteY1450" fmla="*/ 337291 h 3479760"/>
              <a:gd name="connsiteX1451" fmla="*/ 1758949 w 2638429"/>
              <a:gd name="connsiteY1451" fmla="*/ 449718 h 3479760"/>
              <a:gd name="connsiteX1452" fmla="*/ 1868886 w 2638429"/>
              <a:gd name="connsiteY1452" fmla="*/ 224864 h 3479760"/>
              <a:gd name="connsiteX1453" fmla="*/ 1923859 w 2638429"/>
              <a:gd name="connsiteY1453" fmla="*/ 224864 h 3479760"/>
              <a:gd name="connsiteX1454" fmla="*/ 1978822 w 2638429"/>
              <a:gd name="connsiteY1454" fmla="*/ 224864 h 3479760"/>
              <a:gd name="connsiteX1455" fmla="*/ 1923859 w 2638429"/>
              <a:gd name="connsiteY1455" fmla="*/ 337291 h 3479760"/>
              <a:gd name="connsiteX1456" fmla="*/ 1758950 w 2638429"/>
              <a:gd name="connsiteY1456" fmla="*/ 224864 h 3479760"/>
              <a:gd name="connsiteX1457" fmla="*/ 1813923 w 2638429"/>
              <a:gd name="connsiteY1457" fmla="*/ 224864 h 3479760"/>
              <a:gd name="connsiteX1458" fmla="*/ 1868886 w 2638429"/>
              <a:gd name="connsiteY1458" fmla="*/ 224864 h 3479760"/>
              <a:gd name="connsiteX1459" fmla="*/ 1813923 w 2638429"/>
              <a:gd name="connsiteY1459" fmla="*/ 337291 h 3479760"/>
              <a:gd name="connsiteX1460" fmla="*/ 1923859 w 2638429"/>
              <a:gd name="connsiteY1460" fmla="*/ 112427 h 3479760"/>
              <a:gd name="connsiteX1461" fmla="*/ 1978822 w 2638429"/>
              <a:gd name="connsiteY1461" fmla="*/ 112427 h 3479760"/>
              <a:gd name="connsiteX1462" fmla="*/ 2033785 w 2638429"/>
              <a:gd name="connsiteY1462" fmla="*/ 112427 h 3479760"/>
              <a:gd name="connsiteX1463" fmla="*/ 2033786 w 2638429"/>
              <a:gd name="connsiteY1463" fmla="*/ 112427 h 3479760"/>
              <a:gd name="connsiteX1464" fmla="*/ 1978822 w 2638429"/>
              <a:gd name="connsiteY1464" fmla="*/ 224864 h 3479760"/>
              <a:gd name="connsiteX1465" fmla="*/ 1813923 w 2638429"/>
              <a:gd name="connsiteY1465" fmla="*/ 112427 h 3479760"/>
              <a:gd name="connsiteX1466" fmla="*/ 1868886 w 2638429"/>
              <a:gd name="connsiteY1466" fmla="*/ 112427 h 3479760"/>
              <a:gd name="connsiteX1467" fmla="*/ 1923859 w 2638429"/>
              <a:gd name="connsiteY1467" fmla="*/ 112427 h 3479760"/>
              <a:gd name="connsiteX1468" fmla="*/ 1868886 w 2638429"/>
              <a:gd name="connsiteY1468" fmla="*/ 224864 h 3479760"/>
              <a:gd name="connsiteX1469" fmla="*/ 1978822 w 2638429"/>
              <a:gd name="connsiteY1469" fmla="*/ 0 h 3479760"/>
              <a:gd name="connsiteX1470" fmla="*/ 2033785 w 2638429"/>
              <a:gd name="connsiteY1470" fmla="*/ 0 h 3479760"/>
              <a:gd name="connsiteX1471" fmla="*/ 2088758 w 2638429"/>
              <a:gd name="connsiteY1471" fmla="*/ 0 h 3479760"/>
              <a:gd name="connsiteX1472" fmla="*/ 2033785 w 2638429"/>
              <a:gd name="connsiteY1472" fmla="*/ 112427 h 347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Lst>
            <a:rect l="l" t="t" r="r" b="b"/>
            <a:pathLst>
              <a:path w="2638429" h="3479760">
                <a:moveTo>
                  <a:pt x="2528493" y="3367333"/>
                </a:moveTo>
                <a:lnTo>
                  <a:pt x="2583457" y="3367333"/>
                </a:lnTo>
                <a:lnTo>
                  <a:pt x="2638429" y="3367333"/>
                </a:lnTo>
                <a:lnTo>
                  <a:pt x="2583457" y="3479760"/>
                </a:lnTo>
                <a:close/>
                <a:moveTo>
                  <a:pt x="2418557" y="3367333"/>
                </a:moveTo>
                <a:lnTo>
                  <a:pt x="2418558" y="3367333"/>
                </a:lnTo>
                <a:lnTo>
                  <a:pt x="2473529" y="3367333"/>
                </a:lnTo>
                <a:lnTo>
                  <a:pt x="2528493" y="3367333"/>
                </a:lnTo>
                <a:lnTo>
                  <a:pt x="2473529" y="3479760"/>
                </a:lnTo>
                <a:close/>
                <a:moveTo>
                  <a:pt x="2198695" y="3367333"/>
                </a:moveTo>
                <a:lnTo>
                  <a:pt x="2253658" y="3367333"/>
                </a:lnTo>
                <a:lnTo>
                  <a:pt x="2308621" y="3367333"/>
                </a:lnTo>
                <a:lnTo>
                  <a:pt x="2308622" y="3367333"/>
                </a:lnTo>
                <a:lnTo>
                  <a:pt x="2363594" y="3367333"/>
                </a:lnTo>
                <a:lnTo>
                  <a:pt x="2418557" y="3367333"/>
                </a:lnTo>
                <a:lnTo>
                  <a:pt x="2363594" y="3479760"/>
                </a:lnTo>
                <a:lnTo>
                  <a:pt x="2308622" y="3367334"/>
                </a:lnTo>
                <a:lnTo>
                  <a:pt x="2253658" y="3479760"/>
                </a:lnTo>
                <a:close/>
                <a:moveTo>
                  <a:pt x="2088758" y="3367333"/>
                </a:moveTo>
                <a:lnTo>
                  <a:pt x="2143721" y="3367333"/>
                </a:lnTo>
                <a:lnTo>
                  <a:pt x="2198694" y="3367333"/>
                </a:lnTo>
                <a:lnTo>
                  <a:pt x="2143721" y="3479760"/>
                </a:lnTo>
                <a:close/>
                <a:moveTo>
                  <a:pt x="1978822" y="3367333"/>
                </a:moveTo>
                <a:lnTo>
                  <a:pt x="2033785" y="3367333"/>
                </a:lnTo>
                <a:lnTo>
                  <a:pt x="2088758" y="3367333"/>
                </a:lnTo>
                <a:lnTo>
                  <a:pt x="2033785" y="3479760"/>
                </a:lnTo>
                <a:close/>
                <a:moveTo>
                  <a:pt x="1868886" y="3367333"/>
                </a:moveTo>
                <a:lnTo>
                  <a:pt x="1923859" y="3367333"/>
                </a:lnTo>
                <a:lnTo>
                  <a:pt x="1978822" y="3367333"/>
                </a:lnTo>
                <a:lnTo>
                  <a:pt x="1923859" y="3479760"/>
                </a:lnTo>
                <a:close/>
                <a:moveTo>
                  <a:pt x="1758950" y="3367333"/>
                </a:moveTo>
                <a:lnTo>
                  <a:pt x="1813923" y="3367333"/>
                </a:lnTo>
                <a:lnTo>
                  <a:pt x="1868886" y="3367333"/>
                </a:lnTo>
                <a:lnTo>
                  <a:pt x="1813923" y="3479760"/>
                </a:lnTo>
                <a:close/>
                <a:moveTo>
                  <a:pt x="1649023" y="3367333"/>
                </a:moveTo>
                <a:lnTo>
                  <a:pt x="1703987" y="3367333"/>
                </a:lnTo>
                <a:lnTo>
                  <a:pt x="1758949" y="3367333"/>
                </a:lnTo>
                <a:lnTo>
                  <a:pt x="1758950" y="3367333"/>
                </a:lnTo>
                <a:lnTo>
                  <a:pt x="1703987" y="3479760"/>
                </a:lnTo>
                <a:close/>
                <a:moveTo>
                  <a:pt x="1539087" y="3367333"/>
                </a:moveTo>
                <a:lnTo>
                  <a:pt x="1594050" y="3367333"/>
                </a:lnTo>
                <a:lnTo>
                  <a:pt x="1649023" y="3367333"/>
                </a:lnTo>
                <a:lnTo>
                  <a:pt x="1594050" y="3479760"/>
                </a:lnTo>
                <a:close/>
                <a:moveTo>
                  <a:pt x="2363594" y="3254906"/>
                </a:moveTo>
                <a:lnTo>
                  <a:pt x="2418558" y="3254906"/>
                </a:lnTo>
                <a:lnTo>
                  <a:pt x="2473529" y="3254906"/>
                </a:lnTo>
                <a:lnTo>
                  <a:pt x="2473530" y="3254906"/>
                </a:lnTo>
                <a:lnTo>
                  <a:pt x="2418558" y="3367333"/>
                </a:lnTo>
                <a:close/>
                <a:moveTo>
                  <a:pt x="2253657" y="3254906"/>
                </a:moveTo>
                <a:lnTo>
                  <a:pt x="2253658" y="3254906"/>
                </a:lnTo>
                <a:lnTo>
                  <a:pt x="2308621" y="3254906"/>
                </a:lnTo>
                <a:lnTo>
                  <a:pt x="2363593" y="3254906"/>
                </a:lnTo>
                <a:lnTo>
                  <a:pt x="2308621" y="3367333"/>
                </a:lnTo>
                <a:close/>
                <a:moveTo>
                  <a:pt x="2143721" y="3254906"/>
                </a:moveTo>
                <a:lnTo>
                  <a:pt x="2198694" y="3254906"/>
                </a:lnTo>
                <a:lnTo>
                  <a:pt x="2253657" y="3254906"/>
                </a:lnTo>
                <a:lnTo>
                  <a:pt x="2198694" y="3367333"/>
                </a:lnTo>
                <a:close/>
                <a:moveTo>
                  <a:pt x="1923859" y="3254906"/>
                </a:moveTo>
                <a:lnTo>
                  <a:pt x="1978822" y="3254906"/>
                </a:lnTo>
                <a:lnTo>
                  <a:pt x="2033785" y="3254906"/>
                </a:lnTo>
                <a:lnTo>
                  <a:pt x="2033786" y="3254906"/>
                </a:lnTo>
                <a:lnTo>
                  <a:pt x="2088758" y="3254906"/>
                </a:lnTo>
                <a:lnTo>
                  <a:pt x="2143721" y="3254906"/>
                </a:lnTo>
                <a:lnTo>
                  <a:pt x="2088758" y="3367333"/>
                </a:lnTo>
                <a:lnTo>
                  <a:pt x="2033786" y="3254907"/>
                </a:lnTo>
                <a:lnTo>
                  <a:pt x="1978822" y="3367333"/>
                </a:lnTo>
                <a:close/>
                <a:moveTo>
                  <a:pt x="1813923" y="3254906"/>
                </a:moveTo>
                <a:lnTo>
                  <a:pt x="1868886" y="3254906"/>
                </a:lnTo>
                <a:lnTo>
                  <a:pt x="1923859" y="3254906"/>
                </a:lnTo>
                <a:lnTo>
                  <a:pt x="1868886" y="3367333"/>
                </a:lnTo>
                <a:close/>
                <a:moveTo>
                  <a:pt x="1703986" y="3254906"/>
                </a:moveTo>
                <a:lnTo>
                  <a:pt x="1758949" y="3254906"/>
                </a:lnTo>
                <a:lnTo>
                  <a:pt x="1813922" y="3254906"/>
                </a:lnTo>
                <a:lnTo>
                  <a:pt x="1758949" y="3367333"/>
                </a:lnTo>
                <a:close/>
                <a:moveTo>
                  <a:pt x="1594050" y="3254906"/>
                </a:moveTo>
                <a:lnTo>
                  <a:pt x="1649023" y="3254906"/>
                </a:lnTo>
                <a:lnTo>
                  <a:pt x="1703986" y="3254906"/>
                </a:lnTo>
                <a:lnTo>
                  <a:pt x="1649023" y="3367333"/>
                </a:lnTo>
                <a:close/>
                <a:moveTo>
                  <a:pt x="1154315" y="3254906"/>
                </a:moveTo>
                <a:lnTo>
                  <a:pt x="1154316" y="3254906"/>
                </a:lnTo>
                <a:lnTo>
                  <a:pt x="1209278" y="3254906"/>
                </a:lnTo>
                <a:lnTo>
                  <a:pt x="1264251" y="3254906"/>
                </a:lnTo>
                <a:lnTo>
                  <a:pt x="1209278" y="3367333"/>
                </a:lnTo>
                <a:close/>
                <a:moveTo>
                  <a:pt x="1044379" y="3254906"/>
                </a:moveTo>
                <a:lnTo>
                  <a:pt x="1099352" y="3254906"/>
                </a:lnTo>
                <a:lnTo>
                  <a:pt x="1154315" y="3254906"/>
                </a:lnTo>
                <a:lnTo>
                  <a:pt x="1099352" y="3367333"/>
                </a:lnTo>
                <a:close/>
                <a:moveTo>
                  <a:pt x="934443" y="3254906"/>
                </a:moveTo>
                <a:lnTo>
                  <a:pt x="989416" y="3254906"/>
                </a:lnTo>
                <a:lnTo>
                  <a:pt x="1044379" y="3254906"/>
                </a:lnTo>
                <a:lnTo>
                  <a:pt x="989416" y="3367333"/>
                </a:lnTo>
                <a:close/>
                <a:moveTo>
                  <a:pt x="2418557" y="3142479"/>
                </a:moveTo>
                <a:lnTo>
                  <a:pt x="2418558" y="3142479"/>
                </a:lnTo>
                <a:lnTo>
                  <a:pt x="2473529" y="3142479"/>
                </a:lnTo>
                <a:lnTo>
                  <a:pt x="2528493" y="3142479"/>
                </a:lnTo>
                <a:lnTo>
                  <a:pt x="2473529" y="3254906"/>
                </a:lnTo>
                <a:close/>
                <a:moveTo>
                  <a:pt x="2198695" y="3142479"/>
                </a:moveTo>
                <a:lnTo>
                  <a:pt x="2253658" y="3142479"/>
                </a:lnTo>
                <a:lnTo>
                  <a:pt x="2308621" y="3142479"/>
                </a:lnTo>
                <a:lnTo>
                  <a:pt x="2308622" y="3142479"/>
                </a:lnTo>
                <a:lnTo>
                  <a:pt x="2363594" y="3142479"/>
                </a:lnTo>
                <a:lnTo>
                  <a:pt x="2418557" y="3142479"/>
                </a:lnTo>
                <a:lnTo>
                  <a:pt x="2363594" y="3254906"/>
                </a:lnTo>
                <a:lnTo>
                  <a:pt x="2308622" y="3142480"/>
                </a:lnTo>
                <a:lnTo>
                  <a:pt x="2253658" y="3254906"/>
                </a:lnTo>
                <a:close/>
                <a:moveTo>
                  <a:pt x="2088758" y="3142479"/>
                </a:moveTo>
                <a:lnTo>
                  <a:pt x="2143721" y="3142479"/>
                </a:lnTo>
                <a:lnTo>
                  <a:pt x="2198694" y="3142479"/>
                </a:lnTo>
                <a:lnTo>
                  <a:pt x="2143721" y="3254906"/>
                </a:lnTo>
                <a:close/>
                <a:moveTo>
                  <a:pt x="1978822" y="3142479"/>
                </a:moveTo>
                <a:lnTo>
                  <a:pt x="2033785" y="3142479"/>
                </a:lnTo>
                <a:lnTo>
                  <a:pt x="2088758" y="3142479"/>
                </a:lnTo>
                <a:lnTo>
                  <a:pt x="2033785" y="3254906"/>
                </a:lnTo>
                <a:close/>
                <a:moveTo>
                  <a:pt x="1868886" y="3142479"/>
                </a:moveTo>
                <a:lnTo>
                  <a:pt x="1923859" y="3142479"/>
                </a:lnTo>
                <a:lnTo>
                  <a:pt x="1978822" y="3142479"/>
                </a:lnTo>
                <a:lnTo>
                  <a:pt x="1923859" y="3254906"/>
                </a:lnTo>
                <a:close/>
                <a:moveTo>
                  <a:pt x="1758950" y="3142479"/>
                </a:moveTo>
                <a:lnTo>
                  <a:pt x="1813923" y="3142479"/>
                </a:lnTo>
                <a:lnTo>
                  <a:pt x="1868886" y="3142479"/>
                </a:lnTo>
                <a:lnTo>
                  <a:pt x="1813923" y="3254906"/>
                </a:lnTo>
                <a:close/>
                <a:moveTo>
                  <a:pt x="1429151" y="3142479"/>
                </a:moveTo>
                <a:lnTo>
                  <a:pt x="1484114" y="3142479"/>
                </a:lnTo>
                <a:lnTo>
                  <a:pt x="1539087" y="3142479"/>
                </a:lnTo>
                <a:lnTo>
                  <a:pt x="1484114" y="3254906"/>
                </a:lnTo>
                <a:close/>
                <a:moveTo>
                  <a:pt x="1319215" y="3142479"/>
                </a:moveTo>
                <a:lnTo>
                  <a:pt x="1374188" y="3142479"/>
                </a:lnTo>
                <a:lnTo>
                  <a:pt x="1429150" y="3142479"/>
                </a:lnTo>
                <a:lnTo>
                  <a:pt x="1429151" y="3142479"/>
                </a:lnTo>
                <a:lnTo>
                  <a:pt x="1374188" y="3254906"/>
                </a:lnTo>
                <a:close/>
                <a:moveTo>
                  <a:pt x="1099352" y="3142479"/>
                </a:moveTo>
                <a:lnTo>
                  <a:pt x="1154316" y="3142479"/>
                </a:lnTo>
                <a:lnTo>
                  <a:pt x="1209278" y="3142479"/>
                </a:lnTo>
                <a:lnTo>
                  <a:pt x="1209279" y="3142479"/>
                </a:lnTo>
                <a:lnTo>
                  <a:pt x="1264251" y="3142479"/>
                </a:lnTo>
                <a:lnTo>
                  <a:pt x="1319214" y="3142479"/>
                </a:lnTo>
                <a:lnTo>
                  <a:pt x="1264251" y="3254906"/>
                </a:lnTo>
                <a:lnTo>
                  <a:pt x="1209279" y="3142480"/>
                </a:lnTo>
                <a:lnTo>
                  <a:pt x="1154316" y="3254906"/>
                </a:lnTo>
                <a:close/>
                <a:moveTo>
                  <a:pt x="989416" y="3142479"/>
                </a:moveTo>
                <a:lnTo>
                  <a:pt x="1044379" y="3142479"/>
                </a:lnTo>
                <a:lnTo>
                  <a:pt x="1099352" y="3142479"/>
                </a:lnTo>
                <a:lnTo>
                  <a:pt x="1044379" y="3254906"/>
                </a:lnTo>
                <a:close/>
                <a:moveTo>
                  <a:pt x="879479" y="3142479"/>
                </a:moveTo>
                <a:lnTo>
                  <a:pt x="934442" y="3142479"/>
                </a:lnTo>
                <a:lnTo>
                  <a:pt x="989415" y="3142479"/>
                </a:lnTo>
                <a:lnTo>
                  <a:pt x="934442" y="3254906"/>
                </a:lnTo>
                <a:close/>
                <a:moveTo>
                  <a:pt x="2363594" y="3030052"/>
                </a:moveTo>
                <a:lnTo>
                  <a:pt x="2418558" y="3030052"/>
                </a:lnTo>
                <a:lnTo>
                  <a:pt x="2473530" y="3030052"/>
                </a:lnTo>
                <a:lnTo>
                  <a:pt x="2418558" y="3142479"/>
                </a:lnTo>
                <a:close/>
                <a:moveTo>
                  <a:pt x="2253657" y="3030052"/>
                </a:moveTo>
                <a:lnTo>
                  <a:pt x="2253658" y="3030052"/>
                </a:lnTo>
                <a:lnTo>
                  <a:pt x="2308621" y="3030052"/>
                </a:lnTo>
                <a:lnTo>
                  <a:pt x="2363593" y="3030052"/>
                </a:lnTo>
                <a:lnTo>
                  <a:pt x="2308621" y="3142479"/>
                </a:lnTo>
                <a:close/>
                <a:moveTo>
                  <a:pt x="2143721" y="3030052"/>
                </a:moveTo>
                <a:lnTo>
                  <a:pt x="2198694" y="3030052"/>
                </a:lnTo>
                <a:lnTo>
                  <a:pt x="2253657" y="3030052"/>
                </a:lnTo>
                <a:lnTo>
                  <a:pt x="2198694" y="3142479"/>
                </a:lnTo>
                <a:close/>
                <a:moveTo>
                  <a:pt x="1923859" y="3030052"/>
                </a:moveTo>
                <a:lnTo>
                  <a:pt x="1978822" y="3030052"/>
                </a:lnTo>
                <a:lnTo>
                  <a:pt x="2033785" y="3030052"/>
                </a:lnTo>
                <a:lnTo>
                  <a:pt x="2033786" y="3030052"/>
                </a:lnTo>
                <a:lnTo>
                  <a:pt x="2088758" y="3030052"/>
                </a:lnTo>
                <a:lnTo>
                  <a:pt x="2143721" y="3030052"/>
                </a:lnTo>
                <a:lnTo>
                  <a:pt x="2088758" y="3142479"/>
                </a:lnTo>
                <a:lnTo>
                  <a:pt x="2033786" y="3030053"/>
                </a:lnTo>
                <a:lnTo>
                  <a:pt x="1978822" y="3142479"/>
                </a:lnTo>
                <a:close/>
                <a:moveTo>
                  <a:pt x="1813923" y="3030052"/>
                </a:moveTo>
                <a:lnTo>
                  <a:pt x="1868886" y="3030052"/>
                </a:lnTo>
                <a:lnTo>
                  <a:pt x="1923859" y="3030052"/>
                </a:lnTo>
                <a:lnTo>
                  <a:pt x="1868886" y="3142479"/>
                </a:lnTo>
                <a:close/>
                <a:moveTo>
                  <a:pt x="1703986" y="3030052"/>
                </a:moveTo>
                <a:lnTo>
                  <a:pt x="1703987" y="3030052"/>
                </a:lnTo>
                <a:lnTo>
                  <a:pt x="1758949" y="3030052"/>
                </a:lnTo>
                <a:lnTo>
                  <a:pt x="1813922" y="3030052"/>
                </a:lnTo>
                <a:lnTo>
                  <a:pt x="1758949" y="3142479"/>
                </a:lnTo>
                <a:close/>
                <a:moveTo>
                  <a:pt x="1594050" y="3030052"/>
                </a:moveTo>
                <a:lnTo>
                  <a:pt x="1649023" y="3030052"/>
                </a:lnTo>
                <a:lnTo>
                  <a:pt x="1703986" y="3030052"/>
                </a:lnTo>
                <a:lnTo>
                  <a:pt x="1649023" y="3142479"/>
                </a:lnTo>
                <a:close/>
                <a:moveTo>
                  <a:pt x="1484114" y="3030052"/>
                </a:moveTo>
                <a:lnTo>
                  <a:pt x="1539087" y="3030052"/>
                </a:lnTo>
                <a:lnTo>
                  <a:pt x="1594050" y="3030052"/>
                </a:lnTo>
                <a:lnTo>
                  <a:pt x="1539087" y="3142479"/>
                </a:lnTo>
                <a:close/>
                <a:moveTo>
                  <a:pt x="1374187" y="3030052"/>
                </a:moveTo>
                <a:lnTo>
                  <a:pt x="1374188" y="3030052"/>
                </a:lnTo>
                <a:lnTo>
                  <a:pt x="1429150" y="3030052"/>
                </a:lnTo>
                <a:lnTo>
                  <a:pt x="1484114" y="3030052"/>
                </a:lnTo>
                <a:lnTo>
                  <a:pt x="1429150" y="3142479"/>
                </a:lnTo>
                <a:close/>
                <a:moveTo>
                  <a:pt x="1264251" y="3030052"/>
                </a:moveTo>
                <a:lnTo>
                  <a:pt x="1319214" y="3030052"/>
                </a:lnTo>
                <a:lnTo>
                  <a:pt x="1374187" y="3030052"/>
                </a:lnTo>
                <a:lnTo>
                  <a:pt x="1319214" y="3142479"/>
                </a:lnTo>
                <a:close/>
                <a:moveTo>
                  <a:pt x="1154315" y="3030052"/>
                </a:moveTo>
                <a:lnTo>
                  <a:pt x="1154316" y="3030052"/>
                </a:lnTo>
                <a:lnTo>
                  <a:pt x="1209278" y="3030052"/>
                </a:lnTo>
                <a:lnTo>
                  <a:pt x="1264251" y="3030052"/>
                </a:lnTo>
                <a:lnTo>
                  <a:pt x="1209278" y="3142479"/>
                </a:lnTo>
                <a:close/>
                <a:moveTo>
                  <a:pt x="1044379" y="3030052"/>
                </a:moveTo>
                <a:lnTo>
                  <a:pt x="1099352" y="3030052"/>
                </a:lnTo>
                <a:lnTo>
                  <a:pt x="1154315" y="3030052"/>
                </a:lnTo>
                <a:lnTo>
                  <a:pt x="1099352" y="3142479"/>
                </a:lnTo>
                <a:close/>
                <a:moveTo>
                  <a:pt x="934443" y="3030052"/>
                </a:moveTo>
                <a:lnTo>
                  <a:pt x="989416" y="3030052"/>
                </a:lnTo>
                <a:lnTo>
                  <a:pt x="1044379" y="3030052"/>
                </a:lnTo>
                <a:lnTo>
                  <a:pt x="989416" y="3142479"/>
                </a:lnTo>
                <a:close/>
                <a:moveTo>
                  <a:pt x="2198695" y="2917615"/>
                </a:moveTo>
                <a:lnTo>
                  <a:pt x="2253658" y="2917615"/>
                </a:lnTo>
                <a:lnTo>
                  <a:pt x="2308621" y="2917615"/>
                </a:lnTo>
                <a:lnTo>
                  <a:pt x="2308622" y="2917615"/>
                </a:lnTo>
                <a:lnTo>
                  <a:pt x="2363594" y="2917615"/>
                </a:lnTo>
                <a:lnTo>
                  <a:pt x="2418557" y="2917615"/>
                </a:lnTo>
                <a:lnTo>
                  <a:pt x="2363594" y="3030052"/>
                </a:lnTo>
                <a:lnTo>
                  <a:pt x="2308622" y="2917616"/>
                </a:lnTo>
                <a:lnTo>
                  <a:pt x="2253658" y="3030052"/>
                </a:lnTo>
                <a:close/>
                <a:moveTo>
                  <a:pt x="2088758" y="2917615"/>
                </a:moveTo>
                <a:lnTo>
                  <a:pt x="2143721" y="2917615"/>
                </a:lnTo>
                <a:lnTo>
                  <a:pt x="2198694" y="2917615"/>
                </a:lnTo>
                <a:lnTo>
                  <a:pt x="2143721" y="3030052"/>
                </a:lnTo>
                <a:close/>
                <a:moveTo>
                  <a:pt x="1978822" y="2917615"/>
                </a:moveTo>
                <a:lnTo>
                  <a:pt x="2033785" y="2917615"/>
                </a:lnTo>
                <a:lnTo>
                  <a:pt x="2088758" y="2917615"/>
                </a:lnTo>
                <a:lnTo>
                  <a:pt x="2033785" y="3030052"/>
                </a:lnTo>
                <a:close/>
                <a:moveTo>
                  <a:pt x="1868886" y="2917615"/>
                </a:moveTo>
                <a:lnTo>
                  <a:pt x="1923859" y="2917615"/>
                </a:lnTo>
                <a:lnTo>
                  <a:pt x="1978822" y="2917615"/>
                </a:lnTo>
                <a:lnTo>
                  <a:pt x="1923859" y="3030052"/>
                </a:lnTo>
                <a:close/>
                <a:moveTo>
                  <a:pt x="1758950" y="2917615"/>
                </a:moveTo>
                <a:lnTo>
                  <a:pt x="1813923" y="2917615"/>
                </a:lnTo>
                <a:lnTo>
                  <a:pt x="1868886" y="2917615"/>
                </a:lnTo>
                <a:lnTo>
                  <a:pt x="1813923" y="3030052"/>
                </a:lnTo>
                <a:close/>
                <a:moveTo>
                  <a:pt x="1649023" y="2917615"/>
                </a:moveTo>
                <a:lnTo>
                  <a:pt x="1703987" y="2917615"/>
                </a:lnTo>
                <a:lnTo>
                  <a:pt x="1758949" y="2917615"/>
                </a:lnTo>
                <a:lnTo>
                  <a:pt x="1758950" y="2917615"/>
                </a:lnTo>
                <a:lnTo>
                  <a:pt x="1703987" y="3030052"/>
                </a:lnTo>
                <a:close/>
                <a:moveTo>
                  <a:pt x="1539087" y="2917615"/>
                </a:moveTo>
                <a:lnTo>
                  <a:pt x="1594050" y="2917615"/>
                </a:lnTo>
                <a:lnTo>
                  <a:pt x="1649023" y="2917615"/>
                </a:lnTo>
                <a:lnTo>
                  <a:pt x="1594050" y="3030052"/>
                </a:lnTo>
                <a:close/>
                <a:moveTo>
                  <a:pt x="1429151" y="2917615"/>
                </a:moveTo>
                <a:lnTo>
                  <a:pt x="1484114" y="2917615"/>
                </a:lnTo>
                <a:lnTo>
                  <a:pt x="1539087" y="2917615"/>
                </a:lnTo>
                <a:lnTo>
                  <a:pt x="1484114" y="3030052"/>
                </a:lnTo>
                <a:close/>
                <a:moveTo>
                  <a:pt x="1319215" y="2917615"/>
                </a:moveTo>
                <a:lnTo>
                  <a:pt x="1374188" y="2917615"/>
                </a:lnTo>
                <a:lnTo>
                  <a:pt x="1429150" y="2917615"/>
                </a:lnTo>
                <a:lnTo>
                  <a:pt x="1429151" y="2917615"/>
                </a:lnTo>
                <a:lnTo>
                  <a:pt x="1374188" y="3030052"/>
                </a:lnTo>
                <a:close/>
                <a:moveTo>
                  <a:pt x="1099352" y="2917615"/>
                </a:moveTo>
                <a:lnTo>
                  <a:pt x="1154316" y="2917615"/>
                </a:lnTo>
                <a:lnTo>
                  <a:pt x="1209278" y="2917615"/>
                </a:lnTo>
                <a:lnTo>
                  <a:pt x="1209279" y="2917615"/>
                </a:lnTo>
                <a:lnTo>
                  <a:pt x="1264251" y="2917615"/>
                </a:lnTo>
                <a:lnTo>
                  <a:pt x="1319214" y="2917615"/>
                </a:lnTo>
                <a:lnTo>
                  <a:pt x="1264251" y="3030052"/>
                </a:lnTo>
                <a:lnTo>
                  <a:pt x="1209279" y="2917616"/>
                </a:lnTo>
                <a:lnTo>
                  <a:pt x="1154316" y="3030052"/>
                </a:lnTo>
                <a:close/>
                <a:moveTo>
                  <a:pt x="2253657" y="2805188"/>
                </a:moveTo>
                <a:lnTo>
                  <a:pt x="2253658" y="2805188"/>
                </a:lnTo>
                <a:lnTo>
                  <a:pt x="2308621" y="2805188"/>
                </a:lnTo>
                <a:lnTo>
                  <a:pt x="2363593" y="2805188"/>
                </a:lnTo>
                <a:lnTo>
                  <a:pt x="2308621" y="2917615"/>
                </a:lnTo>
                <a:close/>
                <a:moveTo>
                  <a:pt x="2143721" y="2805188"/>
                </a:moveTo>
                <a:lnTo>
                  <a:pt x="2198694" y="2805188"/>
                </a:lnTo>
                <a:lnTo>
                  <a:pt x="2253657" y="2805188"/>
                </a:lnTo>
                <a:lnTo>
                  <a:pt x="2198694" y="2917615"/>
                </a:lnTo>
                <a:close/>
                <a:moveTo>
                  <a:pt x="1923859" y="2805188"/>
                </a:moveTo>
                <a:lnTo>
                  <a:pt x="1978822" y="2805188"/>
                </a:lnTo>
                <a:lnTo>
                  <a:pt x="2033785" y="2805188"/>
                </a:lnTo>
                <a:lnTo>
                  <a:pt x="2033786" y="2805188"/>
                </a:lnTo>
                <a:lnTo>
                  <a:pt x="2088758" y="2805188"/>
                </a:lnTo>
                <a:lnTo>
                  <a:pt x="2143721" y="2805188"/>
                </a:lnTo>
                <a:lnTo>
                  <a:pt x="2088758" y="2917615"/>
                </a:lnTo>
                <a:lnTo>
                  <a:pt x="2033786" y="2805189"/>
                </a:lnTo>
                <a:lnTo>
                  <a:pt x="1978822" y="2917615"/>
                </a:lnTo>
                <a:close/>
                <a:moveTo>
                  <a:pt x="1813923" y="2805188"/>
                </a:moveTo>
                <a:lnTo>
                  <a:pt x="1868886" y="2805188"/>
                </a:lnTo>
                <a:lnTo>
                  <a:pt x="1923859" y="2805188"/>
                </a:lnTo>
                <a:lnTo>
                  <a:pt x="1868886" y="2917615"/>
                </a:lnTo>
                <a:close/>
                <a:moveTo>
                  <a:pt x="1703986" y="2805188"/>
                </a:moveTo>
                <a:lnTo>
                  <a:pt x="1703987" y="2805188"/>
                </a:lnTo>
                <a:lnTo>
                  <a:pt x="1758949" y="2805188"/>
                </a:lnTo>
                <a:lnTo>
                  <a:pt x="1813922" y="2805188"/>
                </a:lnTo>
                <a:lnTo>
                  <a:pt x="1758949" y="2917615"/>
                </a:lnTo>
                <a:close/>
                <a:moveTo>
                  <a:pt x="1594050" y="2805188"/>
                </a:moveTo>
                <a:lnTo>
                  <a:pt x="1649023" y="2805188"/>
                </a:lnTo>
                <a:lnTo>
                  <a:pt x="1703986" y="2805188"/>
                </a:lnTo>
                <a:lnTo>
                  <a:pt x="1649023" y="2917615"/>
                </a:lnTo>
                <a:close/>
                <a:moveTo>
                  <a:pt x="1484114" y="2805188"/>
                </a:moveTo>
                <a:lnTo>
                  <a:pt x="1539087" y="2805188"/>
                </a:lnTo>
                <a:lnTo>
                  <a:pt x="1594050" y="2805188"/>
                </a:lnTo>
                <a:lnTo>
                  <a:pt x="1539087" y="2917615"/>
                </a:lnTo>
                <a:close/>
                <a:moveTo>
                  <a:pt x="1374187" y="2805188"/>
                </a:moveTo>
                <a:lnTo>
                  <a:pt x="1374188" y="2805188"/>
                </a:lnTo>
                <a:lnTo>
                  <a:pt x="1429150" y="2805188"/>
                </a:lnTo>
                <a:lnTo>
                  <a:pt x="1484114" y="2805188"/>
                </a:lnTo>
                <a:lnTo>
                  <a:pt x="1429150" y="2917615"/>
                </a:lnTo>
                <a:close/>
                <a:moveTo>
                  <a:pt x="1264251" y="2805188"/>
                </a:moveTo>
                <a:lnTo>
                  <a:pt x="1319214" y="2805188"/>
                </a:lnTo>
                <a:lnTo>
                  <a:pt x="1374187" y="2805188"/>
                </a:lnTo>
                <a:lnTo>
                  <a:pt x="1319214" y="2917615"/>
                </a:lnTo>
                <a:close/>
                <a:moveTo>
                  <a:pt x="1154315" y="2805188"/>
                </a:moveTo>
                <a:lnTo>
                  <a:pt x="1154316" y="2805188"/>
                </a:lnTo>
                <a:lnTo>
                  <a:pt x="1209278" y="2805188"/>
                </a:lnTo>
                <a:lnTo>
                  <a:pt x="1264251" y="2805188"/>
                </a:lnTo>
                <a:lnTo>
                  <a:pt x="1209278" y="2917615"/>
                </a:lnTo>
                <a:close/>
                <a:moveTo>
                  <a:pt x="714580" y="2805188"/>
                </a:moveTo>
                <a:lnTo>
                  <a:pt x="769543" y="2805188"/>
                </a:lnTo>
                <a:lnTo>
                  <a:pt x="824506" y="2805188"/>
                </a:lnTo>
                <a:lnTo>
                  <a:pt x="824507" y="2805188"/>
                </a:lnTo>
                <a:lnTo>
                  <a:pt x="769543" y="2917615"/>
                </a:lnTo>
                <a:close/>
                <a:moveTo>
                  <a:pt x="604644" y="2805188"/>
                </a:moveTo>
                <a:lnTo>
                  <a:pt x="659608" y="2805188"/>
                </a:lnTo>
                <a:lnTo>
                  <a:pt x="714580" y="2805188"/>
                </a:lnTo>
                <a:lnTo>
                  <a:pt x="659608" y="2917615"/>
                </a:lnTo>
                <a:close/>
                <a:moveTo>
                  <a:pt x="2198695" y="2692761"/>
                </a:moveTo>
                <a:lnTo>
                  <a:pt x="2253658" y="2692761"/>
                </a:lnTo>
                <a:lnTo>
                  <a:pt x="2308622" y="2692761"/>
                </a:lnTo>
                <a:lnTo>
                  <a:pt x="2253658" y="2805188"/>
                </a:lnTo>
                <a:close/>
                <a:moveTo>
                  <a:pt x="2088758" y="2692761"/>
                </a:moveTo>
                <a:lnTo>
                  <a:pt x="2143721" y="2692761"/>
                </a:lnTo>
                <a:lnTo>
                  <a:pt x="2198694" y="2692761"/>
                </a:lnTo>
                <a:lnTo>
                  <a:pt x="2143721" y="2805188"/>
                </a:lnTo>
                <a:close/>
                <a:moveTo>
                  <a:pt x="1978822" y="2692761"/>
                </a:moveTo>
                <a:lnTo>
                  <a:pt x="2033785" y="2692761"/>
                </a:lnTo>
                <a:lnTo>
                  <a:pt x="2088758" y="2692761"/>
                </a:lnTo>
                <a:lnTo>
                  <a:pt x="2033785" y="2805188"/>
                </a:lnTo>
                <a:close/>
                <a:moveTo>
                  <a:pt x="1868886" y="2692761"/>
                </a:moveTo>
                <a:lnTo>
                  <a:pt x="1923859" y="2692761"/>
                </a:lnTo>
                <a:lnTo>
                  <a:pt x="1978822" y="2692761"/>
                </a:lnTo>
                <a:lnTo>
                  <a:pt x="1923859" y="2805188"/>
                </a:lnTo>
                <a:close/>
                <a:moveTo>
                  <a:pt x="1758950" y="2692761"/>
                </a:moveTo>
                <a:lnTo>
                  <a:pt x="1813923" y="2692761"/>
                </a:lnTo>
                <a:lnTo>
                  <a:pt x="1868886" y="2692761"/>
                </a:lnTo>
                <a:lnTo>
                  <a:pt x="1813923" y="2805188"/>
                </a:lnTo>
                <a:close/>
                <a:moveTo>
                  <a:pt x="1649023" y="2692761"/>
                </a:moveTo>
                <a:lnTo>
                  <a:pt x="1703987" y="2692761"/>
                </a:lnTo>
                <a:lnTo>
                  <a:pt x="1758949" y="2692761"/>
                </a:lnTo>
                <a:lnTo>
                  <a:pt x="1758950" y="2692761"/>
                </a:lnTo>
                <a:lnTo>
                  <a:pt x="1703987" y="2805188"/>
                </a:lnTo>
                <a:close/>
                <a:moveTo>
                  <a:pt x="1539087" y="2692761"/>
                </a:moveTo>
                <a:lnTo>
                  <a:pt x="1594050" y="2692761"/>
                </a:lnTo>
                <a:lnTo>
                  <a:pt x="1649023" y="2692761"/>
                </a:lnTo>
                <a:lnTo>
                  <a:pt x="1594050" y="2805188"/>
                </a:lnTo>
                <a:close/>
                <a:moveTo>
                  <a:pt x="1429151" y="2692761"/>
                </a:moveTo>
                <a:lnTo>
                  <a:pt x="1484114" y="2692761"/>
                </a:lnTo>
                <a:lnTo>
                  <a:pt x="1539087" y="2692761"/>
                </a:lnTo>
                <a:lnTo>
                  <a:pt x="1484114" y="2805188"/>
                </a:lnTo>
                <a:close/>
                <a:moveTo>
                  <a:pt x="1319215" y="2692761"/>
                </a:moveTo>
                <a:lnTo>
                  <a:pt x="1374188" y="2692761"/>
                </a:lnTo>
                <a:lnTo>
                  <a:pt x="1429150" y="2692761"/>
                </a:lnTo>
                <a:lnTo>
                  <a:pt x="1429151" y="2692761"/>
                </a:lnTo>
                <a:lnTo>
                  <a:pt x="1374188" y="2805188"/>
                </a:lnTo>
                <a:close/>
                <a:moveTo>
                  <a:pt x="1099352" y="2692761"/>
                </a:moveTo>
                <a:lnTo>
                  <a:pt x="1154316" y="2692761"/>
                </a:lnTo>
                <a:lnTo>
                  <a:pt x="1209278" y="2692761"/>
                </a:lnTo>
                <a:lnTo>
                  <a:pt x="1209279" y="2692761"/>
                </a:lnTo>
                <a:lnTo>
                  <a:pt x="1264251" y="2692761"/>
                </a:lnTo>
                <a:lnTo>
                  <a:pt x="1319214" y="2692761"/>
                </a:lnTo>
                <a:lnTo>
                  <a:pt x="1264251" y="2805188"/>
                </a:lnTo>
                <a:lnTo>
                  <a:pt x="1209279" y="2692762"/>
                </a:lnTo>
                <a:lnTo>
                  <a:pt x="1154316" y="2805188"/>
                </a:lnTo>
                <a:close/>
                <a:moveTo>
                  <a:pt x="879479" y="2692761"/>
                </a:moveTo>
                <a:lnTo>
                  <a:pt x="879480" y="2692761"/>
                </a:lnTo>
                <a:lnTo>
                  <a:pt x="934442" y="2692761"/>
                </a:lnTo>
                <a:lnTo>
                  <a:pt x="989415" y="2692761"/>
                </a:lnTo>
                <a:lnTo>
                  <a:pt x="934442" y="2805188"/>
                </a:lnTo>
                <a:close/>
                <a:moveTo>
                  <a:pt x="769543" y="2692761"/>
                </a:moveTo>
                <a:lnTo>
                  <a:pt x="824506" y="2692761"/>
                </a:lnTo>
                <a:lnTo>
                  <a:pt x="879479" y="2692761"/>
                </a:lnTo>
                <a:lnTo>
                  <a:pt x="824506" y="2805188"/>
                </a:lnTo>
                <a:close/>
                <a:moveTo>
                  <a:pt x="659607" y="2692761"/>
                </a:moveTo>
                <a:lnTo>
                  <a:pt x="714580" y="2692761"/>
                </a:lnTo>
                <a:lnTo>
                  <a:pt x="769543" y="2692761"/>
                </a:lnTo>
                <a:lnTo>
                  <a:pt x="714580" y="2805188"/>
                </a:lnTo>
                <a:close/>
                <a:moveTo>
                  <a:pt x="2143721" y="2580333"/>
                </a:moveTo>
                <a:lnTo>
                  <a:pt x="2198694" y="2580333"/>
                </a:lnTo>
                <a:lnTo>
                  <a:pt x="2253657" y="2580333"/>
                </a:lnTo>
                <a:lnTo>
                  <a:pt x="2198694" y="2692761"/>
                </a:lnTo>
                <a:close/>
                <a:moveTo>
                  <a:pt x="1923859" y="2580333"/>
                </a:moveTo>
                <a:lnTo>
                  <a:pt x="1978822" y="2580333"/>
                </a:lnTo>
                <a:lnTo>
                  <a:pt x="2033785" y="2580333"/>
                </a:lnTo>
                <a:lnTo>
                  <a:pt x="2033786" y="2580333"/>
                </a:lnTo>
                <a:lnTo>
                  <a:pt x="2088758" y="2580333"/>
                </a:lnTo>
                <a:lnTo>
                  <a:pt x="2143721" y="2580333"/>
                </a:lnTo>
                <a:lnTo>
                  <a:pt x="2088758" y="2692761"/>
                </a:lnTo>
                <a:lnTo>
                  <a:pt x="2033786" y="2580334"/>
                </a:lnTo>
                <a:lnTo>
                  <a:pt x="1978822" y="2692761"/>
                </a:lnTo>
                <a:close/>
                <a:moveTo>
                  <a:pt x="1813923" y="2580333"/>
                </a:moveTo>
                <a:lnTo>
                  <a:pt x="1868886" y="2580333"/>
                </a:lnTo>
                <a:lnTo>
                  <a:pt x="1923859" y="2580333"/>
                </a:lnTo>
                <a:lnTo>
                  <a:pt x="1868886" y="2692761"/>
                </a:lnTo>
                <a:close/>
                <a:moveTo>
                  <a:pt x="1703986" y="2580333"/>
                </a:moveTo>
                <a:lnTo>
                  <a:pt x="1703987" y="2580333"/>
                </a:lnTo>
                <a:lnTo>
                  <a:pt x="1758949" y="2580333"/>
                </a:lnTo>
                <a:lnTo>
                  <a:pt x="1813922" y="2580333"/>
                </a:lnTo>
                <a:lnTo>
                  <a:pt x="1758949" y="2692761"/>
                </a:lnTo>
                <a:close/>
                <a:moveTo>
                  <a:pt x="1594050" y="2580333"/>
                </a:moveTo>
                <a:lnTo>
                  <a:pt x="1649023" y="2580333"/>
                </a:lnTo>
                <a:lnTo>
                  <a:pt x="1703986" y="2580333"/>
                </a:lnTo>
                <a:lnTo>
                  <a:pt x="1649023" y="2692761"/>
                </a:lnTo>
                <a:close/>
                <a:moveTo>
                  <a:pt x="1484114" y="2580333"/>
                </a:moveTo>
                <a:lnTo>
                  <a:pt x="1539087" y="2580333"/>
                </a:lnTo>
                <a:lnTo>
                  <a:pt x="1594050" y="2580333"/>
                </a:lnTo>
                <a:lnTo>
                  <a:pt x="1539087" y="2692761"/>
                </a:lnTo>
                <a:close/>
                <a:moveTo>
                  <a:pt x="1374187" y="2580333"/>
                </a:moveTo>
                <a:lnTo>
                  <a:pt x="1374188" y="2580333"/>
                </a:lnTo>
                <a:lnTo>
                  <a:pt x="1429150" y="2580333"/>
                </a:lnTo>
                <a:lnTo>
                  <a:pt x="1484114" y="2580333"/>
                </a:lnTo>
                <a:lnTo>
                  <a:pt x="1429150" y="2692761"/>
                </a:lnTo>
                <a:close/>
                <a:moveTo>
                  <a:pt x="1264251" y="2580333"/>
                </a:moveTo>
                <a:lnTo>
                  <a:pt x="1319214" y="2580333"/>
                </a:lnTo>
                <a:lnTo>
                  <a:pt x="1374187" y="2580333"/>
                </a:lnTo>
                <a:lnTo>
                  <a:pt x="1319214" y="2692761"/>
                </a:lnTo>
                <a:close/>
                <a:moveTo>
                  <a:pt x="1154315" y="2580333"/>
                </a:moveTo>
                <a:lnTo>
                  <a:pt x="1154316" y="2580333"/>
                </a:lnTo>
                <a:lnTo>
                  <a:pt x="1209278" y="2580333"/>
                </a:lnTo>
                <a:lnTo>
                  <a:pt x="1264251" y="2580333"/>
                </a:lnTo>
                <a:lnTo>
                  <a:pt x="1209278" y="2692761"/>
                </a:lnTo>
                <a:close/>
                <a:moveTo>
                  <a:pt x="1044379" y="2580333"/>
                </a:moveTo>
                <a:lnTo>
                  <a:pt x="1099352" y="2580333"/>
                </a:lnTo>
                <a:lnTo>
                  <a:pt x="1154315" y="2580333"/>
                </a:lnTo>
                <a:lnTo>
                  <a:pt x="1099352" y="2692761"/>
                </a:lnTo>
                <a:close/>
                <a:moveTo>
                  <a:pt x="824507" y="2580333"/>
                </a:moveTo>
                <a:lnTo>
                  <a:pt x="879480" y="2580333"/>
                </a:lnTo>
                <a:lnTo>
                  <a:pt x="934442" y="2580333"/>
                </a:lnTo>
                <a:lnTo>
                  <a:pt x="934443" y="2580333"/>
                </a:lnTo>
                <a:lnTo>
                  <a:pt x="879480" y="2692761"/>
                </a:lnTo>
                <a:close/>
                <a:moveTo>
                  <a:pt x="714580" y="2580333"/>
                </a:moveTo>
                <a:lnTo>
                  <a:pt x="769543" y="2580333"/>
                </a:lnTo>
                <a:lnTo>
                  <a:pt x="824506" y="2580333"/>
                </a:lnTo>
                <a:lnTo>
                  <a:pt x="824507" y="2580333"/>
                </a:lnTo>
                <a:lnTo>
                  <a:pt x="769543" y="2692761"/>
                </a:lnTo>
                <a:close/>
                <a:moveTo>
                  <a:pt x="494708" y="2580333"/>
                </a:moveTo>
                <a:lnTo>
                  <a:pt x="549671" y="2580333"/>
                </a:lnTo>
                <a:lnTo>
                  <a:pt x="604644" y="2580333"/>
                </a:lnTo>
                <a:lnTo>
                  <a:pt x="549671" y="2692761"/>
                </a:lnTo>
                <a:close/>
                <a:moveTo>
                  <a:pt x="384771" y="2580333"/>
                </a:moveTo>
                <a:lnTo>
                  <a:pt x="439744" y="2580333"/>
                </a:lnTo>
                <a:lnTo>
                  <a:pt x="494707" y="2580333"/>
                </a:lnTo>
                <a:lnTo>
                  <a:pt x="439744" y="2692761"/>
                </a:lnTo>
                <a:close/>
                <a:moveTo>
                  <a:pt x="2088758" y="2467906"/>
                </a:moveTo>
                <a:lnTo>
                  <a:pt x="2143721" y="2467906"/>
                </a:lnTo>
                <a:lnTo>
                  <a:pt x="2198694" y="2467906"/>
                </a:lnTo>
                <a:lnTo>
                  <a:pt x="2143721" y="2580333"/>
                </a:lnTo>
                <a:close/>
                <a:moveTo>
                  <a:pt x="1978822" y="2467906"/>
                </a:moveTo>
                <a:lnTo>
                  <a:pt x="2033785" y="2467906"/>
                </a:lnTo>
                <a:lnTo>
                  <a:pt x="2088758" y="2467906"/>
                </a:lnTo>
                <a:lnTo>
                  <a:pt x="2033785" y="2580333"/>
                </a:lnTo>
                <a:close/>
                <a:moveTo>
                  <a:pt x="1868886" y="2467906"/>
                </a:moveTo>
                <a:lnTo>
                  <a:pt x="1923859" y="2467906"/>
                </a:lnTo>
                <a:lnTo>
                  <a:pt x="1978822" y="2467906"/>
                </a:lnTo>
                <a:lnTo>
                  <a:pt x="1923859" y="2580333"/>
                </a:lnTo>
                <a:close/>
                <a:moveTo>
                  <a:pt x="1758950" y="2467906"/>
                </a:moveTo>
                <a:lnTo>
                  <a:pt x="1813923" y="2467906"/>
                </a:lnTo>
                <a:lnTo>
                  <a:pt x="1868886" y="2467906"/>
                </a:lnTo>
                <a:lnTo>
                  <a:pt x="1813923" y="2580333"/>
                </a:lnTo>
                <a:close/>
                <a:moveTo>
                  <a:pt x="1649023" y="2467906"/>
                </a:moveTo>
                <a:lnTo>
                  <a:pt x="1703987" y="2467906"/>
                </a:lnTo>
                <a:lnTo>
                  <a:pt x="1758950" y="2467906"/>
                </a:lnTo>
                <a:lnTo>
                  <a:pt x="1703987" y="2580333"/>
                </a:lnTo>
                <a:close/>
                <a:moveTo>
                  <a:pt x="1539087" y="2467906"/>
                </a:moveTo>
                <a:lnTo>
                  <a:pt x="1594050" y="2467906"/>
                </a:lnTo>
                <a:lnTo>
                  <a:pt x="1649023" y="2467906"/>
                </a:lnTo>
                <a:lnTo>
                  <a:pt x="1594050" y="2580333"/>
                </a:lnTo>
                <a:close/>
                <a:moveTo>
                  <a:pt x="1429151" y="2467906"/>
                </a:moveTo>
                <a:lnTo>
                  <a:pt x="1484114" y="2467906"/>
                </a:lnTo>
                <a:lnTo>
                  <a:pt x="1539087" y="2467906"/>
                </a:lnTo>
                <a:lnTo>
                  <a:pt x="1484114" y="2580333"/>
                </a:lnTo>
                <a:close/>
                <a:moveTo>
                  <a:pt x="1319215" y="2467906"/>
                </a:moveTo>
                <a:lnTo>
                  <a:pt x="1374188" y="2467906"/>
                </a:lnTo>
                <a:lnTo>
                  <a:pt x="1429150" y="2467906"/>
                </a:lnTo>
                <a:lnTo>
                  <a:pt x="1429151" y="2467906"/>
                </a:lnTo>
                <a:lnTo>
                  <a:pt x="1374188" y="2580333"/>
                </a:lnTo>
                <a:close/>
                <a:moveTo>
                  <a:pt x="1099352" y="2467906"/>
                </a:moveTo>
                <a:lnTo>
                  <a:pt x="1154316" y="2467906"/>
                </a:lnTo>
                <a:lnTo>
                  <a:pt x="1209278" y="2467906"/>
                </a:lnTo>
                <a:lnTo>
                  <a:pt x="1209279" y="2467906"/>
                </a:lnTo>
                <a:lnTo>
                  <a:pt x="1264251" y="2467906"/>
                </a:lnTo>
                <a:lnTo>
                  <a:pt x="1319214" y="2467906"/>
                </a:lnTo>
                <a:lnTo>
                  <a:pt x="1264251" y="2580333"/>
                </a:lnTo>
                <a:lnTo>
                  <a:pt x="1209279" y="2467907"/>
                </a:lnTo>
                <a:lnTo>
                  <a:pt x="1154316" y="2580333"/>
                </a:lnTo>
                <a:close/>
                <a:moveTo>
                  <a:pt x="989416" y="2467906"/>
                </a:moveTo>
                <a:lnTo>
                  <a:pt x="1044379" y="2467906"/>
                </a:lnTo>
                <a:lnTo>
                  <a:pt x="1099352" y="2467906"/>
                </a:lnTo>
                <a:lnTo>
                  <a:pt x="1044379" y="2580333"/>
                </a:lnTo>
                <a:close/>
                <a:moveTo>
                  <a:pt x="879479" y="2467906"/>
                </a:moveTo>
                <a:lnTo>
                  <a:pt x="879480" y="2467906"/>
                </a:lnTo>
                <a:lnTo>
                  <a:pt x="934442" y="2467906"/>
                </a:lnTo>
                <a:lnTo>
                  <a:pt x="989415" y="2467906"/>
                </a:lnTo>
                <a:lnTo>
                  <a:pt x="934442" y="2580333"/>
                </a:lnTo>
                <a:close/>
                <a:moveTo>
                  <a:pt x="769543" y="2467906"/>
                </a:moveTo>
                <a:lnTo>
                  <a:pt x="824506" y="2467906"/>
                </a:lnTo>
                <a:lnTo>
                  <a:pt x="879479" y="2467906"/>
                </a:lnTo>
                <a:lnTo>
                  <a:pt x="824506" y="2580333"/>
                </a:lnTo>
                <a:close/>
                <a:moveTo>
                  <a:pt x="549671" y="2467906"/>
                </a:moveTo>
                <a:lnTo>
                  <a:pt x="604644" y="2467906"/>
                </a:lnTo>
                <a:lnTo>
                  <a:pt x="659607" y="2467906"/>
                </a:lnTo>
                <a:lnTo>
                  <a:pt x="604644" y="2580333"/>
                </a:lnTo>
                <a:close/>
                <a:moveTo>
                  <a:pt x="439744" y="2467906"/>
                </a:moveTo>
                <a:lnTo>
                  <a:pt x="494707" y="2467906"/>
                </a:lnTo>
                <a:lnTo>
                  <a:pt x="549671" y="2467906"/>
                </a:lnTo>
                <a:lnTo>
                  <a:pt x="494707" y="2580333"/>
                </a:lnTo>
                <a:close/>
                <a:moveTo>
                  <a:pt x="1209279" y="2243043"/>
                </a:moveTo>
                <a:lnTo>
                  <a:pt x="1154317" y="2355469"/>
                </a:lnTo>
                <a:lnTo>
                  <a:pt x="1209278" y="2355469"/>
                </a:lnTo>
                <a:lnTo>
                  <a:pt x="1264251" y="2355469"/>
                </a:lnTo>
                <a:close/>
                <a:moveTo>
                  <a:pt x="1868886" y="2243042"/>
                </a:moveTo>
                <a:lnTo>
                  <a:pt x="1923859" y="2243042"/>
                </a:lnTo>
                <a:lnTo>
                  <a:pt x="1978822" y="2243042"/>
                </a:lnTo>
                <a:lnTo>
                  <a:pt x="1923859" y="2355470"/>
                </a:lnTo>
                <a:close/>
                <a:moveTo>
                  <a:pt x="1758950" y="2243042"/>
                </a:moveTo>
                <a:lnTo>
                  <a:pt x="1813923" y="2243042"/>
                </a:lnTo>
                <a:lnTo>
                  <a:pt x="1868886" y="2243042"/>
                </a:lnTo>
                <a:lnTo>
                  <a:pt x="1813923" y="2355470"/>
                </a:lnTo>
                <a:close/>
                <a:moveTo>
                  <a:pt x="1649023" y="2243042"/>
                </a:moveTo>
                <a:lnTo>
                  <a:pt x="1703987" y="2243042"/>
                </a:lnTo>
                <a:lnTo>
                  <a:pt x="1758949" y="2243042"/>
                </a:lnTo>
                <a:lnTo>
                  <a:pt x="1758950" y="2243042"/>
                </a:lnTo>
                <a:lnTo>
                  <a:pt x="1703987" y="2355470"/>
                </a:lnTo>
                <a:close/>
                <a:moveTo>
                  <a:pt x="1319215" y="2243042"/>
                </a:moveTo>
                <a:lnTo>
                  <a:pt x="1374188" y="2243042"/>
                </a:lnTo>
                <a:lnTo>
                  <a:pt x="1429150" y="2243042"/>
                </a:lnTo>
                <a:lnTo>
                  <a:pt x="1429151" y="2243042"/>
                </a:lnTo>
                <a:lnTo>
                  <a:pt x="1374189" y="2355469"/>
                </a:lnTo>
                <a:lnTo>
                  <a:pt x="1429150" y="2355469"/>
                </a:lnTo>
                <a:lnTo>
                  <a:pt x="1484114" y="2355469"/>
                </a:lnTo>
                <a:lnTo>
                  <a:pt x="1429151" y="2243042"/>
                </a:lnTo>
                <a:lnTo>
                  <a:pt x="1484114" y="2243042"/>
                </a:lnTo>
                <a:lnTo>
                  <a:pt x="1539087" y="2243042"/>
                </a:lnTo>
                <a:lnTo>
                  <a:pt x="1484115" y="2355469"/>
                </a:lnTo>
                <a:lnTo>
                  <a:pt x="1539087" y="2355469"/>
                </a:lnTo>
                <a:lnTo>
                  <a:pt x="1594050" y="2355469"/>
                </a:lnTo>
                <a:lnTo>
                  <a:pt x="1539087" y="2243042"/>
                </a:lnTo>
                <a:lnTo>
                  <a:pt x="1594050" y="2243042"/>
                </a:lnTo>
                <a:lnTo>
                  <a:pt x="1649023" y="2243042"/>
                </a:lnTo>
                <a:lnTo>
                  <a:pt x="1594051" y="2355469"/>
                </a:lnTo>
                <a:lnTo>
                  <a:pt x="1649023" y="2355469"/>
                </a:lnTo>
                <a:lnTo>
                  <a:pt x="1703986" y="2355469"/>
                </a:lnTo>
                <a:lnTo>
                  <a:pt x="1649023" y="2467906"/>
                </a:lnTo>
                <a:lnTo>
                  <a:pt x="1594051" y="2355470"/>
                </a:lnTo>
                <a:lnTo>
                  <a:pt x="1594050" y="2355470"/>
                </a:lnTo>
                <a:lnTo>
                  <a:pt x="1594050" y="2355470"/>
                </a:lnTo>
                <a:lnTo>
                  <a:pt x="1539087" y="2467906"/>
                </a:lnTo>
                <a:lnTo>
                  <a:pt x="1484114" y="2355470"/>
                </a:lnTo>
                <a:lnTo>
                  <a:pt x="1429150" y="2467906"/>
                </a:lnTo>
                <a:lnTo>
                  <a:pt x="1374187" y="2355469"/>
                </a:lnTo>
                <a:lnTo>
                  <a:pt x="1374188" y="2355469"/>
                </a:lnTo>
                <a:close/>
                <a:moveTo>
                  <a:pt x="1099352" y="2243042"/>
                </a:moveTo>
                <a:lnTo>
                  <a:pt x="1154316" y="2243042"/>
                </a:lnTo>
                <a:lnTo>
                  <a:pt x="1209278" y="2243042"/>
                </a:lnTo>
                <a:lnTo>
                  <a:pt x="1209279" y="2243042"/>
                </a:lnTo>
                <a:lnTo>
                  <a:pt x="1264251" y="2243042"/>
                </a:lnTo>
                <a:lnTo>
                  <a:pt x="1319214" y="2243042"/>
                </a:lnTo>
                <a:lnTo>
                  <a:pt x="1264252" y="2355469"/>
                </a:lnTo>
                <a:lnTo>
                  <a:pt x="1319214" y="2355469"/>
                </a:lnTo>
                <a:lnTo>
                  <a:pt x="1374187" y="2355469"/>
                </a:lnTo>
                <a:lnTo>
                  <a:pt x="1319214" y="2467906"/>
                </a:lnTo>
                <a:lnTo>
                  <a:pt x="1264252" y="2355470"/>
                </a:lnTo>
                <a:lnTo>
                  <a:pt x="1264251" y="2355470"/>
                </a:lnTo>
                <a:lnTo>
                  <a:pt x="1264251" y="2355470"/>
                </a:lnTo>
                <a:lnTo>
                  <a:pt x="1209278" y="2467906"/>
                </a:lnTo>
                <a:lnTo>
                  <a:pt x="1154315" y="2355469"/>
                </a:lnTo>
                <a:lnTo>
                  <a:pt x="1154316" y="2355469"/>
                </a:lnTo>
                <a:close/>
                <a:moveTo>
                  <a:pt x="989416" y="2243042"/>
                </a:moveTo>
                <a:lnTo>
                  <a:pt x="1044379" y="2243042"/>
                </a:lnTo>
                <a:lnTo>
                  <a:pt x="1099352" y="2243042"/>
                </a:lnTo>
                <a:lnTo>
                  <a:pt x="1044380" y="2355469"/>
                </a:lnTo>
                <a:lnTo>
                  <a:pt x="1099352" y="2355469"/>
                </a:lnTo>
                <a:lnTo>
                  <a:pt x="1154315" y="2355469"/>
                </a:lnTo>
                <a:lnTo>
                  <a:pt x="1099352" y="2467906"/>
                </a:lnTo>
                <a:lnTo>
                  <a:pt x="1044380" y="2355470"/>
                </a:lnTo>
                <a:lnTo>
                  <a:pt x="1044379" y="2355470"/>
                </a:lnTo>
                <a:lnTo>
                  <a:pt x="1044379" y="2355470"/>
                </a:lnTo>
                <a:lnTo>
                  <a:pt x="989416" y="2467906"/>
                </a:lnTo>
                <a:lnTo>
                  <a:pt x="934443" y="2355469"/>
                </a:lnTo>
                <a:lnTo>
                  <a:pt x="989416" y="2355469"/>
                </a:lnTo>
                <a:lnTo>
                  <a:pt x="1044379" y="2355469"/>
                </a:lnTo>
                <a:close/>
                <a:moveTo>
                  <a:pt x="879479" y="2243042"/>
                </a:moveTo>
                <a:lnTo>
                  <a:pt x="879480" y="2243042"/>
                </a:lnTo>
                <a:lnTo>
                  <a:pt x="934442" y="2243042"/>
                </a:lnTo>
                <a:lnTo>
                  <a:pt x="989415" y="2243042"/>
                </a:lnTo>
                <a:lnTo>
                  <a:pt x="934443" y="2355469"/>
                </a:lnTo>
                <a:lnTo>
                  <a:pt x="934443" y="2355469"/>
                </a:lnTo>
                <a:lnTo>
                  <a:pt x="879480" y="2467906"/>
                </a:lnTo>
                <a:lnTo>
                  <a:pt x="824507" y="2355469"/>
                </a:lnTo>
                <a:lnTo>
                  <a:pt x="879480" y="2355469"/>
                </a:lnTo>
                <a:lnTo>
                  <a:pt x="934442" y="2355469"/>
                </a:lnTo>
                <a:close/>
                <a:moveTo>
                  <a:pt x="659607" y="2243042"/>
                </a:moveTo>
                <a:lnTo>
                  <a:pt x="659608" y="2243042"/>
                </a:lnTo>
                <a:lnTo>
                  <a:pt x="714580" y="2243042"/>
                </a:lnTo>
                <a:lnTo>
                  <a:pt x="769543" y="2243042"/>
                </a:lnTo>
                <a:lnTo>
                  <a:pt x="714581" y="2355469"/>
                </a:lnTo>
                <a:lnTo>
                  <a:pt x="769543" y="2355469"/>
                </a:lnTo>
                <a:lnTo>
                  <a:pt x="824506" y="2355469"/>
                </a:lnTo>
                <a:lnTo>
                  <a:pt x="769543" y="2243042"/>
                </a:lnTo>
                <a:lnTo>
                  <a:pt x="824506" y="2243042"/>
                </a:lnTo>
                <a:lnTo>
                  <a:pt x="879479" y="2243042"/>
                </a:lnTo>
                <a:lnTo>
                  <a:pt x="824507" y="2355469"/>
                </a:lnTo>
                <a:lnTo>
                  <a:pt x="824507" y="2355469"/>
                </a:lnTo>
                <a:lnTo>
                  <a:pt x="769543" y="2467906"/>
                </a:lnTo>
                <a:lnTo>
                  <a:pt x="714581" y="2355470"/>
                </a:lnTo>
                <a:lnTo>
                  <a:pt x="714580" y="2355470"/>
                </a:lnTo>
                <a:lnTo>
                  <a:pt x="714580" y="2355470"/>
                </a:lnTo>
                <a:lnTo>
                  <a:pt x="659608" y="2467906"/>
                </a:lnTo>
                <a:lnTo>
                  <a:pt x="604644" y="2355469"/>
                </a:lnTo>
                <a:lnTo>
                  <a:pt x="659608" y="2355469"/>
                </a:lnTo>
                <a:lnTo>
                  <a:pt x="714580" y="2355469"/>
                </a:lnTo>
                <a:close/>
                <a:moveTo>
                  <a:pt x="439744" y="2243042"/>
                </a:moveTo>
                <a:lnTo>
                  <a:pt x="494707" y="2243042"/>
                </a:lnTo>
                <a:lnTo>
                  <a:pt x="549671" y="2243042"/>
                </a:lnTo>
                <a:lnTo>
                  <a:pt x="494707" y="2355470"/>
                </a:lnTo>
                <a:close/>
                <a:moveTo>
                  <a:pt x="1813923" y="2130615"/>
                </a:moveTo>
                <a:lnTo>
                  <a:pt x="1868886" y="2130615"/>
                </a:lnTo>
                <a:lnTo>
                  <a:pt x="1923859" y="2130615"/>
                </a:lnTo>
                <a:lnTo>
                  <a:pt x="1868886" y="2243042"/>
                </a:lnTo>
                <a:close/>
                <a:moveTo>
                  <a:pt x="1703986" y="2130615"/>
                </a:moveTo>
                <a:lnTo>
                  <a:pt x="1758949" y="2130615"/>
                </a:lnTo>
                <a:lnTo>
                  <a:pt x="1813922" y="2130615"/>
                </a:lnTo>
                <a:lnTo>
                  <a:pt x="1758949" y="2243042"/>
                </a:lnTo>
                <a:close/>
                <a:moveTo>
                  <a:pt x="1594050" y="2130615"/>
                </a:moveTo>
                <a:lnTo>
                  <a:pt x="1649023" y="2130615"/>
                </a:lnTo>
                <a:lnTo>
                  <a:pt x="1703986" y="2130615"/>
                </a:lnTo>
                <a:lnTo>
                  <a:pt x="1649023" y="2243042"/>
                </a:lnTo>
                <a:close/>
                <a:moveTo>
                  <a:pt x="1484114" y="2130615"/>
                </a:moveTo>
                <a:lnTo>
                  <a:pt x="1539087" y="2130615"/>
                </a:lnTo>
                <a:lnTo>
                  <a:pt x="1594050" y="2130615"/>
                </a:lnTo>
                <a:lnTo>
                  <a:pt x="1539087" y="2243042"/>
                </a:lnTo>
                <a:close/>
                <a:moveTo>
                  <a:pt x="1374187" y="2130615"/>
                </a:moveTo>
                <a:lnTo>
                  <a:pt x="1429150" y="2130615"/>
                </a:lnTo>
                <a:lnTo>
                  <a:pt x="1484114" y="2130615"/>
                </a:lnTo>
                <a:lnTo>
                  <a:pt x="1429150" y="2243042"/>
                </a:lnTo>
                <a:close/>
                <a:moveTo>
                  <a:pt x="1264251" y="2130615"/>
                </a:moveTo>
                <a:lnTo>
                  <a:pt x="1319214" y="2130615"/>
                </a:lnTo>
                <a:lnTo>
                  <a:pt x="1374187" y="2130615"/>
                </a:lnTo>
                <a:lnTo>
                  <a:pt x="1319214" y="2243042"/>
                </a:lnTo>
                <a:close/>
                <a:moveTo>
                  <a:pt x="1154315" y="2130615"/>
                </a:moveTo>
                <a:lnTo>
                  <a:pt x="1209278" y="2130615"/>
                </a:lnTo>
                <a:lnTo>
                  <a:pt x="1264251" y="2130615"/>
                </a:lnTo>
                <a:lnTo>
                  <a:pt x="1209278" y="2243042"/>
                </a:lnTo>
                <a:close/>
                <a:moveTo>
                  <a:pt x="1044379" y="2130615"/>
                </a:moveTo>
                <a:lnTo>
                  <a:pt x="1099352" y="2130615"/>
                </a:lnTo>
                <a:lnTo>
                  <a:pt x="1154315" y="2130615"/>
                </a:lnTo>
                <a:lnTo>
                  <a:pt x="1099352" y="2243042"/>
                </a:lnTo>
                <a:close/>
                <a:moveTo>
                  <a:pt x="934443" y="2130615"/>
                </a:moveTo>
                <a:lnTo>
                  <a:pt x="989416" y="2130615"/>
                </a:lnTo>
                <a:lnTo>
                  <a:pt x="1044379" y="2130615"/>
                </a:lnTo>
                <a:lnTo>
                  <a:pt x="989416" y="2243042"/>
                </a:lnTo>
                <a:close/>
                <a:moveTo>
                  <a:pt x="824507" y="2130615"/>
                </a:moveTo>
                <a:lnTo>
                  <a:pt x="879480" y="2130615"/>
                </a:lnTo>
                <a:lnTo>
                  <a:pt x="934443" y="2130615"/>
                </a:lnTo>
                <a:lnTo>
                  <a:pt x="879480" y="2243042"/>
                </a:lnTo>
                <a:close/>
                <a:moveTo>
                  <a:pt x="604644" y="2130615"/>
                </a:moveTo>
                <a:lnTo>
                  <a:pt x="659608" y="2130615"/>
                </a:lnTo>
                <a:lnTo>
                  <a:pt x="714580" y="2130615"/>
                </a:lnTo>
                <a:lnTo>
                  <a:pt x="659608" y="2243042"/>
                </a:lnTo>
                <a:close/>
                <a:moveTo>
                  <a:pt x="494708" y="2130615"/>
                </a:moveTo>
                <a:lnTo>
                  <a:pt x="549671" y="2130615"/>
                </a:lnTo>
                <a:lnTo>
                  <a:pt x="604644" y="2130615"/>
                </a:lnTo>
                <a:lnTo>
                  <a:pt x="549671" y="2243042"/>
                </a:lnTo>
                <a:close/>
                <a:moveTo>
                  <a:pt x="1813923" y="1905751"/>
                </a:moveTo>
                <a:lnTo>
                  <a:pt x="1868886" y="1905751"/>
                </a:lnTo>
                <a:lnTo>
                  <a:pt x="1923859" y="1905751"/>
                </a:lnTo>
                <a:lnTo>
                  <a:pt x="1868887" y="2018187"/>
                </a:lnTo>
                <a:lnTo>
                  <a:pt x="1923859" y="2018187"/>
                </a:lnTo>
                <a:lnTo>
                  <a:pt x="1978822" y="2018187"/>
                </a:lnTo>
                <a:lnTo>
                  <a:pt x="1923859" y="1905751"/>
                </a:lnTo>
                <a:lnTo>
                  <a:pt x="1978822" y="1905751"/>
                </a:lnTo>
                <a:lnTo>
                  <a:pt x="2033786" y="1905751"/>
                </a:lnTo>
                <a:lnTo>
                  <a:pt x="1978822" y="2018188"/>
                </a:lnTo>
                <a:lnTo>
                  <a:pt x="1978822" y="2018188"/>
                </a:lnTo>
                <a:lnTo>
                  <a:pt x="1923859" y="2130614"/>
                </a:lnTo>
                <a:lnTo>
                  <a:pt x="1868887" y="2018188"/>
                </a:lnTo>
                <a:lnTo>
                  <a:pt x="1868886" y="2018188"/>
                </a:lnTo>
                <a:lnTo>
                  <a:pt x="1868886" y="2018188"/>
                </a:lnTo>
                <a:lnTo>
                  <a:pt x="1813923" y="2130614"/>
                </a:lnTo>
                <a:lnTo>
                  <a:pt x="1758950" y="2018187"/>
                </a:lnTo>
                <a:lnTo>
                  <a:pt x="1813923" y="2018187"/>
                </a:lnTo>
                <a:lnTo>
                  <a:pt x="1868886" y="2018187"/>
                </a:lnTo>
                <a:close/>
                <a:moveTo>
                  <a:pt x="1484114" y="1905751"/>
                </a:moveTo>
                <a:lnTo>
                  <a:pt x="1539087" y="1905751"/>
                </a:lnTo>
                <a:lnTo>
                  <a:pt x="1594050" y="1905751"/>
                </a:lnTo>
                <a:lnTo>
                  <a:pt x="1539088" y="2018187"/>
                </a:lnTo>
                <a:lnTo>
                  <a:pt x="1594050" y="2018187"/>
                </a:lnTo>
                <a:lnTo>
                  <a:pt x="1649023" y="2018187"/>
                </a:lnTo>
                <a:lnTo>
                  <a:pt x="1594050" y="1905751"/>
                </a:lnTo>
                <a:lnTo>
                  <a:pt x="1649023" y="1905751"/>
                </a:lnTo>
                <a:lnTo>
                  <a:pt x="1703986" y="1905751"/>
                </a:lnTo>
                <a:lnTo>
                  <a:pt x="1649024" y="2018187"/>
                </a:lnTo>
                <a:lnTo>
                  <a:pt x="1703987" y="2018187"/>
                </a:lnTo>
                <a:lnTo>
                  <a:pt x="1758949" y="2018187"/>
                </a:lnTo>
                <a:lnTo>
                  <a:pt x="1703986" y="1905751"/>
                </a:lnTo>
                <a:lnTo>
                  <a:pt x="1758949" y="1905751"/>
                </a:lnTo>
                <a:lnTo>
                  <a:pt x="1813922" y="1905751"/>
                </a:lnTo>
                <a:lnTo>
                  <a:pt x="1758950" y="2018187"/>
                </a:lnTo>
                <a:lnTo>
                  <a:pt x="1758950" y="2018187"/>
                </a:lnTo>
                <a:lnTo>
                  <a:pt x="1703987" y="2130614"/>
                </a:lnTo>
                <a:lnTo>
                  <a:pt x="1649023" y="2018188"/>
                </a:lnTo>
                <a:lnTo>
                  <a:pt x="1649023" y="2018188"/>
                </a:lnTo>
                <a:lnTo>
                  <a:pt x="1649023" y="2018188"/>
                </a:lnTo>
                <a:lnTo>
                  <a:pt x="1594050" y="2130614"/>
                </a:lnTo>
                <a:lnTo>
                  <a:pt x="1539088" y="2018188"/>
                </a:lnTo>
                <a:lnTo>
                  <a:pt x="1539087" y="2018188"/>
                </a:lnTo>
                <a:lnTo>
                  <a:pt x="1539087" y="2018188"/>
                </a:lnTo>
                <a:lnTo>
                  <a:pt x="1484114" y="2130614"/>
                </a:lnTo>
                <a:lnTo>
                  <a:pt x="1429151" y="2018187"/>
                </a:lnTo>
                <a:lnTo>
                  <a:pt x="1484114" y="2018187"/>
                </a:lnTo>
                <a:lnTo>
                  <a:pt x="1539087" y="2018187"/>
                </a:lnTo>
                <a:close/>
                <a:moveTo>
                  <a:pt x="1374187" y="1905751"/>
                </a:moveTo>
                <a:lnTo>
                  <a:pt x="1429150" y="1905751"/>
                </a:lnTo>
                <a:lnTo>
                  <a:pt x="1484114" y="1905751"/>
                </a:lnTo>
                <a:lnTo>
                  <a:pt x="1429151" y="2018187"/>
                </a:lnTo>
                <a:lnTo>
                  <a:pt x="1429151" y="2018187"/>
                </a:lnTo>
                <a:lnTo>
                  <a:pt x="1374188" y="2130614"/>
                </a:lnTo>
                <a:lnTo>
                  <a:pt x="1319215" y="2018187"/>
                </a:lnTo>
                <a:lnTo>
                  <a:pt x="1374188" y="2018187"/>
                </a:lnTo>
                <a:lnTo>
                  <a:pt x="1429150" y="2018187"/>
                </a:lnTo>
                <a:close/>
                <a:moveTo>
                  <a:pt x="934443" y="1905751"/>
                </a:moveTo>
                <a:lnTo>
                  <a:pt x="989416" y="1905751"/>
                </a:lnTo>
                <a:lnTo>
                  <a:pt x="1044379" y="1905751"/>
                </a:lnTo>
                <a:lnTo>
                  <a:pt x="989417" y="2018187"/>
                </a:lnTo>
                <a:lnTo>
                  <a:pt x="1044379" y="2018187"/>
                </a:lnTo>
                <a:lnTo>
                  <a:pt x="1099352" y="2018187"/>
                </a:lnTo>
                <a:lnTo>
                  <a:pt x="1044379" y="1905751"/>
                </a:lnTo>
                <a:lnTo>
                  <a:pt x="1099352" y="1905751"/>
                </a:lnTo>
                <a:lnTo>
                  <a:pt x="1154315" y="1905751"/>
                </a:lnTo>
                <a:lnTo>
                  <a:pt x="1099353" y="2018187"/>
                </a:lnTo>
                <a:lnTo>
                  <a:pt x="1154316" y="2018187"/>
                </a:lnTo>
                <a:lnTo>
                  <a:pt x="1209278" y="2018187"/>
                </a:lnTo>
                <a:lnTo>
                  <a:pt x="1154315" y="1905751"/>
                </a:lnTo>
                <a:lnTo>
                  <a:pt x="1209278" y="1905751"/>
                </a:lnTo>
                <a:lnTo>
                  <a:pt x="1264251" y="1905751"/>
                </a:lnTo>
                <a:lnTo>
                  <a:pt x="1209279" y="2018187"/>
                </a:lnTo>
                <a:lnTo>
                  <a:pt x="1209279" y="2018187"/>
                </a:lnTo>
                <a:lnTo>
                  <a:pt x="1264251" y="2018187"/>
                </a:lnTo>
                <a:lnTo>
                  <a:pt x="1319214" y="2018187"/>
                </a:lnTo>
                <a:lnTo>
                  <a:pt x="1264251" y="1905751"/>
                </a:lnTo>
                <a:lnTo>
                  <a:pt x="1319214" y="1905751"/>
                </a:lnTo>
                <a:lnTo>
                  <a:pt x="1374187" y="1905751"/>
                </a:lnTo>
                <a:lnTo>
                  <a:pt x="1319214" y="2018188"/>
                </a:lnTo>
                <a:lnTo>
                  <a:pt x="1319214" y="2018188"/>
                </a:lnTo>
                <a:lnTo>
                  <a:pt x="1264251" y="2130614"/>
                </a:lnTo>
                <a:lnTo>
                  <a:pt x="1209279" y="2018188"/>
                </a:lnTo>
                <a:lnTo>
                  <a:pt x="1154316" y="2130614"/>
                </a:lnTo>
                <a:lnTo>
                  <a:pt x="1099352" y="2018188"/>
                </a:lnTo>
                <a:lnTo>
                  <a:pt x="1099352" y="2018188"/>
                </a:lnTo>
                <a:lnTo>
                  <a:pt x="1099352" y="2018188"/>
                </a:lnTo>
                <a:lnTo>
                  <a:pt x="1044379" y="2130614"/>
                </a:lnTo>
                <a:lnTo>
                  <a:pt x="989417" y="2018188"/>
                </a:lnTo>
                <a:lnTo>
                  <a:pt x="989416" y="2018188"/>
                </a:lnTo>
                <a:close/>
                <a:moveTo>
                  <a:pt x="824507" y="1905751"/>
                </a:moveTo>
                <a:lnTo>
                  <a:pt x="879480" y="1905751"/>
                </a:lnTo>
                <a:lnTo>
                  <a:pt x="934443" y="1905751"/>
                </a:lnTo>
                <a:lnTo>
                  <a:pt x="879481" y="2018187"/>
                </a:lnTo>
                <a:lnTo>
                  <a:pt x="934442" y="2018187"/>
                </a:lnTo>
                <a:lnTo>
                  <a:pt x="989415" y="2018187"/>
                </a:lnTo>
                <a:lnTo>
                  <a:pt x="934442" y="2130614"/>
                </a:lnTo>
                <a:lnTo>
                  <a:pt x="879479" y="2018187"/>
                </a:lnTo>
                <a:lnTo>
                  <a:pt x="879480" y="2018187"/>
                </a:lnTo>
                <a:close/>
                <a:moveTo>
                  <a:pt x="604644" y="1905751"/>
                </a:moveTo>
                <a:lnTo>
                  <a:pt x="659608" y="1905751"/>
                </a:lnTo>
                <a:lnTo>
                  <a:pt x="714580" y="1905751"/>
                </a:lnTo>
                <a:lnTo>
                  <a:pt x="659609" y="2018187"/>
                </a:lnTo>
                <a:lnTo>
                  <a:pt x="714580" y="2018187"/>
                </a:lnTo>
                <a:lnTo>
                  <a:pt x="769543" y="2018187"/>
                </a:lnTo>
                <a:lnTo>
                  <a:pt x="714580" y="1905751"/>
                </a:lnTo>
                <a:lnTo>
                  <a:pt x="769543" y="1905751"/>
                </a:lnTo>
                <a:lnTo>
                  <a:pt x="824507" y="1905751"/>
                </a:lnTo>
                <a:lnTo>
                  <a:pt x="769544" y="2018187"/>
                </a:lnTo>
                <a:lnTo>
                  <a:pt x="824506" y="2018187"/>
                </a:lnTo>
                <a:lnTo>
                  <a:pt x="879479" y="2018187"/>
                </a:lnTo>
                <a:lnTo>
                  <a:pt x="824506" y="2130614"/>
                </a:lnTo>
                <a:lnTo>
                  <a:pt x="769544" y="2018188"/>
                </a:lnTo>
                <a:lnTo>
                  <a:pt x="769543" y="2018188"/>
                </a:lnTo>
                <a:lnTo>
                  <a:pt x="769543" y="2018188"/>
                </a:lnTo>
                <a:lnTo>
                  <a:pt x="714580" y="2130614"/>
                </a:lnTo>
                <a:lnTo>
                  <a:pt x="659607" y="2018187"/>
                </a:lnTo>
                <a:lnTo>
                  <a:pt x="659608" y="2018187"/>
                </a:lnTo>
                <a:close/>
                <a:moveTo>
                  <a:pt x="494708" y="1905751"/>
                </a:moveTo>
                <a:lnTo>
                  <a:pt x="549671" y="1905751"/>
                </a:lnTo>
                <a:lnTo>
                  <a:pt x="604644" y="1905751"/>
                </a:lnTo>
                <a:lnTo>
                  <a:pt x="549672" y="2018187"/>
                </a:lnTo>
                <a:lnTo>
                  <a:pt x="604644" y="2018187"/>
                </a:lnTo>
                <a:lnTo>
                  <a:pt x="659607" y="2018187"/>
                </a:lnTo>
                <a:lnTo>
                  <a:pt x="604644" y="2130614"/>
                </a:lnTo>
                <a:lnTo>
                  <a:pt x="549672" y="2018188"/>
                </a:lnTo>
                <a:lnTo>
                  <a:pt x="549671" y="2018188"/>
                </a:lnTo>
                <a:close/>
                <a:moveTo>
                  <a:pt x="384771" y="1905751"/>
                </a:moveTo>
                <a:lnTo>
                  <a:pt x="439744" y="1905751"/>
                </a:lnTo>
                <a:lnTo>
                  <a:pt x="494707" y="1905751"/>
                </a:lnTo>
                <a:lnTo>
                  <a:pt x="439744" y="2018188"/>
                </a:lnTo>
                <a:close/>
                <a:moveTo>
                  <a:pt x="274835" y="1905751"/>
                </a:moveTo>
                <a:lnTo>
                  <a:pt x="329808" y="1905751"/>
                </a:lnTo>
                <a:lnTo>
                  <a:pt x="384771" y="1905751"/>
                </a:lnTo>
                <a:lnTo>
                  <a:pt x="329808" y="2018188"/>
                </a:lnTo>
                <a:lnTo>
                  <a:pt x="329808" y="2018188"/>
                </a:lnTo>
                <a:lnTo>
                  <a:pt x="274835" y="2130614"/>
                </a:lnTo>
                <a:lnTo>
                  <a:pt x="219872" y="2018187"/>
                </a:lnTo>
                <a:lnTo>
                  <a:pt x="274835" y="2018187"/>
                </a:lnTo>
                <a:lnTo>
                  <a:pt x="329808" y="2018187"/>
                </a:lnTo>
                <a:close/>
                <a:moveTo>
                  <a:pt x="1978822" y="1793323"/>
                </a:moveTo>
                <a:lnTo>
                  <a:pt x="2033785" y="1793323"/>
                </a:lnTo>
                <a:lnTo>
                  <a:pt x="2088758" y="1793323"/>
                </a:lnTo>
                <a:lnTo>
                  <a:pt x="2033785" y="1905750"/>
                </a:lnTo>
                <a:close/>
                <a:moveTo>
                  <a:pt x="1868886" y="1793323"/>
                </a:moveTo>
                <a:lnTo>
                  <a:pt x="1923859" y="1793323"/>
                </a:lnTo>
                <a:lnTo>
                  <a:pt x="1978822" y="1793323"/>
                </a:lnTo>
                <a:lnTo>
                  <a:pt x="1923859" y="1905750"/>
                </a:lnTo>
                <a:close/>
                <a:moveTo>
                  <a:pt x="1758950" y="1793323"/>
                </a:moveTo>
                <a:lnTo>
                  <a:pt x="1813923" y="1793323"/>
                </a:lnTo>
                <a:lnTo>
                  <a:pt x="1868886" y="1793323"/>
                </a:lnTo>
                <a:lnTo>
                  <a:pt x="1813923" y="1905750"/>
                </a:lnTo>
                <a:close/>
                <a:moveTo>
                  <a:pt x="1649023" y="1793323"/>
                </a:moveTo>
                <a:lnTo>
                  <a:pt x="1703987" y="1793323"/>
                </a:lnTo>
                <a:lnTo>
                  <a:pt x="1758949" y="1793323"/>
                </a:lnTo>
                <a:lnTo>
                  <a:pt x="1758950" y="1793323"/>
                </a:lnTo>
                <a:lnTo>
                  <a:pt x="1703987" y="1905750"/>
                </a:lnTo>
                <a:close/>
                <a:moveTo>
                  <a:pt x="1539087" y="1793323"/>
                </a:moveTo>
                <a:lnTo>
                  <a:pt x="1594050" y="1793323"/>
                </a:lnTo>
                <a:lnTo>
                  <a:pt x="1649023" y="1793323"/>
                </a:lnTo>
                <a:lnTo>
                  <a:pt x="1594050" y="1905750"/>
                </a:lnTo>
                <a:close/>
                <a:moveTo>
                  <a:pt x="1429151" y="1793323"/>
                </a:moveTo>
                <a:lnTo>
                  <a:pt x="1484114" y="1793323"/>
                </a:lnTo>
                <a:lnTo>
                  <a:pt x="1539087" y="1793323"/>
                </a:lnTo>
                <a:lnTo>
                  <a:pt x="1484114" y="1905750"/>
                </a:lnTo>
                <a:close/>
                <a:moveTo>
                  <a:pt x="1319215" y="1793323"/>
                </a:moveTo>
                <a:lnTo>
                  <a:pt x="1374188" y="1793323"/>
                </a:lnTo>
                <a:lnTo>
                  <a:pt x="1429150" y="1793323"/>
                </a:lnTo>
                <a:lnTo>
                  <a:pt x="1429151" y="1793323"/>
                </a:lnTo>
                <a:lnTo>
                  <a:pt x="1374188" y="1905750"/>
                </a:lnTo>
                <a:close/>
                <a:moveTo>
                  <a:pt x="1099352" y="1793323"/>
                </a:moveTo>
                <a:lnTo>
                  <a:pt x="1154316" y="1793323"/>
                </a:lnTo>
                <a:lnTo>
                  <a:pt x="1209278" y="1793323"/>
                </a:lnTo>
                <a:lnTo>
                  <a:pt x="1209279" y="1793323"/>
                </a:lnTo>
                <a:lnTo>
                  <a:pt x="1264251" y="1793323"/>
                </a:lnTo>
                <a:lnTo>
                  <a:pt x="1319214" y="1793323"/>
                </a:lnTo>
                <a:lnTo>
                  <a:pt x="1264251" y="1905750"/>
                </a:lnTo>
                <a:lnTo>
                  <a:pt x="1209279" y="1793324"/>
                </a:lnTo>
                <a:lnTo>
                  <a:pt x="1154316" y="1905750"/>
                </a:lnTo>
                <a:close/>
                <a:moveTo>
                  <a:pt x="989416" y="1793323"/>
                </a:moveTo>
                <a:lnTo>
                  <a:pt x="1044379" y="1793323"/>
                </a:lnTo>
                <a:lnTo>
                  <a:pt x="1099352" y="1793323"/>
                </a:lnTo>
                <a:lnTo>
                  <a:pt x="1044379" y="1905750"/>
                </a:lnTo>
                <a:close/>
                <a:moveTo>
                  <a:pt x="879479" y="1793323"/>
                </a:moveTo>
                <a:lnTo>
                  <a:pt x="879480" y="1793323"/>
                </a:lnTo>
                <a:lnTo>
                  <a:pt x="934442" y="1793323"/>
                </a:lnTo>
                <a:lnTo>
                  <a:pt x="989415" y="1793323"/>
                </a:lnTo>
                <a:lnTo>
                  <a:pt x="934442" y="1905750"/>
                </a:lnTo>
                <a:close/>
                <a:moveTo>
                  <a:pt x="769543" y="1793323"/>
                </a:moveTo>
                <a:lnTo>
                  <a:pt x="824506" y="1793323"/>
                </a:lnTo>
                <a:lnTo>
                  <a:pt x="879479" y="1793323"/>
                </a:lnTo>
                <a:lnTo>
                  <a:pt x="824506" y="1905750"/>
                </a:lnTo>
                <a:close/>
                <a:moveTo>
                  <a:pt x="659607" y="1793323"/>
                </a:moveTo>
                <a:lnTo>
                  <a:pt x="714580" y="1793323"/>
                </a:lnTo>
                <a:lnTo>
                  <a:pt x="769543" y="1793323"/>
                </a:lnTo>
                <a:lnTo>
                  <a:pt x="714580" y="1905750"/>
                </a:lnTo>
                <a:close/>
                <a:moveTo>
                  <a:pt x="549671" y="1793323"/>
                </a:moveTo>
                <a:lnTo>
                  <a:pt x="604644" y="1793323"/>
                </a:lnTo>
                <a:lnTo>
                  <a:pt x="659607" y="1793323"/>
                </a:lnTo>
                <a:lnTo>
                  <a:pt x="604644" y="1905750"/>
                </a:lnTo>
                <a:close/>
                <a:moveTo>
                  <a:pt x="1923859" y="1680896"/>
                </a:moveTo>
                <a:lnTo>
                  <a:pt x="1978822" y="1680896"/>
                </a:lnTo>
                <a:lnTo>
                  <a:pt x="2033785" y="1680896"/>
                </a:lnTo>
                <a:lnTo>
                  <a:pt x="2033786" y="1680896"/>
                </a:lnTo>
                <a:lnTo>
                  <a:pt x="2088758" y="1680896"/>
                </a:lnTo>
                <a:lnTo>
                  <a:pt x="2143721" y="1680896"/>
                </a:lnTo>
                <a:lnTo>
                  <a:pt x="2088758" y="1793323"/>
                </a:lnTo>
                <a:lnTo>
                  <a:pt x="2033786" y="1680897"/>
                </a:lnTo>
                <a:lnTo>
                  <a:pt x="1978822" y="1793323"/>
                </a:lnTo>
                <a:close/>
                <a:moveTo>
                  <a:pt x="1813923" y="1680896"/>
                </a:moveTo>
                <a:lnTo>
                  <a:pt x="1868886" y="1680896"/>
                </a:lnTo>
                <a:lnTo>
                  <a:pt x="1923859" y="1680896"/>
                </a:lnTo>
                <a:lnTo>
                  <a:pt x="1868886" y="1793323"/>
                </a:lnTo>
                <a:close/>
                <a:moveTo>
                  <a:pt x="1703986" y="1680896"/>
                </a:moveTo>
                <a:lnTo>
                  <a:pt x="1703987" y="1680896"/>
                </a:lnTo>
                <a:lnTo>
                  <a:pt x="1758949" y="1680896"/>
                </a:lnTo>
                <a:lnTo>
                  <a:pt x="1813922" y="1680896"/>
                </a:lnTo>
                <a:lnTo>
                  <a:pt x="1758949" y="1793323"/>
                </a:lnTo>
                <a:close/>
                <a:moveTo>
                  <a:pt x="1594050" y="1680896"/>
                </a:moveTo>
                <a:lnTo>
                  <a:pt x="1649023" y="1680896"/>
                </a:lnTo>
                <a:lnTo>
                  <a:pt x="1703986" y="1680896"/>
                </a:lnTo>
                <a:lnTo>
                  <a:pt x="1649023" y="1793323"/>
                </a:lnTo>
                <a:close/>
                <a:moveTo>
                  <a:pt x="1484114" y="1680896"/>
                </a:moveTo>
                <a:lnTo>
                  <a:pt x="1539087" y="1680896"/>
                </a:lnTo>
                <a:lnTo>
                  <a:pt x="1594050" y="1680896"/>
                </a:lnTo>
                <a:lnTo>
                  <a:pt x="1539087" y="1793323"/>
                </a:lnTo>
                <a:close/>
                <a:moveTo>
                  <a:pt x="1374187" y="1680896"/>
                </a:moveTo>
                <a:lnTo>
                  <a:pt x="1374188" y="1680896"/>
                </a:lnTo>
                <a:lnTo>
                  <a:pt x="1429150" y="1680896"/>
                </a:lnTo>
                <a:lnTo>
                  <a:pt x="1484114" y="1680896"/>
                </a:lnTo>
                <a:lnTo>
                  <a:pt x="1429150" y="1793323"/>
                </a:lnTo>
                <a:close/>
                <a:moveTo>
                  <a:pt x="1264251" y="1680896"/>
                </a:moveTo>
                <a:lnTo>
                  <a:pt x="1319214" y="1680896"/>
                </a:lnTo>
                <a:lnTo>
                  <a:pt x="1374187" y="1680896"/>
                </a:lnTo>
                <a:lnTo>
                  <a:pt x="1319214" y="1793323"/>
                </a:lnTo>
                <a:close/>
                <a:moveTo>
                  <a:pt x="1154315" y="1680896"/>
                </a:moveTo>
                <a:lnTo>
                  <a:pt x="1154316" y="1680896"/>
                </a:lnTo>
                <a:lnTo>
                  <a:pt x="1209278" y="1680896"/>
                </a:lnTo>
                <a:lnTo>
                  <a:pt x="1264251" y="1680896"/>
                </a:lnTo>
                <a:lnTo>
                  <a:pt x="1209278" y="1793323"/>
                </a:lnTo>
                <a:close/>
                <a:moveTo>
                  <a:pt x="1044379" y="1680896"/>
                </a:moveTo>
                <a:lnTo>
                  <a:pt x="1099352" y="1680896"/>
                </a:lnTo>
                <a:lnTo>
                  <a:pt x="1154315" y="1680896"/>
                </a:lnTo>
                <a:lnTo>
                  <a:pt x="1099352" y="1793323"/>
                </a:lnTo>
                <a:close/>
                <a:moveTo>
                  <a:pt x="934443" y="1680896"/>
                </a:moveTo>
                <a:lnTo>
                  <a:pt x="989416" y="1680896"/>
                </a:lnTo>
                <a:lnTo>
                  <a:pt x="1044379" y="1680896"/>
                </a:lnTo>
                <a:lnTo>
                  <a:pt x="989416" y="1793323"/>
                </a:lnTo>
                <a:close/>
                <a:moveTo>
                  <a:pt x="824507" y="1680896"/>
                </a:moveTo>
                <a:lnTo>
                  <a:pt x="879480" y="1680896"/>
                </a:lnTo>
                <a:lnTo>
                  <a:pt x="934442" y="1680896"/>
                </a:lnTo>
                <a:lnTo>
                  <a:pt x="934443" y="1680896"/>
                </a:lnTo>
                <a:lnTo>
                  <a:pt x="879480" y="1793323"/>
                </a:lnTo>
                <a:close/>
                <a:moveTo>
                  <a:pt x="714580" y="1680896"/>
                </a:moveTo>
                <a:lnTo>
                  <a:pt x="769543" y="1680896"/>
                </a:lnTo>
                <a:lnTo>
                  <a:pt x="824506" y="1680896"/>
                </a:lnTo>
                <a:lnTo>
                  <a:pt x="824507" y="1680896"/>
                </a:lnTo>
                <a:lnTo>
                  <a:pt x="769543" y="1793323"/>
                </a:lnTo>
                <a:close/>
                <a:moveTo>
                  <a:pt x="494708" y="1680896"/>
                </a:moveTo>
                <a:lnTo>
                  <a:pt x="549671" y="1680896"/>
                </a:lnTo>
                <a:lnTo>
                  <a:pt x="604644" y="1680896"/>
                </a:lnTo>
                <a:lnTo>
                  <a:pt x="549671" y="1793323"/>
                </a:lnTo>
                <a:close/>
                <a:moveTo>
                  <a:pt x="2088758" y="1568469"/>
                </a:moveTo>
                <a:lnTo>
                  <a:pt x="2143721" y="1568469"/>
                </a:lnTo>
                <a:lnTo>
                  <a:pt x="2198694" y="1568469"/>
                </a:lnTo>
                <a:lnTo>
                  <a:pt x="2143721" y="1680896"/>
                </a:lnTo>
                <a:close/>
                <a:moveTo>
                  <a:pt x="1978822" y="1568469"/>
                </a:moveTo>
                <a:lnTo>
                  <a:pt x="2033785" y="1568469"/>
                </a:lnTo>
                <a:lnTo>
                  <a:pt x="2088758" y="1568469"/>
                </a:lnTo>
                <a:lnTo>
                  <a:pt x="2033785" y="1680896"/>
                </a:lnTo>
                <a:close/>
                <a:moveTo>
                  <a:pt x="1868886" y="1568469"/>
                </a:moveTo>
                <a:lnTo>
                  <a:pt x="1923859" y="1568469"/>
                </a:lnTo>
                <a:lnTo>
                  <a:pt x="1978822" y="1568469"/>
                </a:lnTo>
                <a:lnTo>
                  <a:pt x="1923859" y="1680896"/>
                </a:lnTo>
                <a:close/>
                <a:moveTo>
                  <a:pt x="1758950" y="1568469"/>
                </a:moveTo>
                <a:lnTo>
                  <a:pt x="1813923" y="1568469"/>
                </a:lnTo>
                <a:lnTo>
                  <a:pt x="1868886" y="1568469"/>
                </a:lnTo>
                <a:lnTo>
                  <a:pt x="1813923" y="1680896"/>
                </a:lnTo>
                <a:close/>
                <a:moveTo>
                  <a:pt x="1649023" y="1568469"/>
                </a:moveTo>
                <a:lnTo>
                  <a:pt x="1703987" y="1568469"/>
                </a:lnTo>
                <a:lnTo>
                  <a:pt x="1758949" y="1568469"/>
                </a:lnTo>
                <a:lnTo>
                  <a:pt x="1758950" y="1568469"/>
                </a:lnTo>
                <a:lnTo>
                  <a:pt x="1703987" y="1680896"/>
                </a:lnTo>
                <a:close/>
                <a:moveTo>
                  <a:pt x="1539087" y="1568469"/>
                </a:moveTo>
                <a:lnTo>
                  <a:pt x="1594050" y="1568469"/>
                </a:lnTo>
                <a:lnTo>
                  <a:pt x="1649023" y="1568469"/>
                </a:lnTo>
                <a:lnTo>
                  <a:pt x="1594050" y="1680896"/>
                </a:lnTo>
                <a:close/>
                <a:moveTo>
                  <a:pt x="1429151" y="1568469"/>
                </a:moveTo>
                <a:lnTo>
                  <a:pt x="1484114" y="1568469"/>
                </a:lnTo>
                <a:lnTo>
                  <a:pt x="1539087" y="1568469"/>
                </a:lnTo>
                <a:lnTo>
                  <a:pt x="1484114" y="1680896"/>
                </a:lnTo>
                <a:close/>
                <a:moveTo>
                  <a:pt x="1319215" y="1568469"/>
                </a:moveTo>
                <a:lnTo>
                  <a:pt x="1374188" y="1568469"/>
                </a:lnTo>
                <a:lnTo>
                  <a:pt x="1429150" y="1568469"/>
                </a:lnTo>
                <a:lnTo>
                  <a:pt x="1429151" y="1568469"/>
                </a:lnTo>
                <a:lnTo>
                  <a:pt x="1374188" y="1680896"/>
                </a:lnTo>
                <a:close/>
                <a:moveTo>
                  <a:pt x="1099352" y="1568469"/>
                </a:moveTo>
                <a:lnTo>
                  <a:pt x="1154316" y="1568469"/>
                </a:lnTo>
                <a:lnTo>
                  <a:pt x="1209278" y="1568469"/>
                </a:lnTo>
                <a:lnTo>
                  <a:pt x="1209279" y="1568469"/>
                </a:lnTo>
                <a:lnTo>
                  <a:pt x="1264251" y="1568469"/>
                </a:lnTo>
                <a:lnTo>
                  <a:pt x="1319214" y="1568469"/>
                </a:lnTo>
                <a:lnTo>
                  <a:pt x="1264251" y="1680896"/>
                </a:lnTo>
                <a:lnTo>
                  <a:pt x="1209279" y="1568470"/>
                </a:lnTo>
                <a:lnTo>
                  <a:pt x="1154316" y="1680896"/>
                </a:lnTo>
                <a:close/>
                <a:moveTo>
                  <a:pt x="989416" y="1568469"/>
                </a:moveTo>
                <a:lnTo>
                  <a:pt x="1044379" y="1568469"/>
                </a:lnTo>
                <a:lnTo>
                  <a:pt x="1099352" y="1568469"/>
                </a:lnTo>
                <a:lnTo>
                  <a:pt x="1044379" y="1680896"/>
                </a:lnTo>
                <a:close/>
                <a:moveTo>
                  <a:pt x="879479" y="1568469"/>
                </a:moveTo>
                <a:lnTo>
                  <a:pt x="879480" y="1568469"/>
                </a:lnTo>
                <a:lnTo>
                  <a:pt x="934442" y="1568469"/>
                </a:lnTo>
                <a:lnTo>
                  <a:pt x="989415" y="1568469"/>
                </a:lnTo>
                <a:lnTo>
                  <a:pt x="934442" y="1680896"/>
                </a:lnTo>
                <a:close/>
                <a:moveTo>
                  <a:pt x="769543" y="1568469"/>
                </a:moveTo>
                <a:lnTo>
                  <a:pt x="824506" y="1568469"/>
                </a:lnTo>
                <a:lnTo>
                  <a:pt x="879479" y="1568469"/>
                </a:lnTo>
                <a:lnTo>
                  <a:pt x="824506" y="1680896"/>
                </a:lnTo>
                <a:close/>
                <a:moveTo>
                  <a:pt x="659607" y="1568469"/>
                </a:moveTo>
                <a:lnTo>
                  <a:pt x="659608" y="1568469"/>
                </a:lnTo>
                <a:lnTo>
                  <a:pt x="714580" y="1568469"/>
                </a:lnTo>
                <a:lnTo>
                  <a:pt x="769543" y="1568469"/>
                </a:lnTo>
                <a:lnTo>
                  <a:pt x="714580" y="1680896"/>
                </a:lnTo>
                <a:close/>
                <a:moveTo>
                  <a:pt x="0" y="1568469"/>
                </a:moveTo>
                <a:lnTo>
                  <a:pt x="54973" y="1568469"/>
                </a:lnTo>
                <a:lnTo>
                  <a:pt x="109936" y="1568469"/>
                </a:lnTo>
                <a:lnTo>
                  <a:pt x="54973" y="1680896"/>
                </a:lnTo>
                <a:close/>
                <a:moveTo>
                  <a:pt x="2143721" y="1456042"/>
                </a:moveTo>
                <a:lnTo>
                  <a:pt x="2198694" y="1456042"/>
                </a:lnTo>
                <a:lnTo>
                  <a:pt x="2253657" y="1456042"/>
                </a:lnTo>
                <a:lnTo>
                  <a:pt x="2198694" y="1568469"/>
                </a:lnTo>
                <a:close/>
                <a:moveTo>
                  <a:pt x="1923859" y="1456042"/>
                </a:moveTo>
                <a:lnTo>
                  <a:pt x="1978822" y="1456042"/>
                </a:lnTo>
                <a:lnTo>
                  <a:pt x="2033785" y="1456042"/>
                </a:lnTo>
                <a:lnTo>
                  <a:pt x="2033786" y="1456042"/>
                </a:lnTo>
                <a:lnTo>
                  <a:pt x="2088758" y="1456042"/>
                </a:lnTo>
                <a:lnTo>
                  <a:pt x="2143721" y="1456042"/>
                </a:lnTo>
                <a:lnTo>
                  <a:pt x="2088758" y="1568469"/>
                </a:lnTo>
                <a:lnTo>
                  <a:pt x="2033786" y="1456043"/>
                </a:lnTo>
                <a:lnTo>
                  <a:pt x="1978822" y="1568469"/>
                </a:lnTo>
                <a:close/>
                <a:moveTo>
                  <a:pt x="1813923" y="1456042"/>
                </a:moveTo>
                <a:lnTo>
                  <a:pt x="1868886" y="1456042"/>
                </a:lnTo>
                <a:lnTo>
                  <a:pt x="1923859" y="1456042"/>
                </a:lnTo>
                <a:lnTo>
                  <a:pt x="1868886" y="1568469"/>
                </a:lnTo>
                <a:close/>
                <a:moveTo>
                  <a:pt x="1703986" y="1456042"/>
                </a:moveTo>
                <a:lnTo>
                  <a:pt x="1703987" y="1456042"/>
                </a:lnTo>
                <a:lnTo>
                  <a:pt x="1758949" y="1456042"/>
                </a:lnTo>
                <a:lnTo>
                  <a:pt x="1813922" y="1456042"/>
                </a:lnTo>
                <a:lnTo>
                  <a:pt x="1758949" y="1568469"/>
                </a:lnTo>
                <a:close/>
                <a:moveTo>
                  <a:pt x="1594050" y="1456042"/>
                </a:moveTo>
                <a:lnTo>
                  <a:pt x="1649023" y="1456042"/>
                </a:lnTo>
                <a:lnTo>
                  <a:pt x="1703986" y="1456042"/>
                </a:lnTo>
                <a:lnTo>
                  <a:pt x="1649023" y="1568469"/>
                </a:lnTo>
                <a:close/>
                <a:moveTo>
                  <a:pt x="1484114" y="1456042"/>
                </a:moveTo>
                <a:lnTo>
                  <a:pt x="1539087" y="1456042"/>
                </a:lnTo>
                <a:lnTo>
                  <a:pt x="1594050" y="1456042"/>
                </a:lnTo>
                <a:lnTo>
                  <a:pt x="1539087" y="1568469"/>
                </a:lnTo>
                <a:close/>
                <a:moveTo>
                  <a:pt x="1374187" y="1456042"/>
                </a:moveTo>
                <a:lnTo>
                  <a:pt x="1374188" y="1456042"/>
                </a:lnTo>
                <a:lnTo>
                  <a:pt x="1429150" y="1456042"/>
                </a:lnTo>
                <a:lnTo>
                  <a:pt x="1484114" y="1456042"/>
                </a:lnTo>
                <a:lnTo>
                  <a:pt x="1429150" y="1568469"/>
                </a:lnTo>
                <a:close/>
                <a:moveTo>
                  <a:pt x="1264251" y="1456042"/>
                </a:moveTo>
                <a:lnTo>
                  <a:pt x="1319214" y="1456042"/>
                </a:lnTo>
                <a:lnTo>
                  <a:pt x="1374187" y="1456042"/>
                </a:lnTo>
                <a:lnTo>
                  <a:pt x="1319214" y="1568469"/>
                </a:lnTo>
                <a:close/>
                <a:moveTo>
                  <a:pt x="1154315" y="1456042"/>
                </a:moveTo>
                <a:lnTo>
                  <a:pt x="1154316" y="1456042"/>
                </a:lnTo>
                <a:lnTo>
                  <a:pt x="1209278" y="1456042"/>
                </a:lnTo>
                <a:lnTo>
                  <a:pt x="1264251" y="1456042"/>
                </a:lnTo>
                <a:lnTo>
                  <a:pt x="1209278" y="1568469"/>
                </a:lnTo>
                <a:close/>
                <a:moveTo>
                  <a:pt x="1044379" y="1456042"/>
                </a:moveTo>
                <a:lnTo>
                  <a:pt x="1099352" y="1456042"/>
                </a:lnTo>
                <a:lnTo>
                  <a:pt x="1154315" y="1456042"/>
                </a:lnTo>
                <a:lnTo>
                  <a:pt x="1099352" y="1568469"/>
                </a:lnTo>
                <a:close/>
                <a:moveTo>
                  <a:pt x="934443" y="1456042"/>
                </a:moveTo>
                <a:lnTo>
                  <a:pt x="989416" y="1456042"/>
                </a:lnTo>
                <a:lnTo>
                  <a:pt x="1044379" y="1456042"/>
                </a:lnTo>
                <a:lnTo>
                  <a:pt x="989416" y="1568469"/>
                </a:lnTo>
                <a:close/>
                <a:moveTo>
                  <a:pt x="824507" y="1456042"/>
                </a:moveTo>
                <a:lnTo>
                  <a:pt x="879480" y="1456042"/>
                </a:lnTo>
                <a:lnTo>
                  <a:pt x="934442" y="1456042"/>
                </a:lnTo>
                <a:lnTo>
                  <a:pt x="934443" y="1456042"/>
                </a:lnTo>
                <a:lnTo>
                  <a:pt x="879480" y="1568469"/>
                </a:lnTo>
                <a:close/>
                <a:moveTo>
                  <a:pt x="714580" y="1456042"/>
                </a:moveTo>
                <a:lnTo>
                  <a:pt x="769543" y="1456042"/>
                </a:lnTo>
                <a:lnTo>
                  <a:pt x="824506" y="1456042"/>
                </a:lnTo>
                <a:lnTo>
                  <a:pt x="824507" y="1456042"/>
                </a:lnTo>
                <a:lnTo>
                  <a:pt x="769543" y="1568469"/>
                </a:lnTo>
                <a:close/>
                <a:moveTo>
                  <a:pt x="604644" y="1456042"/>
                </a:moveTo>
                <a:lnTo>
                  <a:pt x="659608" y="1456042"/>
                </a:lnTo>
                <a:lnTo>
                  <a:pt x="714580" y="1456042"/>
                </a:lnTo>
                <a:lnTo>
                  <a:pt x="659608" y="1568469"/>
                </a:lnTo>
                <a:close/>
                <a:moveTo>
                  <a:pt x="494708" y="1456042"/>
                </a:moveTo>
                <a:lnTo>
                  <a:pt x="549671" y="1456042"/>
                </a:lnTo>
                <a:lnTo>
                  <a:pt x="604644" y="1456042"/>
                </a:lnTo>
                <a:lnTo>
                  <a:pt x="549671" y="1568469"/>
                </a:lnTo>
                <a:close/>
                <a:moveTo>
                  <a:pt x="54972" y="1456042"/>
                </a:moveTo>
                <a:lnTo>
                  <a:pt x="109936" y="1456042"/>
                </a:lnTo>
                <a:lnTo>
                  <a:pt x="164908" y="1456042"/>
                </a:lnTo>
                <a:lnTo>
                  <a:pt x="109936" y="1568469"/>
                </a:lnTo>
                <a:close/>
                <a:moveTo>
                  <a:pt x="2198695" y="1343605"/>
                </a:moveTo>
                <a:lnTo>
                  <a:pt x="2253658" y="1343605"/>
                </a:lnTo>
                <a:lnTo>
                  <a:pt x="2308621" y="1343605"/>
                </a:lnTo>
                <a:lnTo>
                  <a:pt x="2308622" y="1343605"/>
                </a:lnTo>
                <a:lnTo>
                  <a:pt x="2253658" y="1456042"/>
                </a:lnTo>
                <a:close/>
                <a:moveTo>
                  <a:pt x="2088758" y="1343605"/>
                </a:moveTo>
                <a:lnTo>
                  <a:pt x="2143721" y="1343605"/>
                </a:lnTo>
                <a:lnTo>
                  <a:pt x="2198694" y="1343605"/>
                </a:lnTo>
                <a:lnTo>
                  <a:pt x="2143721" y="1456042"/>
                </a:lnTo>
                <a:close/>
                <a:moveTo>
                  <a:pt x="1978822" y="1343605"/>
                </a:moveTo>
                <a:lnTo>
                  <a:pt x="2033785" y="1343605"/>
                </a:lnTo>
                <a:lnTo>
                  <a:pt x="2088758" y="1343605"/>
                </a:lnTo>
                <a:lnTo>
                  <a:pt x="2033785" y="1456042"/>
                </a:lnTo>
                <a:close/>
                <a:moveTo>
                  <a:pt x="1868886" y="1343605"/>
                </a:moveTo>
                <a:lnTo>
                  <a:pt x="1923859" y="1343605"/>
                </a:lnTo>
                <a:lnTo>
                  <a:pt x="1978822" y="1343605"/>
                </a:lnTo>
                <a:lnTo>
                  <a:pt x="1923859" y="1456042"/>
                </a:lnTo>
                <a:close/>
                <a:moveTo>
                  <a:pt x="1758950" y="1343605"/>
                </a:moveTo>
                <a:lnTo>
                  <a:pt x="1813923" y="1343605"/>
                </a:lnTo>
                <a:lnTo>
                  <a:pt x="1868886" y="1343605"/>
                </a:lnTo>
                <a:lnTo>
                  <a:pt x="1813923" y="1456042"/>
                </a:lnTo>
                <a:close/>
                <a:moveTo>
                  <a:pt x="1649023" y="1343605"/>
                </a:moveTo>
                <a:lnTo>
                  <a:pt x="1703987" y="1343605"/>
                </a:lnTo>
                <a:lnTo>
                  <a:pt x="1758949" y="1343605"/>
                </a:lnTo>
                <a:lnTo>
                  <a:pt x="1758950" y="1343605"/>
                </a:lnTo>
                <a:lnTo>
                  <a:pt x="1703987" y="1456042"/>
                </a:lnTo>
                <a:close/>
                <a:moveTo>
                  <a:pt x="1539087" y="1343605"/>
                </a:moveTo>
                <a:lnTo>
                  <a:pt x="1594050" y="1343605"/>
                </a:lnTo>
                <a:lnTo>
                  <a:pt x="1649023" y="1343605"/>
                </a:lnTo>
                <a:lnTo>
                  <a:pt x="1594050" y="1456042"/>
                </a:lnTo>
                <a:close/>
                <a:moveTo>
                  <a:pt x="1429151" y="1343605"/>
                </a:moveTo>
                <a:lnTo>
                  <a:pt x="1484114" y="1343605"/>
                </a:lnTo>
                <a:lnTo>
                  <a:pt x="1539087" y="1343605"/>
                </a:lnTo>
                <a:lnTo>
                  <a:pt x="1484114" y="1456042"/>
                </a:lnTo>
                <a:close/>
                <a:moveTo>
                  <a:pt x="1319215" y="1343605"/>
                </a:moveTo>
                <a:lnTo>
                  <a:pt x="1374188" y="1343605"/>
                </a:lnTo>
                <a:lnTo>
                  <a:pt x="1429151" y="1343605"/>
                </a:lnTo>
                <a:lnTo>
                  <a:pt x="1374188" y="1456042"/>
                </a:lnTo>
                <a:close/>
                <a:moveTo>
                  <a:pt x="1099352" y="1343605"/>
                </a:moveTo>
                <a:lnTo>
                  <a:pt x="1154316" y="1343605"/>
                </a:lnTo>
                <a:lnTo>
                  <a:pt x="1209278" y="1343605"/>
                </a:lnTo>
                <a:lnTo>
                  <a:pt x="1209279" y="1343605"/>
                </a:lnTo>
                <a:lnTo>
                  <a:pt x="1264251" y="1343605"/>
                </a:lnTo>
                <a:lnTo>
                  <a:pt x="1319214" y="1343605"/>
                </a:lnTo>
                <a:lnTo>
                  <a:pt x="1264251" y="1456042"/>
                </a:lnTo>
                <a:lnTo>
                  <a:pt x="1209279" y="1343606"/>
                </a:lnTo>
                <a:lnTo>
                  <a:pt x="1154316" y="1456042"/>
                </a:lnTo>
                <a:close/>
                <a:moveTo>
                  <a:pt x="989416" y="1343605"/>
                </a:moveTo>
                <a:lnTo>
                  <a:pt x="1044379" y="1343605"/>
                </a:lnTo>
                <a:lnTo>
                  <a:pt x="1099352" y="1343605"/>
                </a:lnTo>
                <a:lnTo>
                  <a:pt x="1044379" y="1456042"/>
                </a:lnTo>
                <a:close/>
                <a:moveTo>
                  <a:pt x="879479" y="1343605"/>
                </a:moveTo>
                <a:lnTo>
                  <a:pt x="879480" y="1343605"/>
                </a:lnTo>
                <a:lnTo>
                  <a:pt x="934442" y="1343605"/>
                </a:lnTo>
                <a:lnTo>
                  <a:pt x="989415" y="1343605"/>
                </a:lnTo>
                <a:lnTo>
                  <a:pt x="934442" y="1456042"/>
                </a:lnTo>
                <a:close/>
                <a:moveTo>
                  <a:pt x="769543" y="1343605"/>
                </a:moveTo>
                <a:lnTo>
                  <a:pt x="824506" y="1343605"/>
                </a:lnTo>
                <a:lnTo>
                  <a:pt x="879479" y="1343605"/>
                </a:lnTo>
                <a:lnTo>
                  <a:pt x="824506" y="1456042"/>
                </a:lnTo>
                <a:close/>
                <a:moveTo>
                  <a:pt x="549671" y="1343605"/>
                </a:moveTo>
                <a:lnTo>
                  <a:pt x="604644" y="1343605"/>
                </a:lnTo>
                <a:lnTo>
                  <a:pt x="659607" y="1343605"/>
                </a:lnTo>
                <a:lnTo>
                  <a:pt x="604644" y="1456042"/>
                </a:lnTo>
                <a:close/>
                <a:moveTo>
                  <a:pt x="439744" y="1343605"/>
                </a:moveTo>
                <a:lnTo>
                  <a:pt x="494707" y="1343605"/>
                </a:lnTo>
                <a:lnTo>
                  <a:pt x="549671" y="1343605"/>
                </a:lnTo>
                <a:lnTo>
                  <a:pt x="494707" y="1456042"/>
                </a:lnTo>
                <a:close/>
                <a:moveTo>
                  <a:pt x="329808" y="1343605"/>
                </a:moveTo>
                <a:lnTo>
                  <a:pt x="384771" y="1343605"/>
                </a:lnTo>
                <a:lnTo>
                  <a:pt x="439744" y="1343605"/>
                </a:lnTo>
                <a:lnTo>
                  <a:pt x="384771" y="1456042"/>
                </a:lnTo>
                <a:close/>
                <a:moveTo>
                  <a:pt x="109936" y="1343605"/>
                </a:moveTo>
                <a:lnTo>
                  <a:pt x="164909" y="1343605"/>
                </a:lnTo>
                <a:lnTo>
                  <a:pt x="219872" y="1343605"/>
                </a:lnTo>
                <a:lnTo>
                  <a:pt x="164909" y="1456042"/>
                </a:lnTo>
                <a:close/>
                <a:moveTo>
                  <a:pt x="2253657" y="1231178"/>
                </a:moveTo>
                <a:lnTo>
                  <a:pt x="2308621" y="1231178"/>
                </a:lnTo>
                <a:lnTo>
                  <a:pt x="2363593" y="1231178"/>
                </a:lnTo>
                <a:lnTo>
                  <a:pt x="2308621" y="1343605"/>
                </a:lnTo>
                <a:close/>
                <a:moveTo>
                  <a:pt x="2143721" y="1231178"/>
                </a:moveTo>
                <a:lnTo>
                  <a:pt x="2198694" y="1231178"/>
                </a:lnTo>
                <a:lnTo>
                  <a:pt x="2253657" y="1231178"/>
                </a:lnTo>
                <a:lnTo>
                  <a:pt x="2198694" y="1343605"/>
                </a:lnTo>
                <a:close/>
                <a:moveTo>
                  <a:pt x="1923859" y="1231178"/>
                </a:moveTo>
                <a:lnTo>
                  <a:pt x="1978822" y="1231178"/>
                </a:lnTo>
                <a:lnTo>
                  <a:pt x="2033785" y="1231178"/>
                </a:lnTo>
                <a:lnTo>
                  <a:pt x="2033786" y="1231178"/>
                </a:lnTo>
                <a:lnTo>
                  <a:pt x="2088758" y="1231178"/>
                </a:lnTo>
                <a:lnTo>
                  <a:pt x="2143721" y="1231178"/>
                </a:lnTo>
                <a:lnTo>
                  <a:pt x="2088758" y="1343605"/>
                </a:lnTo>
                <a:lnTo>
                  <a:pt x="2033786" y="1231179"/>
                </a:lnTo>
                <a:lnTo>
                  <a:pt x="1978822" y="1343605"/>
                </a:lnTo>
                <a:close/>
                <a:moveTo>
                  <a:pt x="1813923" y="1231178"/>
                </a:moveTo>
                <a:lnTo>
                  <a:pt x="1868886" y="1231178"/>
                </a:lnTo>
                <a:lnTo>
                  <a:pt x="1923859" y="1231178"/>
                </a:lnTo>
                <a:lnTo>
                  <a:pt x="1868886" y="1343605"/>
                </a:lnTo>
                <a:close/>
                <a:moveTo>
                  <a:pt x="1703986" y="1231178"/>
                </a:moveTo>
                <a:lnTo>
                  <a:pt x="1758949" y="1231178"/>
                </a:lnTo>
                <a:lnTo>
                  <a:pt x="1813922" y="1231178"/>
                </a:lnTo>
                <a:lnTo>
                  <a:pt x="1758949" y="1343605"/>
                </a:lnTo>
                <a:close/>
                <a:moveTo>
                  <a:pt x="1594050" y="1231178"/>
                </a:moveTo>
                <a:lnTo>
                  <a:pt x="1649023" y="1231178"/>
                </a:lnTo>
                <a:lnTo>
                  <a:pt x="1703986" y="1231178"/>
                </a:lnTo>
                <a:lnTo>
                  <a:pt x="1649023" y="1343605"/>
                </a:lnTo>
                <a:close/>
                <a:moveTo>
                  <a:pt x="1484114" y="1231178"/>
                </a:moveTo>
                <a:lnTo>
                  <a:pt x="1539087" y="1231178"/>
                </a:lnTo>
                <a:lnTo>
                  <a:pt x="1594050" y="1231178"/>
                </a:lnTo>
                <a:lnTo>
                  <a:pt x="1539087" y="1343605"/>
                </a:lnTo>
                <a:close/>
                <a:moveTo>
                  <a:pt x="1264251" y="1231178"/>
                </a:moveTo>
                <a:lnTo>
                  <a:pt x="1319214" y="1231178"/>
                </a:lnTo>
                <a:lnTo>
                  <a:pt x="1374187" y="1231178"/>
                </a:lnTo>
                <a:lnTo>
                  <a:pt x="1319214" y="1343605"/>
                </a:lnTo>
                <a:close/>
                <a:moveTo>
                  <a:pt x="1154315" y="1231178"/>
                </a:moveTo>
                <a:lnTo>
                  <a:pt x="1154316" y="1231178"/>
                </a:lnTo>
                <a:lnTo>
                  <a:pt x="1209278" y="1231178"/>
                </a:lnTo>
                <a:lnTo>
                  <a:pt x="1264251" y="1231178"/>
                </a:lnTo>
                <a:lnTo>
                  <a:pt x="1209278" y="1343605"/>
                </a:lnTo>
                <a:close/>
                <a:moveTo>
                  <a:pt x="1044379" y="1231178"/>
                </a:moveTo>
                <a:lnTo>
                  <a:pt x="1099352" y="1231178"/>
                </a:lnTo>
                <a:lnTo>
                  <a:pt x="1154315" y="1231178"/>
                </a:lnTo>
                <a:lnTo>
                  <a:pt x="1099352" y="1343605"/>
                </a:lnTo>
                <a:close/>
                <a:moveTo>
                  <a:pt x="934443" y="1231178"/>
                </a:moveTo>
                <a:lnTo>
                  <a:pt x="989416" y="1231178"/>
                </a:lnTo>
                <a:lnTo>
                  <a:pt x="1044379" y="1231178"/>
                </a:lnTo>
                <a:lnTo>
                  <a:pt x="989416" y="1343605"/>
                </a:lnTo>
                <a:close/>
                <a:moveTo>
                  <a:pt x="824507" y="1231178"/>
                </a:moveTo>
                <a:lnTo>
                  <a:pt x="879480" y="1231178"/>
                </a:lnTo>
                <a:lnTo>
                  <a:pt x="934442" y="1231178"/>
                </a:lnTo>
                <a:lnTo>
                  <a:pt x="934443" y="1231178"/>
                </a:lnTo>
                <a:lnTo>
                  <a:pt x="879480" y="1343605"/>
                </a:lnTo>
                <a:close/>
                <a:moveTo>
                  <a:pt x="714580" y="1231178"/>
                </a:moveTo>
                <a:lnTo>
                  <a:pt x="769543" y="1231178"/>
                </a:lnTo>
                <a:lnTo>
                  <a:pt x="824506" y="1231178"/>
                </a:lnTo>
                <a:lnTo>
                  <a:pt x="824507" y="1231178"/>
                </a:lnTo>
                <a:lnTo>
                  <a:pt x="769543" y="1343605"/>
                </a:lnTo>
                <a:close/>
                <a:moveTo>
                  <a:pt x="494708" y="1231178"/>
                </a:moveTo>
                <a:lnTo>
                  <a:pt x="549671" y="1231178"/>
                </a:lnTo>
                <a:lnTo>
                  <a:pt x="604644" y="1231178"/>
                </a:lnTo>
                <a:lnTo>
                  <a:pt x="549671" y="1343605"/>
                </a:lnTo>
                <a:close/>
                <a:moveTo>
                  <a:pt x="384771" y="1231178"/>
                </a:moveTo>
                <a:lnTo>
                  <a:pt x="439744" y="1231178"/>
                </a:lnTo>
                <a:lnTo>
                  <a:pt x="494707" y="1231178"/>
                </a:lnTo>
                <a:lnTo>
                  <a:pt x="439744" y="1343605"/>
                </a:lnTo>
                <a:close/>
                <a:moveTo>
                  <a:pt x="164909" y="1231178"/>
                </a:moveTo>
                <a:lnTo>
                  <a:pt x="219872" y="1231178"/>
                </a:lnTo>
                <a:lnTo>
                  <a:pt x="274835" y="1231178"/>
                </a:lnTo>
                <a:lnTo>
                  <a:pt x="274836" y="1231178"/>
                </a:lnTo>
                <a:lnTo>
                  <a:pt x="219872" y="1343605"/>
                </a:lnTo>
                <a:close/>
                <a:moveTo>
                  <a:pt x="54972" y="1231178"/>
                </a:moveTo>
                <a:lnTo>
                  <a:pt x="109936" y="1231178"/>
                </a:lnTo>
                <a:lnTo>
                  <a:pt x="164908" y="1231178"/>
                </a:lnTo>
                <a:lnTo>
                  <a:pt x="109936" y="1343605"/>
                </a:lnTo>
                <a:close/>
                <a:moveTo>
                  <a:pt x="1319215" y="1118751"/>
                </a:moveTo>
                <a:lnTo>
                  <a:pt x="1374188" y="1118751"/>
                </a:lnTo>
                <a:lnTo>
                  <a:pt x="1429151" y="1118751"/>
                </a:lnTo>
                <a:lnTo>
                  <a:pt x="1374188" y="1231178"/>
                </a:lnTo>
                <a:close/>
                <a:moveTo>
                  <a:pt x="1099352" y="1118751"/>
                </a:moveTo>
                <a:lnTo>
                  <a:pt x="1154316" y="1118751"/>
                </a:lnTo>
                <a:lnTo>
                  <a:pt x="1209278" y="1118751"/>
                </a:lnTo>
                <a:lnTo>
                  <a:pt x="1209279" y="1118751"/>
                </a:lnTo>
                <a:lnTo>
                  <a:pt x="1264251" y="1118751"/>
                </a:lnTo>
                <a:lnTo>
                  <a:pt x="1319214" y="1118751"/>
                </a:lnTo>
                <a:lnTo>
                  <a:pt x="1264251" y="1231178"/>
                </a:lnTo>
                <a:lnTo>
                  <a:pt x="1209279" y="1118752"/>
                </a:lnTo>
                <a:lnTo>
                  <a:pt x="1154316" y="1231178"/>
                </a:lnTo>
                <a:close/>
                <a:moveTo>
                  <a:pt x="989416" y="1118751"/>
                </a:moveTo>
                <a:lnTo>
                  <a:pt x="1044379" y="1118751"/>
                </a:lnTo>
                <a:lnTo>
                  <a:pt x="1099352" y="1118751"/>
                </a:lnTo>
                <a:lnTo>
                  <a:pt x="1044379" y="1231178"/>
                </a:lnTo>
                <a:close/>
                <a:moveTo>
                  <a:pt x="879479" y="1118751"/>
                </a:moveTo>
                <a:lnTo>
                  <a:pt x="934442" y="1118751"/>
                </a:lnTo>
                <a:lnTo>
                  <a:pt x="989415" y="1118751"/>
                </a:lnTo>
                <a:lnTo>
                  <a:pt x="934442" y="1231178"/>
                </a:lnTo>
                <a:close/>
                <a:moveTo>
                  <a:pt x="769543" y="1118751"/>
                </a:moveTo>
                <a:lnTo>
                  <a:pt x="824506" y="1118751"/>
                </a:lnTo>
                <a:lnTo>
                  <a:pt x="879479" y="1118751"/>
                </a:lnTo>
                <a:lnTo>
                  <a:pt x="824506" y="1231178"/>
                </a:lnTo>
                <a:close/>
                <a:moveTo>
                  <a:pt x="219872" y="1118751"/>
                </a:moveTo>
                <a:lnTo>
                  <a:pt x="274835" y="1118751"/>
                </a:lnTo>
                <a:lnTo>
                  <a:pt x="329808" y="1118751"/>
                </a:lnTo>
                <a:lnTo>
                  <a:pt x="274835" y="1231178"/>
                </a:lnTo>
                <a:close/>
                <a:moveTo>
                  <a:pt x="109936" y="1118751"/>
                </a:moveTo>
                <a:lnTo>
                  <a:pt x="164909" y="1118751"/>
                </a:lnTo>
                <a:lnTo>
                  <a:pt x="219872" y="1118751"/>
                </a:lnTo>
                <a:lnTo>
                  <a:pt x="164909" y="1231178"/>
                </a:lnTo>
                <a:close/>
                <a:moveTo>
                  <a:pt x="1374187" y="1006323"/>
                </a:moveTo>
                <a:lnTo>
                  <a:pt x="1374188" y="1006323"/>
                </a:lnTo>
                <a:lnTo>
                  <a:pt x="1429150" y="1006323"/>
                </a:lnTo>
                <a:lnTo>
                  <a:pt x="1484114" y="1006323"/>
                </a:lnTo>
                <a:lnTo>
                  <a:pt x="1429150" y="1118750"/>
                </a:lnTo>
                <a:close/>
                <a:moveTo>
                  <a:pt x="1264251" y="1006323"/>
                </a:moveTo>
                <a:lnTo>
                  <a:pt x="1319214" y="1006323"/>
                </a:lnTo>
                <a:lnTo>
                  <a:pt x="1374187" y="1006323"/>
                </a:lnTo>
                <a:lnTo>
                  <a:pt x="1319214" y="1118750"/>
                </a:lnTo>
                <a:close/>
                <a:moveTo>
                  <a:pt x="1154315" y="1006323"/>
                </a:moveTo>
                <a:lnTo>
                  <a:pt x="1154316" y="1006323"/>
                </a:lnTo>
                <a:lnTo>
                  <a:pt x="1209278" y="1006323"/>
                </a:lnTo>
                <a:lnTo>
                  <a:pt x="1264251" y="1006323"/>
                </a:lnTo>
                <a:lnTo>
                  <a:pt x="1209278" y="1118750"/>
                </a:lnTo>
                <a:close/>
                <a:moveTo>
                  <a:pt x="1044379" y="1006323"/>
                </a:moveTo>
                <a:lnTo>
                  <a:pt x="1099352" y="1006323"/>
                </a:lnTo>
                <a:lnTo>
                  <a:pt x="1154315" y="1006323"/>
                </a:lnTo>
                <a:lnTo>
                  <a:pt x="1099352" y="1118750"/>
                </a:lnTo>
                <a:close/>
                <a:moveTo>
                  <a:pt x="934443" y="1006323"/>
                </a:moveTo>
                <a:lnTo>
                  <a:pt x="989416" y="1006323"/>
                </a:lnTo>
                <a:lnTo>
                  <a:pt x="1044379" y="1006323"/>
                </a:lnTo>
                <a:lnTo>
                  <a:pt x="989416" y="1118750"/>
                </a:lnTo>
                <a:close/>
                <a:moveTo>
                  <a:pt x="824507" y="1006323"/>
                </a:moveTo>
                <a:lnTo>
                  <a:pt x="879480" y="1006323"/>
                </a:lnTo>
                <a:lnTo>
                  <a:pt x="934442" y="1006323"/>
                </a:lnTo>
                <a:lnTo>
                  <a:pt x="934443" y="1006323"/>
                </a:lnTo>
                <a:lnTo>
                  <a:pt x="879480" y="1118750"/>
                </a:lnTo>
                <a:close/>
                <a:moveTo>
                  <a:pt x="274835" y="1006323"/>
                </a:moveTo>
                <a:lnTo>
                  <a:pt x="329808" y="1006323"/>
                </a:lnTo>
                <a:lnTo>
                  <a:pt x="384771" y="1006323"/>
                </a:lnTo>
                <a:lnTo>
                  <a:pt x="329808" y="1118750"/>
                </a:lnTo>
                <a:close/>
                <a:moveTo>
                  <a:pt x="1484114" y="787009"/>
                </a:moveTo>
                <a:lnTo>
                  <a:pt x="1431859" y="893896"/>
                </a:lnTo>
                <a:lnTo>
                  <a:pt x="1484114" y="893896"/>
                </a:lnTo>
                <a:lnTo>
                  <a:pt x="1536378" y="893896"/>
                </a:lnTo>
                <a:close/>
                <a:moveTo>
                  <a:pt x="1264251" y="787009"/>
                </a:moveTo>
                <a:lnTo>
                  <a:pt x="1211987" y="893896"/>
                </a:lnTo>
                <a:lnTo>
                  <a:pt x="1264251" y="893896"/>
                </a:lnTo>
                <a:lnTo>
                  <a:pt x="1316506" y="893896"/>
                </a:lnTo>
                <a:close/>
                <a:moveTo>
                  <a:pt x="1044379" y="787009"/>
                </a:moveTo>
                <a:lnTo>
                  <a:pt x="992125" y="893896"/>
                </a:lnTo>
                <a:lnTo>
                  <a:pt x="1044379" y="893896"/>
                </a:lnTo>
                <a:lnTo>
                  <a:pt x="1096643" y="893896"/>
                </a:lnTo>
                <a:lnTo>
                  <a:pt x="1044380" y="787009"/>
                </a:lnTo>
                <a:lnTo>
                  <a:pt x="1044379" y="787010"/>
                </a:lnTo>
                <a:close/>
                <a:moveTo>
                  <a:pt x="1209279" y="674574"/>
                </a:moveTo>
                <a:lnTo>
                  <a:pt x="1154317" y="787009"/>
                </a:lnTo>
                <a:lnTo>
                  <a:pt x="1209278" y="787009"/>
                </a:lnTo>
                <a:lnTo>
                  <a:pt x="1264251" y="787009"/>
                </a:lnTo>
                <a:close/>
                <a:moveTo>
                  <a:pt x="1649023" y="674573"/>
                </a:moveTo>
                <a:lnTo>
                  <a:pt x="1703987" y="674573"/>
                </a:lnTo>
                <a:lnTo>
                  <a:pt x="1758950" y="674573"/>
                </a:lnTo>
                <a:lnTo>
                  <a:pt x="1703987" y="787010"/>
                </a:lnTo>
                <a:close/>
                <a:moveTo>
                  <a:pt x="989416" y="674573"/>
                </a:moveTo>
                <a:lnTo>
                  <a:pt x="1044379" y="674573"/>
                </a:lnTo>
                <a:lnTo>
                  <a:pt x="1099352" y="674573"/>
                </a:lnTo>
                <a:lnTo>
                  <a:pt x="1044380" y="787009"/>
                </a:lnTo>
                <a:lnTo>
                  <a:pt x="1099352" y="787009"/>
                </a:lnTo>
                <a:lnTo>
                  <a:pt x="1154315" y="787009"/>
                </a:lnTo>
                <a:lnTo>
                  <a:pt x="1102061" y="893896"/>
                </a:lnTo>
                <a:lnTo>
                  <a:pt x="1154316" y="893896"/>
                </a:lnTo>
                <a:lnTo>
                  <a:pt x="1206570" y="893896"/>
                </a:lnTo>
                <a:lnTo>
                  <a:pt x="1154315" y="787009"/>
                </a:lnTo>
                <a:lnTo>
                  <a:pt x="1154316" y="787009"/>
                </a:lnTo>
                <a:lnTo>
                  <a:pt x="1099352" y="674573"/>
                </a:lnTo>
                <a:lnTo>
                  <a:pt x="1154316" y="674573"/>
                </a:lnTo>
                <a:lnTo>
                  <a:pt x="1209278" y="674573"/>
                </a:lnTo>
                <a:lnTo>
                  <a:pt x="1209279" y="674573"/>
                </a:lnTo>
                <a:lnTo>
                  <a:pt x="1264251" y="674573"/>
                </a:lnTo>
                <a:lnTo>
                  <a:pt x="1319214" y="674573"/>
                </a:lnTo>
                <a:lnTo>
                  <a:pt x="1264252" y="787009"/>
                </a:lnTo>
                <a:lnTo>
                  <a:pt x="1319214" y="787009"/>
                </a:lnTo>
                <a:lnTo>
                  <a:pt x="1374187" y="787009"/>
                </a:lnTo>
                <a:lnTo>
                  <a:pt x="1321923" y="893896"/>
                </a:lnTo>
                <a:lnTo>
                  <a:pt x="1374188" y="893896"/>
                </a:lnTo>
                <a:lnTo>
                  <a:pt x="1426442" y="893896"/>
                </a:lnTo>
                <a:lnTo>
                  <a:pt x="1374187" y="787009"/>
                </a:lnTo>
                <a:lnTo>
                  <a:pt x="1374188" y="787009"/>
                </a:lnTo>
                <a:lnTo>
                  <a:pt x="1319215" y="674573"/>
                </a:lnTo>
                <a:lnTo>
                  <a:pt x="1374188" y="674573"/>
                </a:lnTo>
                <a:lnTo>
                  <a:pt x="1429151" y="674573"/>
                </a:lnTo>
                <a:lnTo>
                  <a:pt x="1374189" y="787009"/>
                </a:lnTo>
                <a:lnTo>
                  <a:pt x="1429150" y="787009"/>
                </a:lnTo>
                <a:lnTo>
                  <a:pt x="1484114" y="787009"/>
                </a:lnTo>
                <a:lnTo>
                  <a:pt x="1429151" y="674573"/>
                </a:lnTo>
                <a:lnTo>
                  <a:pt x="1484114" y="674573"/>
                </a:lnTo>
                <a:lnTo>
                  <a:pt x="1539087" y="674573"/>
                </a:lnTo>
                <a:lnTo>
                  <a:pt x="1484115" y="787009"/>
                </a:lnTo>
                <a:lnTo>
                  <a:pt x="1539087" y="787009"/>
                </a:lnTo>
                <a:lnTo>
                  <a:pt x="1594050" y="787009"/>
                </a:lnTo>
                <a:lnTo>
                  <a:pt x="1539087" y="674573"/>
                </a:lnTo>
                <a:lnTo>
                  <a:pt x="1594050" y="674573"/>
                </a:lnTo>
                <a:lnTo>
                  <a:pt x="1649023" y="674573"/>
                </a:lnTo>
                <a:lnTo>
                  <a:pt x="1594051" y="787009"/>
                </a:lnTo>
                <a:lnTo>
                  <a:pt x="1649023" y="787009"/>
                </a:lnTo>
                <a:lnTo>
                  <a:pt x="1703986" y="787009"/>
                </a:lnTo>
                <a:lnTo>
                  <a:pt x="1649023" y="899436"/>
                </a:lnTo>
                <a:lnTo>
                  <a:pt x="1594050" y="787009"/>
                </a:lnTo>
                <a:lnTo>
                  <a:pt x="1539087" y="899436"/>
                </a:lnTo>
                <a:lnTo>
                  <a:pt x="1537733" y="896666"/>
                </a:lnTo>
                <a:lnTo>
                  <a:pt x="1484114" y="1006323"/>
                </a:lnTo>
                <a:lnTo>
                  <a:pt x="1430505" y="896665"/>
                </a:lnTo>
                <a:lnTo>
                  <a:pt x="1429150" y="899436"/>
                </a:lnTo>
                <a:lnTo>
                  <a:pt x="1427797" y="896667"/>
                </a:lnTo>
                <a:lnTo>
                  <a:pt x="1374188" y="1006323"/>
                </a:lnTo>
                <a:lnTo>
                  <a:pt x="1320569" y="896665"/>
                </a:lnTo>
                <a:lnTo>
                  <a:pt x="1319214" y="899436"/>
                </a:lnTo>
                <a:lnTo>
                  <a:pt x="1317860" y="896666"/>
                </a:lnTo>
                <a:lnTo>
                  <a:pt x="1264251" y="1006323"/>
                </a:lnTo>
                <a:lnTo>
                  <a:pt x="1210633" y="896666"/>
                </a:lnTo>
                <a:lnTo>
                  <a:pt x="1209278" y="899436"/>
                </a:lnTo>
                <a:lnTo>
                  <a:pt x="1207925" y="896667"/>
                </a:lnTo>
                <a:lnTo>
                  <a:pt x="1154316" y="1006323"/>
                </a:lnTo>
                <a:lnTo>
                  <a:pt x="1100706" y="896666"/>
                </a:lnTo>
                <a:lnTo>
                  <a:pt x="1099352" y="899436"/>
                </a:lnTo>
                <a:lnTo>
                  <a:pt x="1097998" y="896666"/>
                </a:lnTo>
                <a:lnTo>
                  <a:pt x="1044379" y="1006323"/>
                </a:lnTo>
                <a:lnTo>
                  <a:pt x="990770" y="896666"/>
                </a:lnTo>
                <a:lnTo>
                  <a:pt x="989416" y="899436"/>
                </a:lnTo>
                <a:lnTo>
                  <a:pt x="988061" y="896665"/>
                </a:lnTo>
                <a:lnTo>
                  <a:pt x="934442" y="1006323"/>
                </a:lnTo>
                <a:lnTo>
                  <a:pt x="879479" y="893896"/>
                </a:lnTo>
                <a:lnTo>
                  <a:pt x="934442" y="893896"/>
                </a:lnTo>
                <a:lnTo>
                  <a:pt x="986707" y="893896"/>
                </a:lnTo>
                <a:lnTo>
                  <a:pt x="934443" y="787009"/>
                </a:lnTo>
                <a:lnTo>
                  <a:pt x="989416" y="787009"/>
                </a:lnTo>
                <a:lnTo>
                  <a:pt x="1044379" y="787009"/>
                </a:lnTo>
                <a:close/>
                <a:moveTo>
                  <a:pt x="439744" y="674573"/>
                </a:moveTo>
                <a:lnTo>
                  <a:pt x="494707" y="674573"/>
                </a:lnTo>
                <a:lnTo>
                  <a:pt x="549671" y="674573"/>
                </a:lnTo>
                <a:lnTo>
                  <a:pt x="494707" y="787010"/>
                </a:lnTo>
                <a:lnTo>
                  <a:pt x="494707" y="787009"/>
                </a:lnTo>
                <a:lnTo>
                  <a:pt x="442453" y="893896"/>
                </a:lnTo>
                <a:lnTo>
                  <a:pt x="494707" y="893896"/>
                </a:lnTo>
                <a:lnTo>
                  <a:pt x="546963" y="893896"/>
                </a:lnTo>
                <a:lnTo>
                  <a:pt x="494708" y="787009"/>
                </a:lnTo>
                <a:lnTo>
                  <a:pt x="549671" y="787009"/>
                </a:lnTo>
                <a:lnTo>
                  <a:pt x="604644" y="787009"/>
                </a:lnTo>
                <a:lnTo>
                  <a:pt x="549671" y="674573"/>
                </a:lnTo>
                <a:lnTo>
                  <a:pt x="604644" y="674573"/>
                </a:lnTo>
                <a:lnTo>
                  <a:pt x="659607" y="674573"/>
                </a:lnTo>
                <a:lnTo>
                  <a:pt x="604644" y="787010"/>
                </a:lnTo>
                <a:lnTo>
                  <a:pt x="604644" y="787009"/>
                </a:lnTo>
                <a:lnTo>
                  <a:pt x="549671" y="899436"/>
                </a:lnTo>
                <a:lnTo>
                  <a:pt x="548317" y="896666"/>
                </a:lnTo>
                <a:lnTo>
                  <a:pt x="494707" y="1006323"/>
                </a:lnTo>
                <a:lnTo>
                  <a:pt x="441098" y="896666"/>
                </a:lnTo>
                <a:lnTo>
                  <a:pt x="439744" y="899436"/>
                </a:lnTo>
                <a:lnTo>
                  <a:pt x="438390" y="896666"/>
                </a:lnTo>
                <a:lnTo>
                  <a:pt x="384771" y="1006323"/>
                </a:lnTo>
                <a:lnTo>
                  <a:pt x="331162" y="896666"/>
                </a:lnTo>
                <a:lnTo>
                  <a:pt x="329808" y="899436"/>
                </a:lnTo>
                <a:lnTo>
                  <a:pt x="274835" y="787009"/>
                </a:lnTo>
                <a:lnTo>
                  <a:pt x="329808" y="787009"/>
                </a:lnTo>
                <a:lnTo>
                  <a:pt x="384771" y="787009"/>
                </a:lnTo>
                <a:lnTo>
                  <a:pt x="332517" y="893896"/>
                </a:lnTo>
                <a:lnTo>
                  <a:pt x="384771" y="893896"/>
                </a:lnTo>
                <a:lnTo>
                  <a:pt x="437035" y="893896"/>
                </a:lnTo>
                <a:lnTo>
                  <a:pt x="384771" y="787009"/>
                </a:lnTo>
                <a:lnTo>
                  <a:pt x="439744" y="787009"/>
                </a:lnTo>
                <a:lnTo>
                  <a:pt x="494707" y="787009"/>
                </a:lnTo>
                <a:close/>
                <a:moveTo>
                  <a:pt x="1703986" y="562145"/>
                </a:moveTo>
                <a:lnTo>
                  <a:pt x="1758949" y="562145"/>
                </a:lnTo>
                <a:lnTo>
                  <a:pt x="1813922" y="562145"/>
                </a:lnTo>
                <a:lnTo>
                  <a:pt x="1758949" y="674572"/>
                </a:lnTo>
                <a:close/>
                <a:moveTo>
                  <a:pt x="1594050" y="562145"/>
                </a:moveTo>
                <a:lnTo>
                  <a:pt x="1649023" y="562145"/>
                </a:lnTo>
                <a:lnTo>
                  <a:pt x="1703986" y="562145"/>
                </a:lnTo>
                <a:lnTo>
                  <a:pt x="1649023" y="674572"/>
                </a:lnTo>
                <a:close/>
                <a:moveTo>
                  <a:pt x="1484114" y="562145"/>
                </a:moveTo>
                <a:lnTo>
                  <a:pt x="1539087" y="562145"/>
                </a:lnTo>
                <a:lnTo>
                  <a:pt x="1594050" y="562145"/>
                </a:lnTo>
                <a:lnTo>
                  <a:pt x="1539087" y="674572"/>
                </a:lnTo>
                <a:close/>
                <a:moveTo>
                  <a:pt x="1374187" y="562145"/>
                </a:moveTo>
                <a:lnTo>
                  <a:pt x="1429150" y="562145"/>
                </a:lnTo>
                <a:lnTo>
                  <a:pt x="1484114" y="562145"/>
                </a:lnTo>
                <a:lnTo>
                  <a:pt x="1429150" y="674572"/>
                </a:lnTo>
                <a:close/>
                <a:moveTo>
                  <a:pt x="1264251" y="562145"/>
                </a:moveTo>
                <a:lnTo>
                  <a:pt x="1319214" y="562145"/>
                </a:lnTo>
                <a:lnTo>
                  <a:pt x="1374187" y="562145"/>
                </a:lnTo>
                <a:lnTo>
                  <a:pt x="1319214" y="674572"/>
                </a:lnTo>
                <a:close/>
                <a:moveTo>
                  <a:pt x="1154315" y="562145"/>
                </a:moveTo>
                <a:lnTo>
                  <a:pt x="1209278" y="562145"/>
                </a:lnTo>
                <a:lnTo>
                  <a:pt x="1264251" y="562145"/>
                </a:lnTo>
                <a:lnTo>
                  <a:pt x="1209278" y="674572"/>
                </a:lnTo>
                <a:close/>
                <a:moveTo>
                  <a:pt x="1044379" y="562145"/>
                </a:moveTo>
                <a:lnTo>
                  <a:pt x="1099352" y="562145"/>
                </a:lnTo>
                <a:lnTo>
                  <a:pt x="1154315" y="562145"/>
                </a:lnTo>
                <a:lnTo>
                  <a:pt x="1099352" y="674572"/>
                </a:lnTo>
                <a:close/>
                <a:moveTo>
                  <a:pt x="494708" y="562145"/>
                </a:moveTo>
                <a:lnTo>
                  <a:pt x="549671" y="562145"/>
                </a:lnTo>
                <a:lnTo>
                  <a:pt x="604644" y="562145"/>
                </a:lnTo>
                <a:lnTo>
                  <a:pt x="549671" y="674572"/>
                </a:lnTo>
                <a:close/>
                <a:moveTo>
                  <a:pt x="1813923" y="337291"/>
                </a:moveTo>
                <a:lnTo>
                  <a:pt x="1868886" y="337291"/>
                </a:lnTo>
                <a:lnTo>
                  <a:pt x="1923859" y="337291"/>
                </a:lnTo>
                <a:lnTo>
                  <a:pt x="1868886" y="449718"/>
                </a:lnTo>
                <a:close/>
                <a:moveTo>
                  <a:pt x="1703986" y="337291"/>
                </a:moveTo>
                <a:lnTo>
                  <a:pt x="1758949" y="337291"/>
                </a:lnTo>
                <a:lnTo>
                  <a:pt x="1813922" y="337291"/>
                </a:lnTo>
                <a:lnTo>
                  <a:pt x="1758949" y="449718"/>
                </a:lnTo>
                <a:close/>
                <a:moveTo>
                  <a:pt x="1868886" y="224864"/>
                </a:moveTo>
                <a:lnTo>
                  <a:pt x="1923859" y="224864"/>
                </a:lnTo>
                <a:lnTo>
                  <a:pt x="1978822" y="224864"/>
                </a:lnTo>
                <a:lnTo>
                  <a:pt x="1923859" y="337291"/>
                </a:lnTo>
                <a:close/>
                <a:moveTo>
                  <a:pt x="1758950" y="224864"/>
                </a:moveTo>
                <a:lnTo>
                  <a:pt x="1813923" y="224864"/>
                </a:lnTo>
                <a:lnTo>
                  <a:pt x="1868886" y="224864"/>
                </a:lnTo>
                <a:lnTo>
                  <a:pt x="1813923" y="337291"/>
                </a:lnTo>
                <a:close/>
                <a:moveTo>
                  <a:pt x="1923859" y="112427"/>
                </a:moveTo>
                <a:lnTo>
                  <a:pt x="1978822" y="112427"/>
                </a:lnTo>
                <a:lnTo>
                  <a:pt x="2033785" y="112427"/>
                </a:lnTo>
                <a:lnTo>
                  <a:pt x="2033786" y="112427"/>
                </a:lnTo>
                <a:lnTo>
                  <a:pt x="1978822" y="224864"/>
                </a:lnTo>
                <a:close/>
                <a:moveTo>
                  <a:pt x="1813923" y="112427"/>
                </a:moveTo>
                <a:lnTo>
                  <a:pt x="1868886" y="112427"/>
                </a:lnTo>
                <a:lnTo>
                  <a:pt x="1923859" y="112427"/>
                </a:lnTo>
                <a:lnTo>
                  <a:pt x="1868886" y="224864"/>
                </a:lnTo>
                <a:close/>
                <a:moveTo>
                  <a:pt x="1978822" y="0"/>
                </a:moveTo>
                <a:lnTo>
                  <a:pt x="2033785" y="0"/>
                </a:lnTo>
                <a:lnTo>
                  <a:pt x="2088758" y="0"/>
                </a:lnTo>
                <a:lnTo>
                  <a:pt x="2033785" y="112427"/>
                </a:lnTo>
                <a:close/>
              </a:path>
            </a:pathLst>
          </a:custGeom>
          <a:solidFill>
            <a:srgbClr val="B3B3B3">
              <a:alpha val="23057"/>
            </a:srgbClr>
          </a:solidFill>
          <a:ln w="9514" cap="flat">
            <a:noFill/>
            <a:prstDash val="solid"/>
            <a:miter/>
          </a:ln>
        </p:spPr>
        <p:txBody>
          <a:bodyPr rtlCol="0" anchor="ctr"/>
          <a:lstStyle/>
          <a:p>
            <a:endParaRPr lang="en-US"/>
          </a:p>
        </p:txBody>
      </p:sp>
      <p:graphicFrame>
        <p:nvGraphicFramePr>
          <p:cNvPr id="27" name="Object 26" hidden="1">
            <a:extLst>
              <a:ext uri="{FF2B5EF4-FFF2-40B4-BE49-F238E27FC236}">
                <a16:creationId xmlns:a16="http://schemas.microsoft.com/office/drawing/2014/main" id="{5BBA14A7-816D-4B4E-9A2D-43929CC6A46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98" name="think-cell Slide" r:id="rId6" imgW="498" imgH="499" progId="TCLayout.ActiveDocument.1">
                  <p:embed/>
                </p:oleObj>
              </mc:Choice>
              <mc:Fallback>
                <p:oleObj name="think-cell Slide" r:id="rId6" imgW="498" imgH="499" progId="TCLayout.ActiveDocument.1">
                  <p:embed/>
                  <p:pic>
                    <p:nvPicPr>
                      <p:cNvPr id="27" name="Object 26" hidden="1">
                        <a:extLst>
                          <a:ext uri="{FF2B5EF4-FFF2-40B4-BE49-F238E27FC236}">
                            <a16:creationId xmlns:a16="http://schemas.microsoft.com/office/drawing/2014/main" id="{5BBA14A7-816D-4B4E-9A2D-43929CC6A46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6" name="Rectangle 25" hidden="1">
            <a:extLst>
              <a:ext uri="{FF2B5EF4-FFF2-40B4-BE49-F238E27FC236}">
                <a16:creationId xmlns:a16="http://schemas.microsoft.com/office/drawing/2014/main" id="{BE49150D-1ADA-4EA7-BEFA-94FAF7AA85FA}"/>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GB" sz="3000" b="1">
              <a:latin typeface="Calibri" panose="020F0502020204030204" pitchFamily="34" charset="0"/>
              <a:ea typeface="+mj-ea"/>
              <a:cs typeface="+mj-cs"/>
              <a:sym typeface="Calibri" panose="020F0502020204030204" pitchFamily="34" charset="0"/>
            </a:endParaRPr>
          </a:p>
        </p:txBody>
      </p:sp>
      <p:sp>
        <p:nvSpPr>
          <p:cNvPr id="3" name="Slide Number Placeholder 2">
            <a:extLst>
              <a:ext uri="{FF2B5EF4-FFF2-40B4-BE49-F238E27FC236}">
                <a16:creationId xmlns:a16="http://schemas.microsoft.com/office/drawing/2014/main" id="{7A85B2FA-0870-5246-9F97-F06CE09F91B7}"/>
              </a:ext>
            </a:extLst>
          </p:cNvPr>
          <p:cNvSpPr>
            <a:spLocks noGrp="1"/>
          </p:cNvSpPr>
          <p:nvPr>
            <p:ph type="sldNum" sz="quarter" idx="12"/>
          </p:nvPr>
        </p:nvSpPr>
        <p:spPr/>
        <p:txBody>
          <a:bodyPr/>
          <a:lstStyle/>
          <a:p>
            <a:fld id="{2870298B-F04A-1D41-9FC5-3E52403BA86D}" type="slidenum">
              <a:rPr lang="en-US" smtClean="0"/>
              <a:t>17</a:t>
            </a:fld>
            <a:endParaRPr lang="en-US"/>
          </a:p>
        </p:txBody>
      </p:sp>
      <p:grpSp>
        <p:nvGrpSpPr>
          <p:cNvPr id="43" name="Group 42">
            <a:extLst>
              <a:ext uri="{FF2B5EF4-FFF2-40B4-BE49-F238E27FC236}">
                <a16:creationId xmlns:a16="http://schemas.microsoft.com/office/drawing/2014/main" id="{5ED0E285-99EB-FF4B-8FB1-24B92A15A388}"/>
              </a:ext>
            </a:extLst>
          </p:cNvPr>
          <p:cNvGrpSpPr/>
          <p:nvPr/>
        </p:nvGrpSpPr>
        <p:grpSpPr>
          <a:xfrm>
            <a:off x="2736222" y="4264100"/>
            <a:ext cx="1113445" cy="192178"/>
            <a:chOff x="2736222" y="4264100"/>
            <a:chExt cx="1113445" cy="192178"/>
          </a:xfrm>
        </p:grpSpPr>
        <p:sp>
          <p:nvSpPr>
            <p:cNvPr id="11" name="Freeform 10">
              <a:extLst>
                <a:ext uri="{FF2B5EF4-FFF2-40B4-BE49-F238E27FC236}">
                  <a16:creationId xmlns:a16="http://schemas.microsoft.com/office/drawing/2014/main" id="{1F29C44F-837D-EC4F-8CEB-A42BAA3D4BB0}"/>
                </a:ext>
              </a:extLst>
            </p:cNvPr>
            <p:cNvSpPr/>
            <p:nvPr/>
          </p:nvSpPr>
          <p:spPr>
            <a:xfrm>
              <a:off x="2736222" y="4271089"/>
              <a:ext cx="127250" cy="181695"/>
            </a:xfrm>
            <a:custGeom>
              <a:avLst/>
              <a:gdLst>
                <a:gd name="connsiteX0" fmla="*/ 42417 w 127250"/>
                <a:gd name="connsiteY0" fmla="*/ 146754 h 181695"/>
                <a:gd name="connsiteX1" fmla="*/ 127251 w 127250"/>
                <a:gd name="connsiteY1" fmla="*/ 146754 h 181695"/>
                <a:gd name="connsiteX2" fmla="*/ 127251 w 127250"/>
                <a:gd name="connsiteY2" fmla="*/ 181696 h 181695"/>
                <a:gd name="connsiteX3" fmla="*/ 0 w 127250"/>
                <a:gd name="connsiteY3" fmla="*/ 181696 h 181695"/>
                <a:gd name="connsiteX4" fmla="*/ 0 w 127250"/>
                <a:gd name="connsiteY4" fmla="*/ 0 h 181695"/>
                <a:gd name="connsiteX5" fmla="*/ 123716 w 127250"/>
                <a:gd name="connsiteY5" fmla="*/ 0 h 181695"/>
                <a:gd name="connsiteX6" fmla="*/ 123716 w 127250"/>
                <a:gd name="connsiteY6" fmla="*/ 34941 h 181695"/>
                <a:gd name="connsiteX7" fmla="*/ 42417 w 127250"/>
                <a:gd name="connsiteY7" fmla="*/ 34941 h 181695"/>
                <a:gd name="connsiteX8" fmla="*/ 42417 w 127250"/>
                <a:gd name="connsiteY8" fmla="*/ 73377 h 181695"/>
                <a:gd name="connsiteX9" fmla="*/ 116647 w 127250"/>
                <a:gd name="connsiteY9" fmla="*/ 73377 h 181695"/>
                <a:gd name="connsiteX10" fmla="*/ 116647 w 127250"/>
                <a:gd name="connsiteY10" fmla="*/ 108319 h 181695"/>
                <a:gd name="connsiteX11" fmla="*/ 42417 w 127250"/>
                <a:gd name="connsiteY11" fmla="*/ 108319 h 18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250" h="181695">
                  <a:moveTo>
                    <a:pt x="42417" y="146754"/>
                  </a:moveTo>
                  <a:lnTo>
                    <a:pt x="127251" y="146754"/>
                  </a:lnTo>
                  <a:lnTo>
                    <a:pt x="127251" y="181696"/>
                  </a:lnTo>
                  <a:lnTo>
                    <a:pt x="0" y="181696"/>
                  </a:lnTo>
                  <a:lnTo>
                    <a:pt x="0" y="0"/>
                  </a:lnTo>
                  <a:lnTo>
                    <a:pt x="123716" y="0"/>
                  </a:lnTo>
                  <a:lnTo>
                    <a:pt x="123716" y="34941"/>
                  </a:lnTo>
                  <a:lnTo>
                    <a:pt x="42417" y="34941"/>
                  </a:lnTo>
                  <a:lnTo>
                    <a:pt x="42417" y="73377"/>
                  </a:lnTo>
                  <a:lnTo>
                    <a:pt x="116647" y="73377"/>
                  </a:lnTo>
                  <a:lnTo>
                    <a:pt x="116647" y="108319"/>
                  </a:lnTo>
                  <a:lnTo>
                    <a:pt x="42417" y="108319"/>
                  </a:lnTo>
                  <a:close/>
                </a:path>
              </a:pathLst>
            </a:custGeom>
            <a:solidFill>
              <a:srgbClr val="C6C6C6"/>
            </a:solidFill>
            <a:ln w="35319"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37EC5903-B7A2-DE45-9B86-621FD643ADB3}"/>
                </a:ext>
              </a:extLst>
            </p:cNvPr>
            <p:cNvSpPr/>
            <p:nvPr/>
          </p:nvSpPr>
          <p:spPr>
            <a:xfrm>
              <a:off x="2909424" y="4271089"/>
              <a:ext cx="159063" cy="181695"/>
            </a:xfrm>
            <a:custGeom>
              <a:avLst/>
              <a:gdLst>
                <a:gd name="connsiteX0" fmla="*/ 116647 w 159063"/>
                <a:gd name="connsiteY0" fmla="*/ 0 h 181695"/>
                <a:gd name="connsiteX1" fmla="*/ 159064 w 159063"/>
                <a:gd name="connsiteY1" fmla="*/ 0 h 181695"/>
                <a:gd name="connsiteX2" fmla="*/ 159064 w 159063"/>
                <a:gd name="connsiteY2" fmla="*/ 181696 h 181695"/>
                <a:gd name="connsiteX3" fmla="*/ 123716 w 159063"/>
                <a:gd name="connsiteY3" fmla="*/ 181696 h 181695"/>
                <a:gd name="connsiteX4" fmla="*/ 42417 w 159063"/>
                <a:gd name="connsiteY4" fmla="*/ 73377 h 181695"/>
                <a:gd name="connsiteX5" fmla="*/ 42417 w 159063"/>
                <a:gd name="connsiteY5" fmla="*/ 181696 h 181695"/>
                <a:gd name="connsiteX6" fmla="*/ 0 w 159063"/>
                <a:gd name="connsiteY6" fmla="*/ 181696 h 181695"/>
                <a:gd name="connsiteX7" fmla="*/ 0 w 159063"/>
                <a:gd name="connsiteY7" fmla="*/ 0 h 181695"/>
                <a:gd name="connsiteX8" fmla="*/ 35347 w 159063"/>
                <a:gd name="connsiteY8" fmla="*/ 0 h 181695"/>
                <a:gd name="connsiteX9" fmla="*/ 116647 w 159063"/>
                <a:gd name="connsiteY9" fmla="*/ 108319 h 18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063" h="181695">
                  <a:moveTo>
                    <a:pt x="116647" y="0"/>
                  </a:moveTo>
                  <a:lnTo>
                    <a:pt x="159064" y="0"/>
                  </a:lnTo>
                  <a:lnTo>
                    <a:pt x="159064" y="181696"/>
                  </a:lnTo>
                  <a:lnTo>
                    <a:pt x="123716" y="181696"/>
                  </a:lnTo>
                  <a:lnTo>
                    <a:pt x="42417" y="73377"/>
                  </a:lnTo>
                  <a:lnTo>
                    <a:pt x="42417" y="181696"/>
                  </a:lnTo>
                  <a:lnTo>
                    <a:pt x="0" y="181696"/>
                  </a:lnTo>
                  <a:lnTo>
                    <a:pt x="0" y="0"/>
                  </a:lnTo>
                  <a:lnTo>
                    <a:pt x="35347" y="0"/>
                  </a:lnTo>
                  <a:lnTo>
                    <a:pt x="116647" y="108319"/>
                  </a:lnTo>
                  <a:close/>
                </a:path>
              </a:pathLst>
            </a:custGeom>
            <a:solidFill>
              <a:srgbClr val="C6C6C6"/>
            </a:solidFill>
            <a:ln w="35319"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5ADD934E-E5D1-6A49-8E24-D6B3BC3961B0}"/>
                </a:ext>
              </a:extLst>
            </p:cNvPr>
            <p:cNvSpPr/>
            <p:nvPr/>
          </p:nvSpPr>
          <p:spPr>
            <a:xfrm>
              <a:off x="3121509" y="4271089"/>
              <a:ext cx="127251" cy="181695"/>
            </a:xfrm>
            <a:custGeom>
              <a:avLst/>
              <a:gdLst>
                <a:gd name="connsiteX0" fmla="*/ 42417 w 127251"/>
                <a:gd name="connsiteY0" fmla="*/ 146754 h 181695"/>
                <a:gd name="connsiteX1" fmla="*/ 127251 w 127251"/>
                <a:gd name="connsiteY1" fmla="*/ 146754 h 181695"/>
                <a:gd name="connsiteX2" fmla="*/ 127251 w 127251"/>
                <a:gd name="connsiteY2" fmla="*/ 181696 h 181695"/>
                <a:gd name="connsiteX3" fmla="*/ 0 w 127251"/>
                <a:gd name="connsiteY3" fmla="*/ 181696 h 181695"/>
                <a:gd name="connsiteX4" fmla="*/ 0 w 127251"/>
                <a:gd name="connsiteY4" fmla="*/ 0 h 181695"/>
                <a:gd name="connsiteX5" fmla="*/ 123716 w 127251"/>
                <a:gd name="connsiteY5" fmla="*/ 0 h 181695"/>
                <a:gd name="connsiteX6" fmla="*/ 123716 w 127251"/>
                <a:gd name="connsiteY6" fmla="*/ 34941 h 181695"/>
                <a:gd name="connsiteX7" fmla="*/ 42417 w 127251"/>
                <a:gd name="connsiteY7" fmla="*/ 34941 h 181695"/>
                <a:gd name="connsiteX8" fmla="*/ 42417 w 127251"/>
                <a:gd name="connsiteY8" fmla="*/ 73377 h 181695"/>
                <a:gd name="connsiteX9" fmla="*/ 116647 w 127251"/>
                <a:gd name="connsiteY9" fmla="*/ 73377 h 181695"/>
                <a:gd name="connsiteX10" fmla="*/ 116647 w 127251"/>
                <a:gd name="connsiteY10" fmla="*/ 108319 h 181695"/>
                <a:gd name="connsiteX11" fmla="*/ 42417 w 127251"/>
                <a:gd name="connsiteY11" fmla="*/ 108319 h 18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251" h="181695">
                  <a:moveTo>
                    <a:pt x="42417" y="146754"/>
                  </a:moveTo>
                  <a:lnTo>
                    <a:pt x="127251" y="146754"/>
                  </a:lnTo>
                  <a:lnTo>
                    <a:pt x="127251" y="181696"/>
                  </a:lnTo>
                  <a:lnTo>
                    <a:pt x="0" y="181696"/>
                  </a:lnTo>
                  <a:lnTo>
                    <a:pt x="0" y="0"/>
                  </a:lnTo>
                  <a:lnTo>
                    <a:pt x="123716" y="0"/>
                  </a:lnTo>
                  <a:lnTo>
                    <a:pt x="123716" y="34941"/>
                  </a:lnTo>
                  <a:lnTo>
                    <a:pt x="42417" y="34941"/>
                  </a:lnTo>
                  <a:lnTo>
                    <a:pt x="42417" y="73377"/>
                  </a:lnTo>
                  <a:lnTo>
                    <a:pt x="116647" y="73377"/>
                  </a:lnTo>
                  <a:lnTo>
                    <a:pt x="116647" y="108319"/>
                  </a:lnTo>
                  <a:lnTo>
                    <a:pt x="42417" y="108319"/>
                  </a:lnTo>
                  <a:close/>
                </a:path>
              </a:pathLst>
            </a:custGeom>
            <a:solidFill>
              <a:srgbClr val="C6C6C6"/>
            </a:solidFill>
            <a:ln w="35319"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5952ED68-661A-BE4F-B995-AB23E8AE5E57}"/>
                </a:ext>
              </a:extLst>
            </p:cNvPr>
            <p:cNvSpPr/>
            <p:nvPr/>
          </p:nvSpPr>
          <p:spPr>
            <a:xfrm>
              <a:off x="3291177" y="4271089"/>
              <a:ext cx="151994" cy="185189"/>
            </a:xfrm>
            <a:custGeom>
              <a:avLst/>
              <a:gdLst>
                <a:gd name="connsiteX0" fmla="*/ 74230 w 151994"/>
                <a:gd name="connsiteY0" fmla="*/ 38436 h 185189"/>
                <a:gd name="connsiteX1" fmla="*/ 45952 w 151994"/>
                <a:gd name="connsiteY1" fmla="*/ 38436 h 185189"/>
                <a:gd name="connsiteX2" fmla="*/ 45952 w 151994"/>
                <a:gd name="connsiteY2" fmla="*/ 90848 h 185189"/>
                <a:gd name="connsiteX3" fmla="*/ 74230 w 151994"/>
                <a:gd name="connsiteY3" fmla="*/ 90848 h 185189"/>
                <a:gd name="connsiteX4" fmla="*/ 102508 w 151994"/>
                <a:gd name="connsiteY4" fmla="*/ 66389 h 185189"/>
                <a:gd name="connsiteX5" fmla="*/ 74230 w 151994"/>
                <a:gd name="connsiteY5" fmla="*/ 38436 h 185189"/>
                <a:gd name="connsiteX6" fmla="*/ 106042 w 151994"/>
                <a:gd name="connsiteY6" fmla="*/ 181696 h 185189"/>
                <a:gd name="connsiteX7" fmla="*/ 70695 w 151994"/>
                <a:gd name="connsiteY7" fmla="*/ 122295 h 185189"/>
                <a:gd name="connsiteX8" fmla="*/ 45952 w 151994"/>
                <a:gd name="connsiteY8" fmla="*/ 122295 h 185189"/>
                <a:gd name="connsiteX9" fmla="*/ 45952 w 151994"/>
                <a:gd name="connsiteY9" fmla="*/ 181696 h 185189"/>
                <a:gd name="connsiteX10" fmla="*/ 0 w 151994"/>
                <a:gd name="connsiteY10" fmla="*/ 181696 h 185189"/>
                <a:gd name="connsiteX11" fmla="*/ 0 w 151994"/>
                <a:gd name="connsiteY11" fmla="*/ 0 h 185189"/>
                <a:gd name="connsiteX12" fmla="*/ 77764 w 151994"/>
                <a:gd name="connsiteY12" fmla="*/ 0 h 185189"/>
                <a:gd name="connsiteX13" fmla="*/ 148459 w 151994"/>
                <a:gd name="connsiteY13" fmla="*/ 62895 h 185189"/>
                <a:gd name="connsiteX14" fmla="*/ 113112 w 151994"/>
                <a:gd name="connsiteY14" fmla="*/ 118801 h 185189"/>
                <a:gd name="connsiteX15" fmla="*/ 151994 w 151994"/>
                <a:gd name="connsiteY15" fmla="*/ 185190 h 185189"/>
                <a:gd name="connsiteX16" fmla="*/ 106042 w 151994"/>
                <a:gd name="connsiteY16" fmla="*/ 185190 h 18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994" h="185189">
                  <a:moveTo>
                    <a:pt x="74230" y="38436"/>
                  </a:moveTo>
                  <a:lnTo>
                    <a:pt x="45952" y="38436"/>
                  </a:lnTo>
                  <a:lnTo>
                    <a:pt x="45952" y="90848"/>
                  </a:lnTo>
                  <a:lnTo>
                    <a:pt x="74230" y="90848"/>
                  </a:lnTo>
                  <a:cubicBezTo>
                    <a:pt x="91903" y="90848"/>
                    <a:pt x="102508" y="80365"/>
                    <a:pt x="102508" y="66389"/>
                  </a:cubicBezTo>
                  <a:cubicBezTo>
                    <a:pt x="102508" y="45424"/>
                    <a:pt x="91903" y="38436"/>
                    <a:pt x="74230" y="38436"/>
                  </a:cubicBezTo>
                  <a:moveTo>
                    <a:pt x="106042" y="181696"/>
                  </a:moveTo>
                  <a:lnTo>
                    <a:pt x="70695" y="122295"/>
                  </a:lnTo>
                  <a:lnTo>
                    <a:pt x="45952" y="122295"/>
                  </a:lnTo>
                  <a:lnTo>
                    <a:pt x="45952" y="181696"/>
                  </a:lnTo>
                  <a:lnTo>
                    <a:pt x="0" y="181696"/>
                  </a:lnTo>
                  <a:lnTo>
                    <a:pt x="0" y="0"/>
                  </a:lnTo>
                  <a:lnTo>
                    <a:pt x="77764" y="0"/>
                  </a:lnTo>
                  <a:cubicBezTo>
                    <a:pt x="120181" y="0"/>
                    <a:pt x="148459" y="24459"/>
                    <a:pt x="148459" y="62895"/>
                  </a:cubicBezTo>
                  <a:cubicBezTo>
                    <a:pt x="148459" y="87354"/>
                    <a:pt x="134321" y="108319"/>
                    <a:pt x="113112" y="118801"/>
                  </a:cubicBezTo>
                  <a:lnTo>
                    <a:pt x="151994" y="185190"/>
                  </a:lnTo>
                  <a:lnTo>
                    <a:pt x="106042" y="185190"/>
                  </a:lnTo>
                  <a:close/>
                </a:path>
              </a:pathLst>
            </a:custGeom>
            <a:solidFill>
              <a:srgbClr val="C6C6C6"/>
            </a:solidFill>
            <a:ln w="35319"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DA98E76F-E13D-6240-9516-47DBFA87900A}"/>
                </a:ext>
              </a:extLst>
            </p:cNvPr>
            <p:cNvSpPr/>
            <p:nvPr/>
          </p:nvSpPr>
          <p:spPr>
            <a:xfrm>
              <a:off x="3467914" y="4264100"/>
              <a:ext cx="180272" cy="188683"/>
            </a:xfrm>
            <a:custGeom>
              <a:avLst/>
              <a:gdLst>
                <a:gd name="connsiteX0" fmla="*/ 91903 w 180272"/>
                <a:gd name="connsiteY0" fmla="*/ 83859 h 188683"/>
                <a:gd name="connsiteX1" fmla="*/ 180272 w 180272"/>
                <a:gd name="connsiteY1" fmla="*/ 83859 h 188683"/>
                <a:gd name="connsiteX2" fmla="*/ 180272 w 180272"/>
                <a:gd name="connsiteY2" fmla="*/ 160731 h 188683"/>
                <a:gd name="connsiteX3" fmla="*/ 98973 w 180272"/>
                <a:gd name="connsiteY3" fmla="*/ 188684 h 188683"/>
                <a:gd name="connsiteX4" fmla="*/ 0 w 180272"/>
                <a:gd name="connsiteY4" fmla="*/ 94342 h 188683"/>
                <a:gd name="connsiteX5" fmla="*/ 95438 w 180272"/>
                <a:gd name="connsiteY5" fmla="*/ 0 h 188683"/>
                <a:gd name="connsiteX6" fmla="*/ 169668 w 180272"/>
                <a:gd name="connsiteY6" fmla="*/ 27953 h 188683"/>
                <a:gd name="connsiteX7" fmla="*/ 144925 w 180272"/>
                <a:gd name="connsiteY7" fmla="*/ 55906 h 188683"/>
                <a:gd name="connsiteX8" fmla="*/ 98973 w 180272"/>
                <a:gd name="connsiteY8" fmla="*/ 38436 h 188683"/>
                <a:gd name="connsiteX9" fmla="*/ 45952 w 180272"/>
                <a:gd name="connsiteY9" fmla="*/ 94342 h 188683"/>
                <a:gd name="connsiteX10" fmla="*/ 102508 w 180272"/>
                <a:gd name="connsiteY10" fmla="*/ 150248 h 188683"/>
                <a:gd name="connsiteX11" fmla="*/ 141390 w 180272"/>
                <a:gd name="connsiteY11" fmla="*/ 139766 h 188683"/>
                <a:gd name="connsiteX12" fmla="*/ 141390 w 180272"/>
                <a:gd name="connsiteY12" fmla="*/ 115307 h 188683"/>
                <a:gd name="connsiteX13" fmla="*/ 88369 w 180272"/>
                <a:gd name="connsiteY13" fmla="*/ 115307 h 188683"/>
                <a:gd name="connsiteX14" fmla="*/ 88369 w 180272"/>
                <a:gd name="connsiteY14" fmla="*/ 83859 h 18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272" h="188683">
                  <a:moveTo>
                    <a:pt x="91903" y="83859"/>
                  </a:moveTo>
                  <a:lnTo>
                    <a:pt x="180272" y="83859"/>
                  </a:lnTo>
                  <a:lnTo>
                    <a:pt x="180272" y="160731"/>
                  </a:lnTo>
                  <a:cubicBezTo>
                    <a:pt x="159064" y="181695"/>
                    <a:pt x="130786" y="188684"/>
                    <a:pt x="98973" y="188684"/>
                  </a:cubicBezTo>
                  <a:cubicBezTo>
                    <a:pt x="38882" y="188684"/>
                    <a:pt x="0" y="150248"/>
                    <a:pt x="0" y="94342"/>
                  </a:cubicBezTo>
                  <a:cubicBezTo>
                    <a:pt x="0" y="41930"/>
                    <a:pt x="38882" y="0"/>
                    <a:pt x="95438" y="0"/>
                  </a:cubicBezTo>
                  <a:cubicBezTo>
                    <a:pt x="123716" y="0"/>
                    <a:pt x="148459" y="10482"/>
                    <a:pt x="169668" y="27953"/>
                  </a:cubicBezTo>
                  <a:lnTo>
                    <a:pt x="144925" y="55906"/>
                  </a:lnTo>
                  <a:cubicBezTo>
                    <a:pt x="130786" y="45424"/>
                    <a:pt x="113112" y="38436"/>
                    <a:pt x="98973" y="38436"/>
                  </a:cubicBezTo>
                  <a:cubicBezTo>
                    <a:pt x="67160" y="38436"/>
                    <a:pt x="45952" y="62895"/>
                    <a:pt x="45952" y="94342"/>
                  </a:cubicBezTo>
                  <a:cubicBezTo>
                    <a:pt x="45952" y="125789"/>
                    <a:pt x="67160" y="150248"/>
                    <a:pt x="102508" y="150248"/>
                  </a:cubicBezTo>
                  <a:cubicBezTo>
                    <a:pt x="116647" y="150248"/>
                    <a:pt x="130786" y="146754"/>
                    <a:pt x="141390" y="139766"/>
                  </a:cubicBezTo>
                  <a:lnTo>
                    <a:pt x="141390" y="115307"/>
                  </a:lnTo>
                  <a:lnTo>
                    <a:pt x="88369" y="115307"/>
                  </a:lnTo>
                  <a:lnTo>
                    <a:pt x="88369" y="83859"/>
                  </a:lnTo>
                  <a:close/>
                </a:path>
              </a:pathLst>
            </a:custGeom>
            <a:solidFill>
              <a:srgbClr val="C6C6C6"/>
            </a:solidFill>
            <a:ln w="35319"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C8B8670B-EF6C-6D4C-A194-CC11AC7C6519}"/>
                </a:ext>
              </a:extLst>
            </p:cNvPr>
            <p:cNvSpPr/>
            <p:nvPr/>
          </p:nvSpPr>
          <p:spPr>
            <a:xfrm>
              <a:off x="3669395" y="4271089"/>
              <a:ext cx="180272" cy="181695"/>
            </a:xfrm>
            <a:custGeom>
              <a:avLst/>
              <a:gdLst>
                <a:gd name="connsiteX0" fmla="*/ 180272 w 180272"/>
                <a:gd name="connsiteY0" fmla="*/ 0 h 181695"/>
                <a:gd name="connsiteX1" fmla="*/ 113112 w 180272"/>
                <a:gd name="connsiteY1" fmla="*/ 115307 h 181695"/>
                <a:gd name="connsiteX2" fmla="*/ 113112 w 180272"/>
                <a:gd name="connsiteY2" fmla="*/ 181696 h 181695"/>
                <a:gd name="connsiteX3" fmla="*/ 67160 w 180272"/>
                <a:gd name="connsiteY3" fmla="*/ 181696 h 181695"/>
                <a:gd name="connsiteX4" fmla="*/ 67160 w 180272"/>
                <a:gd name="connsiteY4" fmla="*/ 115307 h 181695"/>
                <a:gd name="connsiteX5" fmla="*/ 0 w 180272"/>
                <a:gd name="connsiteY5" fmla="*/ 0 h 181695"/>
                <a:gd name="connsiteX6" fmla="*/ 53021 w 180272"/>
                <a:gd name="connsiteY6" fmla="*/ 0 h 181695"/>
                <a:gd name="connsiteX7" fmla="*/ 74230 w 180272"/>
                <a:gd name="connsiteY7" fmla="*/ 38436 h 181695"/>
                <a:gd name="connsiteX8" fmla="*/ 91904 w 180272"/>
                <a:gd name="connsiteY8" fmla="*/ 69883 h 181695"/>
                <a:gd name="connsiteX9" fmla="*/ 109577 w 180272"/>
                <a:gd name="connsiteY9" fmla="*/ 38436 h 181695"/>
                <a:gd name="connsiteX10" fmla="*/ 127251 w 180272"/>
                <a:gd name="connsiteY10" fmla="*/ 0 h 18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0272" h="181695">
                  <a:moveTo>
                    <a:pt x="180272" y="0"/>
                  </a:moveTo>
                  <a:lnTo>
                    <a:pt x="113112" y="115307"/>
                  </a:lnTo>
                  <a:lnTo>
                    <a:pt x="113112" y="181696"/>
                  </a:lnTo>
                  <a:lnTo>
                    <a:pt x="67160" y="181696"/>
                  </a:lnTo>
                  <a:lnTo>
                    <a:pt x="67160" y="115307"/>
                  </a:lnTo>
                  <a:lnTo>
                    <a:pt x="0" y="0"/>
                  </a:lnTo>
                  <a:lnTo>
                    <a:pt x="53021" y="0"/>
                  </a:lnTo>
                  <a:lnTo>
                    <a:pt x="74230" y="38436"/>
                  </a:lnTo>
                  <a:lnTo>
                    <a:pt x="91904" y="69883"/>
                  </a:lnTo>
                  <a:lnTo>
                    <a:pt x="109577" y="38436"/>
                  </a:lnTo>
                  <a:lnTo>
                    <a:pt x="127251" y="0"/>
                  </a:lnTo>
                  <a:close/>
                </a:path>
              </a:pathLst>
            </a:custGeom>
            <a:solidFill>
              <a:srgbClr val="C6C6C6"/>
            </a:solidFill>
            <a:ln w="35319" cap="flat">
              <a:noFill/>
              <a:prstDash val="solid"/>
              <a:miter/>
            </a:ln>
          </p:spPr>
          <p:txBody>
            <a:bodyPr rtlCol="0" anchor="ctr"/>
            <a:lstStyle/>
            <a:p>
              <a:endParaRPr lang="en-US"/>
            </a:p>
          </p:txBody>
        </p:sp>
      </p:grpSp>
      <p:grpSp>
        <p:nvGrpSpPr>
          <p:cNvPr id="47" name="Group 46">
            <a:extLst>
              <a:ext uri="{FF2B5EF4-FFF2-40B4-BE49-F238E27FC236}">
                <a16:creationId xmlns:a16="http://schemas.microsoft.com/office/drawing/2014/main" id="{8138F4DD-2557-9645-8E87-5F6FB6A7F6BA}"/>
              </a:ext>
            </a:extLst>
          </p:cNvPr>
          <p:cNvGrpSpPr/>
          <p:nvPr/>
        </p:nvGrpSpPr>
        <p:grpSpPr>
          <a:xfrm>
            <a:off x="3927431" y="4267595"/>
            <a:ext cx="1728492" cy="188683"/>
            <a:chOff x="3927431" y="4267595"/>
            <a:chExt cx="1728492" cy="188683"/>
          </a:xfrm>
        </p:grpSpPr>
        <p:sp>
          <p:nvSpPr>
            <p:cNvPr id="17" name="Freeform 16">
              <a:extLst>
                <a:ext uri="{FF2B5EF4-FFF2-40B4-BE49-F238E27FC236}">
                  <a16:creationId xmlns:a16="http://schemas.microsoft.com/office/drawing/2014/main" id="{8C8E40C5-E945-1045-959E-CA1C40708F7A}"/>
                </a:ext>
              </a:extLst>
            </p:cNvPr>
            <p:cNvSpPr/>
            <p:nvPr/>
          </p:nvSpPr>
          <p:spPr>
            <a:xfrm>
              <a:off x="3927431" y="4271089"/>
              <a:ext cx="151994" cy="181695"/>
            </a:xfrm>
            <a:custGeom>
              <a:avLst/>
              <a:gdLst>
                <a:gd name="connsiteX0" fmla="*/ 151994 w 151994"/>
                <a:gd name="connsiteY0" fmla="*/ 0 h 181695"/>
                <a:gd name="connsiteX1" fmla="*/ 151994 w 151994"/>
                <a:gd name="connsiteY1" fmla="*/ 41930 h 181695"/>
                <a:gd name="connsiteX2" fmla="*/ 98973 w 151994"/>
                <a:gd name="connsiteY2" fmla="*/ 41930 h 181695"/>
                <a:gd name="connsiteX3" fmla="*/ 98973 w 151994"/>
                <a:gd name="connsiteY3" fmla="*/ 181696 h 181695"/>
                <a:gd name="connsiteX4" fmla="*/ 53021 w 151994"/>
                <a:gd name="connsiteY4" fmla="*/ 181696 h 181695"/>
                <a:gd name="connsiteX5" fmla="*/ 53021 w 151994"/>
                <a:gd name="connsiteY5" fmla="*/ 41930 h 181695"/>
                <a:gd name="connsiteX6" fmla="*/ 0 w 151994"/>
                <a:gd name="connsiteY6" fmla="*/ 41930 h 181695"/>
                <a:gd name="connsiteX7" fmla="*/ 0 w 151994"/>
                <a:gd name="connsiteY7" fmla="*/ 0 h 18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994" h="181695">
                  <a:moveTo>
                    <a:pt x="151994" y="0"/>
                  </a:moveTo>
                  <a:lnTo>
                    <a:pt x="151994" y="41930"/>
                  </a:lnTo>
                  <a:lnTo>
                    <a:pt x="98973" y="41930"/>
                  </a:lnTo>
                  <a:lnTo>
                    <a:pt x="98973" y="181696"/>
                  </a:lnTo>
                  <a:lnTo>
                    <a:pt x="53021" y="181696"/>
                  </a:lnTo>
                  <a:lnTo>
                    <a:pt x="53021" y="41930"/>
                  </a:lnTo>
                  <a:lnTo>
                    <a:pt x="0" y="41930"/>
                  </a:lnTo>
                  <a:lnTo>
                    <a:pt x="0" y="0"/>
                  </a:lnTo>
                  <a:close/>
                </a:path>
              </a:pathLst>
            </a:custGeom>
            <a:solidFill>
              <a:srgbClr val="C6C6C6"/>
            </a:solidFill>
            <a:ln w="35319"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0D572515-29D8-854D-ACF7-BD03FC081A09}"/>
                </a:ext>
              </a:extLst>
            </p:cNvPr>
            <p:cNvSpPr/>
            <p:nvPr/>
          </p:nvSpPr>
          <p:spPr>
            <a:xfrm>
              <a:off x="4111238" y="4271089"/>
              <a:ext cx="155528" cy="185189"/>
            </a:xfrm>
            <a:custGeom>
              <a:avLst/>
              <a:gdLst>
                <a:gd name="connsiteX0" fmla="*/ 74230 w 155528"/>
                <a:gd name="connsiteY0" fmla="*/ 38436 h 185189"/>
                <a:gd name="connsiteX1" fmla="*/ 45952 w 155528"/>
                <a:gd name="connsiteY1" fmla="*/ 38436 h 185189"/>
                <a:gd name="connsiteX2" fmla="*/ 45952 w 155528"/>
                <a:gd name="connsiteY2" fmla="*/ 90848 h 185189"/>
                <a:gd name="connsiteX3" fmla="*/ 74230 w 155528"/>
                <a:gd name="connsiteY3" fmla="*/ 90848 h 185189"/>
                <a:gd name="connsiteX4" fmla="*/ 102508 w 155528"/>
                <a:gd name="connsiteY4" fmla="*/ 66389 h 185189"/>
                <a:gd name="connsiteX5" fmla="*/ 74230 w 155528"/>
                <a:gd name="connsiteY5" fmla="*/ 38436 h 185189"/>
                <a:gd name="connsiteX6" fmla="*/ 106042 w 155528"/>
                <a:gd name="connsiteY6" fmla="*/ 181696 h 185189"/>
                <a:gd name="connsiteX7" fmla="*/ 70695 w 155528"/>
                <a:gd name="connsiteY7" fmla="*/ 122295 h 185189"/>
                <a:gd name="connsiteX8" fmla="*/ 45952 w 155528"/>
                <a:gd name="connsiteY8" fmla="*/ 122295 h 185189"/>
                <a:gd name="connsiteX9" fmla="*/ 45952 w 155528"/>
                <a:gd name="connsiteY9" fmla="*/ 181696 h 185189"/>
                <a:gd name="connsiteX10" fmla="*/ 0 w 155528"/>
                <a:gd name="connsiteY10" fmla="*/ 181696 h 185189"/>
                <a:gd name="connsiteX11" fmla="*/ 0 w 155528"/>
                <a:gd name="connsiteY11" fmla="*/ 0 h 185189"/>
                <a:gd name="connsiteX12" fmla="*/ 81299 w 155528"/>
                <a:gd name="connsiteY12" fmla="*/ 0 h 185189"/>
                <a:gd name="connsiteX13" fmla="*/ 151994 w 155528"/>
                <a:gd name="connsiteY13" fmla="*/ 62895 h 185189"/>
                <a:gd name="connsiteX14" fmla="*/ 116647 w 155528"/>
                <a:gd name="connsiteY14" fmla="*/ 118801 h 185189"/>
                <a:gd name="connsiteX15" fmla="*/ 155529 w 155528"/>
                <a:gd name="connsiteY15" fmla="*/ 185190 h 185189"/>
                <a:gd name="connsiteX16" fmla="*/ 106042 w 155528"/>
                <a:gd name="connsiteY16" fmla="*/ 185190 h 18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528" h="185189">
                  <a:moveTo>
                    <a:pt x="74230" y="38436"/>
                  </a:moveTo>
                  <a:lnTo>
                    <a:pt x="45952" y="38436"/>
                  </a:lnTo>
                  <a:lnTo>
                    <a:pt x="45952" y="90848"/>
                  </a:lnTo>
                  <a:lnTo>
                    <a:pt x="74230" y="90848"/>
                  </a:lnTo>
                  <a:cubicBezTo>
                    <a:pt x="91904" y="90848"/>
                    <a:pt x="102508" y="80365"/>
                    <a:pt x="102508" y="66389"/>
                  </a:cubicBezTo>
                  <a:cubicBezTo>
                    <a:pt x="106042" y="45424"/>
                    <a:pt x="95438" y="38436"/>
                    <a:pt x="74230" y="38436"/>
                  </a:cubicBezTo>
                  <a:moveTo>
                    <a:pt x="106042" y="181696"/>
                  </a:moveTo>
                  <a:lnTo>
                    <a:pt x="70695" y="122295"/>
                  </a:lnTo>
                  <a:lnTo>
                    <a:pt x="45952" y="122295"/>
                  </a:lnTo>
                  <a:lnTo>
                    <a:pt x="45952" y="181696"/>
                  </a:lnTo>
                  <a:lnTo>
                    <a:pt x="0" y="181696"/>
                  </a:lnTo>
                  <a:lnTo>
                    <a:pt x="0" y="0"/>
                  </a:lnTo>
                  <a:lnTo>
                    <a:pt x="81299" y="0"/>
                  </a:lnTo>
                  <a:cubicBezTo>
                    <a:pt x="123716" y="0"/>
                    <a:pt x="151994" y="24459"/>
                    <a:pt x="151994" y="62895"/>
                  </a:cubicBezTo>
                  <a:cubicBezTo>
                    <a:pt x="151994" y="87354"/>
                    <a:pt x="137855" y="108319"/>
                    <a:pt x="116647" y="118801"/>
                  </a:cubicBezTo>
                  <a:lnTo>
                    <a:pt x="155529" y="185190"/>
                  </a:lnTo>
                  <a:lnTo>
                    <a:pt x="106042" y="185190"/>
                  </a:lnTo>
                  <a:close/>
                </a:path>
              </a:pathLst>
            </a:custGeom>
            <a:solidFill>
              <a:srgbClr val="C6C6C6"/>
            </a:solidFill>
            <a:ln w="35319"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34530E95-86B0-7E4E-8524-3F7381ACE831}"/>
                </a:ext>
              </a:extLst>
            </p:cNvPr>
            <p:cNvSpPr/>
            <p:nvPr/>
          </p:nvSpPr>
          <p:spPr>
            <a:xfrm>
              <a:off x="4295045" y="4271089"/>
              <a:ext cx="190876" cy="181695"/>
            </a:xfrm>
            <a:custGeom>
              <a:avLst/>
              <a:gdLst>
                <a:gd name="connsiteX0" fmla="*/ 91903 w 190876"/>
                <a:gd name="connsiteY0" fmla="*/ 45424 h 181695"/>
                <a:gd name="connsiteX1" fmla="*/ 67160 w 190876"/>
                <a:gd name="connsiteY1" fmla="*/ 118801 h 181695"/>
                <a:gd name="connsiteX2" fmla="*/ 123716 w 190876"/>
                <a:gd name="connsiteY2" fmla="*/ 118801 h 181695"/>
                <a:gd name="connsiteX3" fmla="*/ 91903 w 190876"/>
                <a:gd name="connsiteY3" fmla="*/ 45424 h 181695"/>
                <a:gd name="connsiteX4" fmla="*/ 141390 w 190876"/>
                <a:gd name="connsiteY4" fmla="*/ 181696 h 181695"/>
                <a:gd name="connsiteX5" fmla="*/ 130786 w 190876"/>
                <a:gd name="connsiteY5" fmla="*/ 153742 h 181695"/>
                <a:gd name="connsiteX6" fmla="*/ 56556 w 190876"/>
                <a:gd name="connsiteY6" fmla="*/ 153742 h 181695"/>
                <a:gd name="connsiteX7" fmla="*/ 45952 w 190876"/>
                <a:gd name="connsiteY7" fmla="*/ 181696 h 181695"/>
                <a:gd name="connsiteX8" fmla="*/ 0 w 190876"/>
                <a:gd name="connsiteY8" fmla="*/ 181696 h 181695"/>
                <a:gd name="connsiteX9" fmla="*/ 70695 w 190876"/>
                <a:gd name="connsiteY9" fmla="*/ 0 h 181695"/>
                <a:gd name="connsiteX10" fmla="*/ 120181 w 190876"/>
                <a:gd name="connsiteY10" fmla="*/ 0 h 181695"/>
                <a:gd name="connsiteX11" fmla="*/ 190876 w 190876"/>
                <a:gd name="connsiteY11" fmla="*/ 181696 h 181695"/>
                <a:gd name="connsiteX12" fmla="*/ 141390 w 190876"/>
                <a:gd name="connsiteY12" fmla="*/ 181696 h 18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876" h="181695">
                  <a:moveTo>
                    <a:pt x="91903" y="45424"/>
                  </a:moveTo>
                  <a:lnTo>
                    <a:pt x="67160" y="118801"/>
                  </a:lnTo>
                  <a:lnTo>
                    <a:pt x="123716" y="118801"/>
                  </a:lnTo>
                  <a:lnTo>
                    <a:pt x="91903" y="45424"/>
                  </a:lnTo>
                  <a:close/>
                  <a:moveTo>
                    <a:pt x="141390" y="181696"/>
                  </a:moveTo>
                  <a:lnTo>
                    <a:pt x="130786" y="153742"/>
                  </a:lnTo>
                  <a:lnTo>
                    <a:pt x="56556" y="153742"/>
                  </a:lnTo>
                  <a:lnTo>
                    <a:pt x="45952" y="181696"/>
                  </a:lnTo>
                  <a:lnTo>
                    <a:pt x="0" y="181696"/>
                  </a:lnTo>
                  <a:lnTo>
                    <a:pt x="70695" y="0"/>
                  </a:lnTo>
                  <a:lnTo>
                    <a:pt x="120181" y="0"/>
                  </a:lnTo>
                  <a:lnTo>
                    <a:pt x="190876" y="181696"/>
                  </a:lnTo>
                  <a:lnTo>
                    <a:pt x="141390" y="181696"/>
                  </a:lnTo>
                  <a:close/>
                </a:path>
              </a:pathLst>
            </a:custGeom>
            <a:solidFill>
              <a:srgbClr val="C6C6C6"/>
            </a:solidFill>
            <a:ln w="35319"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8DBE813C-6748-BE43-8A20-63239DE2EB77}"/>
                </a:ext>
              </a:extLst>
            </p:cNvPr>
            <p:cNvSpPr/>
            <p:nvPr/>
          </p:nvSpPr>
          <p:spPr>
            <a:xfrm>
              <a:off x="4514199" y="4271089"/>
              <a:ext cx="162598" cy="181695"/>
            </a:xfrm>
            <a:custGeom>
              <a:avLst/>
              <a:gdLst>
                <a:gd name="connsiteX0" fmla="*/ 120181 w 162598"/>
                <a:gd name="connsiteY0" fmla="*/ 0 h 181695"/>
                <a:gd name="connsiteX1" fmla="*/ 162598 w 162598"/>
                <a:gd name="connsiteY1" fmla="*/ 0 h 181695"/>
                <a:gd name="connsiteX2" fmla="*/ 162598 w 162598"/>
                <a:gd name="connsiteY2" fmla="*/ 181696 h 181695"/>
                <a:gd name="connsiteX3" fmla="*/ 127251 w 162598"/>
                <a:gd name="connsiteY3" fmla="*/ 181696 h 181695"/>
                <a:gd name="connsiteX4" fmla="*/ 45952 w 162598"/>
                <a:gd name="connsiteY4" fmla="*/ 73377 h 181695"/>
                <a:gd name="connsiteX5" fmla="*/ 45952 w 162598"/>
                <a:gd name="connsiteY5" fmla="*/ 181696 h 181695"/>
                <a:gd name="connsiteX6" fmla="*/ 0 w 162598"/>
                <a:gd name="connsiteY6" fmla="*/ 181696 h 181695"/>
                <a:gd name="connsiteX7" fmla="*/ 0 w 162598"/>
                <a:gd name="connsiteY7" fmla="*/ 0 h 181695"/>
                <a:gd name="connsiteX8" fmla="*/ 38882 w 162598"/>
                <a:gd name="connsiteY8" fmla="*/ 0 h 181695"/>
                <a:gd name="connsiteX9" fmla="*/ 120181 w 162598"/>
                <a:gd name="connsiteY9" fmla="*/ 108319 h 18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2598" h="181695">
                  <a:moveTo>
                    <a:pt x="120181" y="0"/>
                  </a:moveTo>
                  <a:lnTo>
                    <a:pt x="162598" y="0"/>
                  </a:lnTo>
                  <a:lnTo>
                    <a:pt x="162598" y="181696"/>
                  </a:lnTo>
                  <a:lnTo>
                    <a:pt x="127251" y="181696"/>
                  </a:lnTo>
                  <a:lnTo>
                    <a:pt x="45952" y="73377"/>
                  </a:lnTo>
                  <a:lnTo>
                    <a:pt x="45952" y="181696"/>
                  </a:lnTo>
                  <a:lnTo>
                    <a:pt x="0" y="181696"/>
                  </a:lnTo>
                  <a:lnTo>
                    <a:pt x="0" y="0"/>
                  </a:lnTo>
                  <a:lnTo>
                    <a:pt x="38882" y="0"/>
                  </a:lnTo>
                  <a:lnTo>
                    <a:pt x="120181" y="108319"/>
                  </a:lnTo>
                  <a:close/>
                </a:path>
              </a:pathLst>
            </a:custGeom>
            <a:solidFill>
              <a:srgbClr val="C6C6C6"/>
            </a:solidFill>
            <a:ln w="35319"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B3BBA257-D523-324D-9176-6B50086F5AD3}"/>
                </a:ext>
              </a:extLst>
            </p:cNvPr>
            <p:cNvSpPr/>
            <p:nvPr/>
          </p:nvSpPr>
          <p:spPr>
            <a:xfrm>
              <a:off x="4715680" y="4267595"/>
              <a:ext cx="144924" cy="183919"/>
            </a:xfrm>
            <a:custGeom>
              <a:avLst/>
              <a:gdLst>
                <a:gd name="connsiteX0" fmla="*/ 0 w 144924"/>
                <a:gd name="connsiteY0" fmla="*/ 164225 h 183919"/>
                <a:gd name="connsiteX1" fmla="*/ 17674 w 144924"/>
                <a:gd name="connsiteY1" fmla="*/ 132778 h 183919"/>
                <a:gd name="connsiteX2" fmla="*/ 74230 w 144924"/>
                <a:gd name="connsiteY2" fmla="*/ 150248 h 183919"/>
                <a:gd name="connsiteX3" fmla="*/ 102507 w 144924"/>
                <a:gd name="connsiteY3" fmla="*/ 132778 h 183919"/>
                <a:gd name="connsiteX4" fmla="*/ 63625 w 144924"/>
                <a:gd name="connsiteY4" fmla="*/ 108318 h 183919"/>
                <a:gd name="connsiteX5" fmla="*/ 3535 w 144924"/>
                <a:gd name="connsiteY5" fmla="*/ 52412 h 183919"/>
                <a:gd name="connsiteX6" fmla="*/ 70695 w 144924"/>
                <a:gd name="connsiteY6" fmla="*/ 0 h 183919"/>
                <a:gd name="connsiteX7" fmla="*/ 141390 w 144924"/>
                <a:gd name="connsiteY7" fmla="*/ 20965 h 183919"/>
                <a:gd name="connsiteX8" fmla="*/ 120181 w 144924"/>
                <a:gd name="connsiteY8" fmla="*/ 52412 h 183919"/>
                <a:gd name="connsiteX9" fmla="*/ 70695 w 144924"/>
                <a:gd name="connsiteY9" fmla="*/ 34941 h 183919"/>
                <a:gd name="connsiteX10" fmla="*/ 45952 w 144924"/>
                <a:gd name="connsiteY10" fmla="*/ 48918 h 183919"/>
                <a:gd name="connsiteX11" fmla="*/ 81299 w 144924"/>
                <a:gd name="connsiteY11" fmla="*/ 69883 h 183919"/>
                <a:gd name="connsiteX12" fmla="*/ 144925 w 144924"/>
                <a:gd name="connsiteY12" fmla="*/ 129283 h 183919"/>
                <a:gd name="connsiteX13" fmla="*/ 70695 w 144924"/>
                <a:gd name="connsiteY13" fmla="*/ 181695 h 183919"/>
                <a:gd name="connsiteX14" fmla="*/ 0 w 144924"/>
                <a:gd name="connsiteY14" fmla="*/ 164225 h 183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4924" h="183919">
                  <a:moveTo>
                    <a:pt x="0" y="164225"/>
                  </a:moveTo>
                  <a:lnTo>
                    <a:pt x="17674" y="132778"/>
                  </a:lnTo>
                  <a:cubicBezTo>
                    <a:pt x="35347" y="146754"/>
                    <a:pt x="53021" y="150248"/>
                    <a:pt x="74230" y="150248"/>
                  </a:cubicBezTo>
                  <a:cubicBezTo>
                    <a:pt x="91903" y="150248"/>
                    <a:pt x="102507" y="143260"/>
                    <a:pt x="102507" y="132778"/>
                  </a:cubicBezTo>
                  <a:cubicBezTo>
                    <a:pt x="102507" y="122295"/>
                    <a:pt x="91903" y="118801"/>
                    <a:pt x="63625" y="108318"/>
                  </a:cubicBezTo>
                  <a:cubicBezTo>
                    <a:pt x="24743" y="97836"/>
                    <a:pt x="3535" y="80365"/>
                    <a:pt x="3535" y="52412"/>
                  </a:cubicBezTo>
                  <a:cubicBezTo>
                    <a:pt x="3535" y="20965"/>
                    <a:pt x="28278" y="0"/>
                    <a:pt x="70695" y="0"/>
                  </a:cubicBezTo>
                  <a:cubicBezTo>
                    <a:pt x="95438" y="0"/>
                    <a:pt x="120181" y="6988"/>
                    <a:pt x="141390" y="20965"/>
                  </a:cubicBezTo>
                  <a:lnTo>
                    <a:pt x="120181" y="52412"/>
                  </a:lnTo>
                  <a:cubicBezTo>
                    <a:pt x="106042" y="41930"/>
                    <a:pt x="88369" y="34941"/>
                    <a:pt x="70695" y="34941"/>
                  </a:cubicBezTo>
                  <a:cubicBezTo>
                    <a:pt x="56556" y="34941"/>
                    <a:pt x="45952" y="41930"/>
                    <a:pt x="45952" y="48918"/>
                  </a:cubicBezTo>
                  <a:cubicBezTo>
                    <a:pt x="45952" y="59400"/>
                    <a:pt x="53021" y="62895"/>
                    <a:pt x="81299" y="69883"/>
                  </a:cubicBezTo>
                  <a:cubicBezTo>
                    <a:pt x="123716" y="80365"/>
                    <a:pt x="144925" y="97836"/>
                    <a:pt x="144925" y="129283"/>
                  </a:cubicBezTo>
                  <a:cubicBezTo>
                    <a:pt x="144925" y="160731"/>
                    <a:pt x="116647" y="181695"/>
                    <a:pt x="70695" y="181695"/>
                  </a:cubicBezTo>
                  <a:cubicBezTo>
                    <a:pt x="49486" y="188684"/>
                    <a:pt x="21208" y="178201"/>
                    <a:pt x="0" y="164225"/>
                  </a:cubicBezTo>
                </a:path>
              </a:pathLst>
            </a:custGeom>
            <a:solidFill>
              <a:srgbClr val="C6C6C6"/>
            </a:solidFill>
            <a:ln w="35319"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EDD3D1D1-5C00-9A47-8891-C80C8FF0053A}"/>
                </a:ext>
              </a:extLst>
            </p:cNvPr>
            <p:cNvSpPr/>
            <p:nvPr/>
          </p:nvSpPr>
          <p:spPr>
            <a:xfrm>
              <a:off x="4906556" y="4271089"/>
              <a:ext cx="45951" cy="181695"/>
            </a:xfrm>
            <a:custGeom>
              <a:avLst/>
              <a:gdLst>
                <a:gd name="connsiteX0" fmla="*/ 0 w 45951"/>
                <a:gd name="connsiteY0" fmla="*/ 0 h 181695"/>
                <a:gd name="connsiteX1" fmla="*/ 45952 w 45951"/>
                <a:gd name="connsiteY1" fmla="*/ 0 h 181695"/>
                <a:gd name="connsiteX2" fmla="*/ 45952 w 45951"/>
                <a:gd name="connsiteY2" fmla="*/ 181695 h 181695"/>
                <a:gd name="connsiteX3" fmla="*/ 0 w 45951"/>
                <a:gd name="connsiteY3" fmla="*/ 181695 h 181695"/>
              </a:gdLst>
              <a:ahLst/>
              <a:cxnLst>
                <a:cxn ang="0">
                  <a:pos x="connsiteX0" y="connsiteY0"/>
                </a:cxn>
                <a:cxn ang="0">
                  <a:pos x="connsiteX1" y="connsiteY1"/>
                </a:cxn>
                <a:cxn ang="0">
                  <a:pos x="connsiteX2" y="connsiteY2"/>
                </a:cxn>
                <a:cxn ang="0">
                  <a:pos x="connsiteX3" y="connsiteY3"/>
                </a:cxn>
              </a:cxnLst>
              <a:rect l="l" t="t" r="r" b="b"/>
              <a:pathLst>
                <a:path w="45951" h="181695">
                  <a:moveTo>
                    <a:pt x="0" y="0"/>
                  </a:moveTo>
                  <a:lnTo>
                    <a:pt x="45952" y="0"/>
                  </a:lnTo>
                  <a:lnTo>
                    <a:pt x="45952" y="181695"/>
                  </a:lnTo>
                  <a:lnTo>
                    <a:pt x="0" y="181695"/>
                  </a:lnTo>
                  <a:close/>
                </a:path>
              </a:pathLst>
            </a:custGeom>
            <a:solidFill>
              <a:srgbClr val="C6C6C6"/>
            </a:solidFill>
            <a:ln w="35319"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C3E0FBEE-5C4F-C242-B6A8-A3ADD855455D}"/>
                </a:ext>
              </a:extLst>
            </p:cNvPr>
            <p:cNvSpPr/>
            <p:nvPr/>
          </p:nvSpPr>
          <p:spPr>
            <a:xfrm>
              <a:off x="4984321" y="4271089"/>
              <a:ext cx="151993" cy="181695"/>
            </a:xfrm>
            <a:custGeom>
              <a:avLst/>
              <a:gdLst>
                <a:gd name="connsiteX0" fmla="*/ 151994 w 151993"/>
                <a:gd name="connsiteY0" fmla="*/ 0 h 181695"/>
                <a:gd name="connsiteX1" fmla="*/ 151994 w 151993"/>
                <a:gd name="connsiteY1" fmla="*/ 41930 h 181695"/>
                <a:gd name="connsiteX2" fmla="*/ 98973 w 151993"/>
                <a:gd name="connsiteY2" fmla="*/ 41930 h 181695"/>
                <a:gd name="connsiteX3" fmla="*/ 98973 w 151993"/>
                <a:gd name="connsiteY3" fmla="*/ 181696 h 181695"/>
                <a:gd name="connsiteX4" fmla="*/ 53021 w 151993"/>
                <a:gd name="connsiteY4" fmla="*/ 181696 h 181695"/>
                <a:gd name="connsiteX5" fmla="*/ 53021 w 151993"/>
                <a:gd name="connsiteY5" fmla="*/ 41930 h 181695"/>
                <a:gd name="connsiteX6" fmla="*/ 0 w 151993"/>
                <a:gd name="connsiteY6" fmla="*/ 41930 h 181695"/>
                <a:gd name="connsiteX7" fmla="*/ 0 w 151993"/>
                <a:gd name="connsiteY7" fmla="*/ 0 h 18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993" h="181695">
                  <a:moveTo>
                    <a:pt x="151994" y="0"/>
                  </a:moveTo>
                  <a:lnTo>
                    <a:pt x="151994" y="41930"/>
                  </a:lnTo>
                  <a:lnTo>
                    <a:pt x="98973" y="41930"/>
                  </a:lnTo>
                  <a:lnTo>
                    <a:pt x="98973" y="181696"/>
                  </a:lnTo>
                  <a:lnTo>
                    <a:pt x="53021" y="181696"/>
                  </a:lnTo>
                  <a:lnTo>
                    <a:pt x="53021" y="41930"/>
                  </a:lnTo>
                  <a:lnTo>
                    <a:pt x="0" y="41930"/>
                  </a:lnTo>
                  <a:lnTo>
                    <a:pt x="0" y="0"/>
                  </a:lnTo>
                  <a:close/>
                </a:path>
              </a:pathLst>
            </a:custGeom>
            <a:solidFill>
              <a:srgbClr val="C6C6C6"/>
            </a:solidFill>
            <a:ln w="35319"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BD42162E-77C3-E04E-8922-73771BAFD997}"/>
                </a:ext>
              </a:extLst>
            </p:cNvPr>
            <p:cNvSpPr/>
            <p:nvPr/>
          </p:nvSpPr>
          <p:spPr>
            <a:xfrm>
              <a:off x="5168128" y="4271089"/>
              <a:ext cx="45951" cy="181695"/>
            </a:xfrm>
            <a:custGeom>
              <a:avLst/>
              <a:gdLst>
                <a:gd name="connsiteX0" fmla="*/ 0 w 45951"/>
                <a:gd name="connsiteY0" fmla="*/ 0 h 181695"/>
                <a:gd name="connsiteX1" fmla="*/ 45952 w 45951"/>
                <a:gd name="connsiteY1" fmla="*/ 0 h 181695"/>
                <a:gd name="connsiteX2" fmla="*/ 45952 w 45951"/>
                <a:gd name="connsiteY2" fmla="*/ 181695 h 181695"/>
                <a:gd name="connsiteX3" fmla="*/ 0 w 45951"/>
                <a:gd name="connsiteY3" fmla="*/ 181695 h 181695"/>
              </a:gdLst>
              <a:ahLst/>
              <a:cxnLst>
                <a:cxn ang="0">
                  <a:pos x="connsiteX0" y="connsiteY0"/>
                </a:cxn>
                <a:cxn ang="0">
                  <a:pos x="connsiteX1" y="connsiteY1"/>
                </a:cxn>
                <a:cxn ang="0">
                  <a:pos x="connsiteX2" y="connsiteY2"/>
                </a:cxn>
                <a:cxn ang="0">
                  <a:pos x="connsiteX3" y="connsiteY3"/>
                </a:cxn>
              </a:cxnLst>
              <a:rect l="l" t="t" r="r" b="b"/>
              <a:pathLst>
                <a:path w="45951" h="181695">
                  <a:moveTo>
                    <a:pt x="0" y="0"/>
                  </a:moveTo>
                  <a:lnTo>
                    <a:pt x="45952" y="0"/>
                  </a:lnTo>
                  <a:lnTo>
                    <a:pt x="45952" y="181695"/>
                  </a:lnTo>
                  <a:lnTo>
                    <a:pt x="0" y="181695"/>
                  </a:lnTo>
                  <a:close/>
                </a:path>
              </a:pathLst>
            </a:custGeom>
            <a:solidFill>
              <a:srgbClr val="C6C6C6"/>
            </a:solidFill>
            <a:ln w="35319"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86961CE3-C823-7642-B3FA-BCB123CA81D1}"/>
                </a:ext>
              </a:extLst>
            </p:cNvPr>
            <p:cNvSpPr/>
            <p:nvPr/>
          </p:nvSpPr>
          <p:spPr>
            <a:xfrm>
              <a:off x="5256496" y="4267595"/>
              <a:ext cx="197945" cy="188683"/>
            </a:xfrm>
            <a:custGeom>
              <a:avLst/>
              <a:gdLst>
                <a:gd name="connsiteX0" fmla="*/ 148460 w 197945"/>
                <a:gd name="connsiteY0" fmla="*/ 94342 h 188683"/>
                <a:gd name="connsiteX1" fmla="*/ 95438 w 197945"/>
                <a:gd name="connsiteY1" fmla="*/ 41930 h 188683"/>
                <a:gd name="connsiteX2" fmla="*/ 42417 w 197945"/>
                <a:gd name="connsiteY2" fmla="*/ 94342 h 188683"/>
                <a:gd name="connsiteX3" fmla="*/ 95438 w 197945"/>
                <a:gd name="connsiteY3" fmla="*/ 146754 h 188683"/>
                <a:gd name="connsiteX4" fmla="*/ 148460 w 197945"/>
                <a:gd name="connsiteY4" fmla="*/ 94342 h 188683"/>
                <a:gd name="connsiteX5" fmla="*/ 0 w 197945"/>
                <a:gd name="connsiteY5" fmla="*/ 94342 h 188683"/>
                <a:gd name="connsiteX6" fmla="*/ 98973 w 197945"/>
                <a:gd name="connsiteY6" fmla="*/ 0 h 188683"/>
                <a:gd name="connsiteX7" fmla="*/ 197946 w 197945"/>
                <a:gd name="connsiteY7" fmla="*/ 94342 h 188683"/>
                <a:gd name="connsiteX8" fmla="*/ 98973 w 197945"/>
                <a:gd name="connsiteY8" fmla="*/ 188684 h 188683"/>
                <a:gd name="connsiteX9" fmla="*/ 0 w 197945"/>
                <a:gd name="connsiteY9" fmla="*/ 94342 h 18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945" h="188683">
                  <a:moveTo>
                    <a:pt x="148460" y="94342"/>
                  </a:moveTo>
                  <a:cubicBezTo>
                    <a:pt x="148460" y="62895"/>
                    <a:pt x="127251" y="41930"/>
                    <a:pt x="95438" y="41930"/>
                  </a:cubicBezTo>
                  <a:cubicBezTo>
                    <a:pt x="63626" y="41930"/>
                    <a:pt x="42417" y="62895"/>
                    <a:pt x="42417" y="94342"/>
                  </a:cubicBezTo>
                  <a:cubicBezTo>
                    <a:pt x="42417" y="125789"/>
                    <a:pt x="63626" y="146754"/>
                    <a:pt x="95438" y="146754"/>
                  </a:cubicBezTo>
                  <a:cubicBezTo>
                    <a:pt x="127251" y="146754"/>
                    <a:pt x="148460" y="125789"/>
                    <a:pt x="148460" y="94342"/>
                  </a:cubicBezTo>
                  <a:moveTo>
                    <a:pt x="0" y="94342"/>
                  </a:moveTo>
                  <a:cubicBezTo>
                    <a:pt x="0" y="38436"/>
                    <a:pt x="42417" y="0"/>
                    <a:pt x="98973" y="0"/>
                  </a:cubicBezTo>
                  <a:cubicBezTo>
                    <a:pt x="155529" y="0"/>
                    <a:pt x="197946" y="38436"/>
                    <a:pt x="197946" y="94342"/>
                  </a:cubicBezTo>
                  <a:cubicBezTo>
                    <a:pt x="197946" y="150248"/>
                    <a:pt x="155529" y="188684"/>
                    <a:pt x="98973" y="188684"/>
                  </a:cubicBezTo>
                  <a:cubicBezTo>
                    <a:pt x="42417" y="188684"/>
                    <a:pt x="0" y="150248"/>
                    <a:pt x="0" y="94342"/>
                  </a:cubicBezTo>
                </a:path>
              </a:pathLst>
            </a:custGeom>
            <a:solidFill>
              <a:srgbClr val="C6C6C6"/>
            </a:solidFill>
            <a:ln w="35319"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BA1FC963-3C56-B746-914E-DDA0220BC88B}"/>
                </a:ext>
              </a:extLst>
            </p:cNvPr>
            <p:cNvSpPr/>
            <p:nvPr/>
          </p:nvSpPr>
          <p:spPr>
            <a:xfrm>
              <a:off x="5493325" y="4271089"/>
              <a:ext cx="162598" cy="181695"/>
            </a:xfrm>
            <a:custGeom>
              <a:avLst/>
              <a:gdLst>
                <a:gd name="connsiteX0" fmla="*/ 116647 w 162598"/>
                <a:gd name="connsiteY0" fmla="*/ 0 h 181695"/>
                <a:gd name="connsiteX1" fmla="*/ 162598 w 162598"/>
                <a:gd name="connsiteY1" fmla="*/ 0 h 181695"/>
                <a:gd name="connsiteX2" fmla="*/ 162598 w 162598"/>
                <a:gd name="connsiteY2" fmla="*/ 181696 h 181695"/>
                <a:gd name="connsiteX3" fmla="*/ 123716 w 162598"/>
                <a:gd name="connsiteY3" fmla="*/ 181696 h 181695"/>
                <a:gd name="connsiteX4" fmla="*/ 42417 w 162598"/>
                <a:gd name="connsiteY4" fmla="*/ 73377 h 181695"/>
                <a:gd name="connsiteX5" fmla="*/ 42417 w 162598"/>
                <a:gd name="connsiteY5" fmla="*/ 181696 h 181695"/>
                <a:gd name="connsiteX6" fmla="*/ 0 w 162598"/>
                <a:gd name="connsiteY6" fmla="*/ 181696 h 181695"/>
                <a:gd name="connsiteX7" fmla="*/ 0 w 162598"/>
                <a:gd name="connsiteY7" fmla="*/ 0 h 181695"/>
                <a:gd name="connsiteX8" fmla="*/ 35347 w 162598"/>
                <a:gd name="connsiteY8" fmla="*/ 0 h 181695"/>
                <a:gd name="connsiteX9" fmla="*/ 116647 w 162598"/>
                <a:gd name="connsiteY9" fmla="*/ 108319 h 18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2598" h="181695">
                  <a:moveTo>
                    <a:pt x="116647" y="0"/>
                  </a:moveTo>
                  <a:lnTo>
                    <a:pt x="162598" y="0"/>
                  </a:lnTo>
                  <a:lnTo>
                    <a:pt x="162598" y="181696"/>
                  </a:lnTo>
                  <a:lnTo>
                    <a:pt x="123716" y="181696"/>
                  </a:lnTo>
                  <a:lnTo>
                    <a:pt x="42417" y="73377"/>
                  </a:lnTo>
                  <a:lnTo>
                    <a:pt x="42417" y="181696"/>
                  </a:lnTo>
                  <a:lnTo>
                    <a:pt x="0" y="181696"/>
                  </a:lnTo>
                  <a:lnTo>
                    <a:pt x="0" y="0"/>
                  </a:lnTo>
                  <a:lnTo>
                    <a:pt x="35347" y="0"/>
                  </a:lnTo>
                  <a:lnTo>
                    <a:pt x="116647" y="108319"/>
                  </a:lnTo>
                  <a:close/>
                </a:path>
              </a:pathLst>
            </a:custGeom>
            <a:solidFill>
              <a:srgbClr val="C6C6C6"/>
            </a:solidFill>
            <a:ln w="35319" cap="flat">
              <a:noFill/>
              <a:prstDash val="solid"/>
              <a:miter/>
            </a:ln>
          </p:spPr>
          <p:txBody>
            <a:bodyPr rtlCol="0" anchor="ctr"/>
            <a:lstStyle/>
            <a:p>
              <a:endParaRPr lang="en-US"/>
            </a:p>
          </p:txBody>
        </p:sp>
      </p:grpSp>
      <p:grpSp>
        <p:nvGrpSpPr>
          <p:cNvPr id="64" name="Group 63">
            <a:extLst>
              <a:ext uri="{FF2B5EF4-FFF2-40B4-BE49-F238E27FC236}">
                <a16:creationId xmlns:a16="http://schemas.microsoft.com/office/drawing/2014/main" id="{78EA1B27-C04A-E942-BA05-5B2B19B7030C}"/>
              </a:ext>
            </a:extLst>
          </p:cNvPr>
          <p:cNvGrpSpPr/>
          <p:nvPr/>
        </p:nvGrpSpPr>
        <p:grpSpPr>
          <a:xfrm>
            <a:off x="5754896" y="4267595"/>
            <a:ext cx="749365" cy="188683"/>
            <a:chOff x="5754896" y="4267595"/>
            <a:chExt cx="749365" cy="188683"/>
          </a:xfrm>
        </p:grpSpPr>
        <p:sp>
          <p:nvSpPr>
            <p:cNvPr id="30" name="Freeform 29">
              <a:extLst>
                <a:ext uri="{FF2B5EF4-FFF2-40B4-BE49-F238E27FC236}">
                  <a16:creationId xmlns:a16="http://schemas.microsoft.com/office/drawing/2014/main" id="{D47A7575-CDFF-A84F-AAC0-42E51887CDD1}"/>
                </a:ext>
              </a:extLst>
            </p:cNvPr>
            <p:cNvSpPr/>
            <p:nvPr/>
          </p:nvSpPr>
          <p:spPr>
            <a:xfrm>
              <a:off x="5754896" y="4271089"/>
              <a:ext cx="141389" cy="181695"/>
            </a:xfrm>
            <a:custGeom>
              <a:avLst/>
              <a:gdLst>
                <a:gd name="connsiteX0" fmla="*/ 141390 w 141389"/>
                <a:gd name="connsiteY0" fmla="*/ 143260 h 181695"/>
                <a:gd name="connsiteX1" fmla="*/ 141390 w 141389"/>
                <a:gd name="connsiteY1" fmla="*/ 181696 h 181695"/>
                <a:gd name="connsiteX2" fmla="*/ 0 w 141389"/>
                <a:gd name="connsiteY2" fmla="*/ 181696 h 181695"/>
                <a:gd name="connsiteX3" fmla="*/ 0 w 141389"/>
                <a:gd name="connsiteY3" fmla="*/ 150248 h 181695"/>
                <a:gd name="connsiteX4" fmla="*/ 84834 w 141389"/>
                <a:gd name="connsiteY4" fmla="*/ 38436 h 181695"/>
                <a:gd name="connsiteX5" fmla="*/ 3535 w 141389"/>
                <a:gd name="connsiteY5" fmla="*/ 38436 h 181695"/>
                <a:gd name="connsiteX6" fmla="*/ 3535 w 141389"/>
                <a:gd name="connsiteY6" fmla="*/ 0 h 181695"/>
                <a:gd name="connsiteX7" fmla="*/ 137855 w 141389"/>
                <a:gd name="connsiteY7" fmla="*/ 0 h 181695"/>
                <a:gd name="connsiteX8" fmla="*/ 137855 w 141389"/>
                <a:gd name="connsiteY8" fmla="*/ 31447 h 181695"/>
                <a:gd name="connsiteX9" fmla="*/ 56556 w 141389"/>
                <a:gd name="connsiteY9" fmla="*/ 143260 h 18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389" h="181695">
                  <a:moveTo>
                    <a:pt x="141390" y="143260"/>
                  </a:moveTo>
                  <a:lnTo>
                    <a:pt x="141390" y="181696"/>
                  </a:lnTo>
                  <a:lnTo>
                    <a:pt x="0" y="181696"/>
                  </a:lnTo>
                  <a:lnTo>
                    <a:pt x="0" y="150248"/>
                  </a:lnTo>
                  <a:lnTo>
                    <a:pt x="84834" y="38436"/>
                  </a:lnTo>
                  <a:lnTo>
                    <a:pt x="3535" y="38436"/>
                  </a:lnTo>
                  <a:lnTo>
                    <a:pt x="3535" y="0"/>
                  </a:lnTo>
                  <a:lnTo>
                    <a:pt x="137855" y="0"/>
                  </a:lnTo>
                  <a:lnTo>
                    <a:pt x="137855" y="31447"/>
                  </a:lnTo>
                  <a:lnTo>
                    <a:pt x="56556" y="143260"/>
                  </a:lnTo>
                  <a:close/>
                </a:path>
              </a:pathLst>
            </a:custGeom>
            <a:solidFill>
              <a:srgbClr val="C6C6C6"/>
            </a:solidFill>
            <a:ln w="35319"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21EEF2FE-6098-DD46-9408-7CFF2E81F449}"/>
                </a:ext>
              </a:extLst>
            </p:cNvPr>
            <p:cNvSpPr/>
            <p:nvPr/>
          </p:nvSpPr>
          <p:spPr>
            <a:xfrm>
              <a:off x="5924564" y="4267595"/>
              <a:ext cx="197946" cy="188683"/>
            </a:xfrm>
            <a:custGeom>
              <a:avLst/>
              <a:gdLst>
                <a:gd name="connsiteX0" fmla="*/ 151994 w 197946"/>
                <a:gd name="connsiteY0" fmla="*/ 94342 h 188683"/>
                <a:gd name="connsiteX1" fmla="*/ 98973 w 197946"/>
                <a:gd name="connsiteY1" fmla="*/ 41930 h 188683"/>
                <a:gd name="connsiteX2" fmla="*/ 45952 w 197946"/>
                <a:gd name="connsiteY2" fmla="*/ 94342 h 188683"/>
                <a:gd name="connsiteX3" fmla="*/ 98973 w 197946"/>
                <a:gd name="connsiteY3" fmla="*/ 146754 h 188683"/>
                <a:gd name="connsiteX4" fmla="*/ 151994 w 197946"/>
                <a:gd name="connsiteY4" fmla="*/ 94342 h 188683"/>
                <a:gd name="connsiteX5" fmla="*/ 0 w 197946"/>
                <a:gd name="connsiteY5" fmla="*/ 94342 h 188683"/>
                <a:gd name="connsiteX6" fmla="*/ 98973 w 197946"/>
                <a:gd name="connsiteY6" fmla="*/ 0 h 188683"/>
                <a:gd name="connsiteX7" fmla="*/ 197946 w 197946"/>
                <a:gd name="connsiteY7" fmla="*/ 94342 h 188683"/>
                <a:gd name="connsiteX8" fmla="*/ 98973 w 197946"/>
                <a:gd name="connsiteY8" fmla="*/ 188684 h 188683"/>
                <a:gd name="connsiteX9" fmla="*/ 0 w 197946"/>
                <a:gd name="connsiteY9" fmla="*/ 94342 h 18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946" h="188683">
                  <a:moveTo>
                    <a:pt x="151994" y="94342"/>
                  </a:moveTo>
                  <a:cubicBezTo>
                    <a:pt x="151994" y="62895"/>
                    <a:pt x="130786" y="41930"/>
                    <a:pt x="98973" y="41930"/>
                  </a:cubicBezTo>
                  <a:cubicBezTo>
                    <a:pt x="67160" y="41930"/>
                    <a:pt x="45952" y="62895"/>
                    <a:pt x="45952" y="94342"/>
                  </a:cubicBezTo>
                  <a:cubicBezTo>
                    <a:pt x="45952" y="125789"/>
                    <a:pt x="67160" y="146754"/>
                    <a:pt x="98973" y="146754"/>
                  </a:cubicBezTo>
                  <a:cubicBezTo>
                    <a:pt x="130786" y="146754"/>
                    <a:pt x="151994" y="125789"/>
                    <a:pt x="151994" y="94342"/>
                  </a:cubicBezTo>
                  <a:moveTo>
                    <a:pt x="0" y="94342"/>
                  </a:moveTo>
                  <a:cubicBezTo>
                    <a:pt x="0" y="38436"/>
                    <a:pt x="42417" y="0"/>
                    <a:pt x="98973" y="0"/>
                  </a:cubicBezTo>
                  <a:cubicBezTo>
                    <a:pt x="155529" y="0"/>
                    <a:pt x="197946" y="38436"/>
                    <a:pt x="197946" y="94342"/>
                  </a:cubicBezTo>
                  <a:cubicBezTo>
                    <a:pt x="197946" y="150248"/>
                    <a:pt x="155529" y="188684"/>
                    <a:pt x="98973" y="188684"/>
                  </a:cubicBezTo>
                  <a:cubicBezTo>
                    <a:pt x="42417" y="188684"/>
                    <a:pt x="0" y="150248"/>
                    <a:pt x="0" y="94342"/>
                  </a:cubicBezTo>
                </a:path>
              </a:pathLst>
            </a:custGeom>
            <a:solidFill>
              <a:srgbClr val="C6C6C6"/>
            </a:solidFill>
            <a:ln w="35319"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03C02D78-4498-6841-924E-7AFAE9E4F394}"/>
                </a:ext>
              </a:extLst>
            </p:cNvPr>
            <p:cNvSpPr/>
            <p:nvPr/>
          </p:nvSpPr>
          <p:spPr>
            <a:xfrm>
              <a:off x="6164927" y="4271089"/>
              <a:ext cx="159063" cy="181695"/>
            </a:xfrm>
            <a:custGeom>
              <a:avLst/>
              <a:gdLst>
                <a:gd name="connsiteX0" fmla="*/ 116647 w 159063"/>
                <a:gd name="connsiteY0" fmla="*/ 0 h 181695"/>
                <a:gd name="connsiteX1" fmla="*/ 159064 w 159063"/>
                <a:gd name="connsiteY1" fmla="*/ 0 h 181695"/>
                <a:gd name="connsiteX2" fmla="*/ 159064 w 159063"/>
                <a:gd name="connsiteY2" fmla="*/ 181696 h 181695"/>
                <a:gd name="connsiteX3" fmla="*/ 123716 w 159063"/>
                <a:gd name="connsiteY3" fmla="*/ 181696 h 181695"/>
                <a:gd name="connsiteX4" fmla="*/ 42417 w 159063"/>
                <a:gd name="connsiteY4" fmla="*/ 73377 h 181695"/>
                <a:gd name="connsiteX5" fmla="*/ 42417 w 159063"/>
                <a:gd name="connsiteY5" fmla="*/ 181696 h 181695"/>
                <a:gd name="connsiteX6" fmla="*/ 0 w 159063"/>
                <a:gd name="connsiteY6" fmla="*/ 181696 h 181695"/>
                <a:gd name="connsiteX7" fmla="*/ 0 w 159063"/>
                <a:gd name="connsiteY7" fmla="*/ 0 h 181695"/>
                <a:gd name="connsiteX8" fmla="*/ 35347 w 159063"/>
                <a:gd name="connsiteY8" fmla="*/ 0 h 181695"/>
                <a:gd name="connsiteX9" fmla="*/ 116647 w 159063"/>
                <a:gd name="connsiteY9" fmla="*/ 108319 h 18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063" h="181695">
                  <a:moveTo>
                    <a:pt x="116647" y="0"/>
                  </a:moveTo>
                  <a:lnTo>
                    <a:pt x="159064" y="0"/>
                  </a:lnTo>
                  <a:lnTo>
                    <a:pt x="159064" y="181696"/>
                  </a:lnTo>
                  <a:lnTo>
                    <a:pt x="123716" y="181696"/>
                  </a:lnTo>
                  <a:lnTo>
                    <a:pt x="42417" y="73377"/>
                  </a:lnTo>
                  <a:lnTo>
                    <a:pt x="42417" y="181696"/>
                  </a:lnTo>
                  <a:lnTo>
                    <a:pt x="0" y="181696"/>
                  </a:lnTo>
                  <a:lnTo>
                    <a:pt x="0" y="0"/>
                  </a:lnTo>
                  <a:lnTo>
                    <a:pt x="35347" y="0"/>
                  </a:lnTo>
                  <a:lnTo>
                    <a:pt x="116647" y="108319"/>
                  </a:lnTo>
                  <a:close/>
                </a:path>
              </a:pathLst>
            </a:custGeom>
            <a:solidFill>
              <a:srgbClr val="C6C6C6"/>
            </a:solidFill>
            <a:ln w="35319"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89853566-484E-B64F-AE21-D5B805B51C79}"/>
                </a:ext>
              </a:extLst>
            </p:cNvPr>
            <p:cNvSpPr/>
            <p:nvPr/>
          </p:nvSpPr>
          <p:spPr>
            <a:xfrm>
              <a:off x="6377011" y="4271089"/>
              <a:ext cx="127250" cy="181695"/>
            </a:xfrm>
            <a:custGeom>
              <a:avLst/>
              <a:gdLst>
                <a:gd name="connsiteX0" fmla="*/ 42417 w 127250"/>
                <a:gd name="connsiteY0" fmla="*/ 146754 h 181695"/>
                <a:gd name="connsiteX1" fmla="*/ 127251 w 127250"/>
                <a:gd name="connsiteY1" fmla="*/ 146754 h 181695"/>
                <a:gd name="connsiteX2" fmla="*/ 127251 w 127250"/>
                <a:gd name="connsiteY2" fmla="*/ 181696 h 181695"/>
                <a:gd name="connsiteX3" fmla="*/ 0 w 127250"/>
                <a:gd name="connsiteY3" fmla="*/ 181696 h 181695"/>
                <a:gd name="connsiteX4" fmla="*/ 0 w 127250"/>
                <a:gd name="connsiteY4" fmla="*/ 0 h 181695"/>
                <a:gd name="connsiteX5" fmla="*/ 123716 w 127250"/>
                <a:gd name="connsiteY5" fmla="*/ 0 h 181695"/>
                <a:gd name="connsiteX6" fmla="*/ 123716 w 127250"/>
                <a:gd name="connsiteY6" fmla="*/ 34941 h 181695"/>
                <a:gd name="connsiteX7" fmla="*/ 42417 w 127250"/>
                <a:gd name="connsiteY7" fmla="*/ 34941 h 181695"/>
                <a:gd name="connsiteX8" fmla="*/ 42417 w 127250"/>
                <a:gd name="connsiteY8" fmla="*/ 73377 h 181695"/>
                <a:gd name="connsiteX9" fmla="*/ 116647 w 127250"/>
                <a:gd name="connsiteY9" fmla="*/ 73377 h 181695"/>
                <a:gd name="connsiteX10" fmla="*/ 116647 w 127250"/>
                <a:gd name="connsiteY10" fmla="*/ 108319 h 181695"/>
                <a:gd name="connsiteX11" fmla="*/ 42417 w 127250"/>
                <a:gd name="connsiteY11" fmla="*/ 108319 h 18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250" h="181695">
                  <a:moveTo>
                    <a:pt x="42417" y="146754"/>
                  </a:moveTo>
                  <a:lnTo>
                    <a:pt x="127251" y="146754"/>
                  </a:lnTo>
                  <a:lnTo>
                    <a:pt x="127251" y="181696"/>
                  </a:lnTo>
                  <a:lnTo>
                    <a:pt x="0" y="181696"/>
                  </a:lnTo>
                  <a:lnTo>
                    <a:pt x="0" y="0"/>
                  </a:lnTo>
                  <a:lnTo>
                    <a:pt x="123716" y="0"/>
                  </a:lnTo>
                  <a:lnTo>
                    <a:pt x="123716" y="34941"/>
                  </a:lnTo>
                  <a:lnTo>
                    <a:pt x="42417" y="34941"/>
                  </a:lnTo>
                  <a:lnTo>
                    <a:pt x="42417" y="73377"/>
                  </a:lnTo>
                  <a:lnTo>
                    <a:pt x="116647" y="73377"/>
                  </a:lnTo>
                  <a:lnTo>
                    <a:pt x="116647" y="108319"/>
                  </a:lnTo>
                  <a:lnTo>
                    <a:pt x="42417" y="108319"/>
                  </a:lnTo>
                  <a:close/>
                </a:path>
              </a:pathLst>
            </a:custGeom>
            <a:solidFill>
              <a:srgbClr val="C6C6C6"/>
            </a:solidFill>
            <a:ln w="35319" cap="flat">
              <a:noFill/>
              <a:prstDash val="solid"/>
              <a:miter/>
            </a:ln>
          </p:spPr>
          <p:txBody>
            <a:bodyPr rtlCol="0" anchor="ctr"/>
            <a:lstStyle/>
            <a:p>
              <a:endParaRPr lang="en-US"/>
            </a:p>
          </p:txBody>
        </p:sp>
      </p:grpSp>
      <p:sp>
        <p:nvSpPr>
          <p:cNvPr id="36" name="Freeform 35">
            <a:extLst>
              <a:ext uri="{FF2B5EF4-FFF2-40B4-BE49-F238E27FC236}">
                <a16:creationId xmlns:a16="http://schemas.microsoft.com/office/drawing/2014/main" id="{6435BAFC-A278-E647-B301-815FFCF77766}"/>
              </a:ext>
            </a:extLst>
          </p:cNvPr>
          <p:cNvSpPr/>
          <p:nvPr/>
        </p:nvSpPr>
        <p:spPr>
          <a:xfrm>
            <a:off x="1152247" y="2439614"/>
            <a:ext cx="1410364" cy="1586341"/>
          </a:xfrm>
          <a:custGeom>
            <a:avLst/>
            <a:gdLst>
              <a:gd name="connsiteX0" fmla="*/ 1032146 w 1410364"/>
              <a:gd name="connsiteY0" fmla="*/ 0 h 1586341"/>
              <a:gd name="connsiteX1" fmla="*/ 1410364 w 1410364"/>
              <a:gd name="connsiteY1" fmla="*/ 0 h 1586341"/>
              <a:gd name="connsiteX2" fmla="*/ 1410364 w 1410364"/>
              <a:gd name="connsiteY2" fmla="*/ 1586341 h 1586341"/>
              <a:gd name="connsiteX3" fmla="*/ 1088702 w 1410364"/>
              <a:gd name="connsiteY3" fmla="*/ 1586341 h 1586341"/>
              <a:gd name="connsiteX4" fmla="*/ 378218 w 1410364"/>
              <a:gd name="connsiteY4" fmla="*/ 649911 h 1586341"/>
              <a:gd name="connsiteX5" fmla="*/ 378218 w 1410364"/>
              <a:gd name="connsiteY5" fmla="*/ 1586341 h 1586341"/>
              <a:gd name="connsiteX6" fmla="*/ 0 w 1410364"/>
              <a:gd name="connsiteY6" fmla="*/ 1586341 h 1586341"/>
              <a:gd name="connsiteX7" fmla="*/ 0 w 1410364"/>
              <a:gd name="connsiteY7" fmla="*/ 0 h 1586341"/>
              <a:gd name="connsiteX8" fmla="*/ 318127 w 1410364"/>
              <a:gd name="connsiteY8" fmla="*/ 0 h 1586341"/>
              <a:gd name="connsiteX9" fmla="*/ 1032146 w 1410364"/>
              <a:gd name="connsiteY9" fmla="*/ 939925 h 158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0364" h="1586341">
                <a:moveTo>
                  <a:pt x="1032146" y="0"/>
                </a:moveTo>
                <a:lnTo>
                  <a:pt x="1410364" y="0"/>
                </a:lnTo>
                <a:lnTo>
                  <a:pt x="1410364" y="1586341"/>
                </a:lnTo>
                <a:lnTo>
                  <a:pt x="1088702" y="1586341"/>
                </a:lnTo>
                <a:lnTo>
                  <a:pt x="378218" y="649911"/>
                </a:lnTo>
                <a:lnTo>
                  <a:pt x="378218" y="1586341"/>
                </a:lnTo>
                <a:lnTo>
                  <a:pt x="0" y="1586341"/>
                </a:lnTo>
                <a:lnTo>
                  <a:pt x="0" y="0"/>
                </a:lnTo>
                <a:lnTo>
                  <a:pt x="318127" y="0"/>
                </a:lnTo>
                <a:lnTo>
                  <a:pt x="1032146" y="939925"/>
                </a:lnTo>
                <a:close/>
              </a:path>
            </a:pathLst>
          </a:custGeom>
          <a:solidFill>
            <a:srgbClr val="C6C6C6"/>
          </a:solidFill>
          <a:ln w="35319"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6CB6C1AB-E79B-F142-8585-8B7C7C4EE6FF}"/>
              </a:ext>
            </a:extLst>
          </p:cNvPr>
          <p:cNvSpPr/>
          <p:nvPr/>
        </p:nvSpPr>
        <p:spPr>
          <a:xfrm>
            <a:off x="6722870" y="2439614"/>
            <a:ext cx="1120515" cy="1586341"/>
          </a:xfrm>
          <a:custGeom>
            <a:avLst/>
            <a:gdLst>
              <a:gd name="connsiteX0" fmla="*/ 385288 w 1120515"/>
              <a:gd name="connsiteY0" fmla="*/ 1271868 h 1586341"/>
              <a:gd name="connsiteX1" fmla="*/ 1120515 w 1120515"/>
              <a:gd name="connsiteY1" fmla="*/ 1271868 h 1586341"/>
              <a:gd name="connsiteX2" fmla="*/ 1120515 w 1120515"/>
              <a:gd name="connsiteY2" fmla="*/ 1586341 h 1586341"/>
              <a:gd name="connsiteX3" fmla="*/ 0 w 1120515"/>
              <a:gd name="connsiteY3" fmla="*/ 1586341 h 1586341"/>
              <a:gd name="connsiteX4" fmla="*/ 0 w 1120515"/>
              <a:gd name="connsiteY4" fmla="*/ 0 h 1586341"/>
              <a:gd name="connsiteX5" fmla="*/ 1092237 w 1120515"/>
              <a:gd name="connsiteY5" fmla="*/ 0 h 1586341"/>
              <a:gd name="connsiteX6" fmla="*/ 1092237 w 1120515"/>
              <a:gd name="connsiteY6" fmla="*/ 310979 h 1586341"/>
              <a:gd name="connsiteX7" fmla="*/ 385288 w 1120515"/>
              <a:gd name="connsiteY7" fmla="*/ 310979 h 1586341"/>
              <a:gd name="connsiteX8" fmla="*/ 385288 w 1120515"/>
              <a:gd name="connsiteY8" fmla="*/ 632440 h 1586341"/>
              <a:gd name="connsiteX9" fmla="*/ 1032147 w 1120515"/>
              <a:gd name="connsiteY9" fmla="*/ 632440 h 1586341"/>
              <a:gd name="connsiteX10" fmla="*/ 1032147 w 1120515"/>
              <a:gd name="connsiteY10" fmla="*/ 939925 h 1586341"/>
              <a:gd name="connsiteX11" fmla="*/ 385288 w 1120515"/>
              <a:gd name="connsiteY11" fmla="*/ 939925 h 158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20515" h="1586341">
                <a:moveTo>
                  <a:pt x="385288" y="1271868"/>
                </a:moveTo>
                <a:lnTo>
                  <a:pt x="1120515" y="1271868"/>
                </a:lnTo>
                <a:lnTo>
                  <a:pt x="1120515" y="1586341"/>
                </a:lnTo>
                <a:lnTo>
                  <a:pt x="0" y="1586341"/>
                </a:lnTo>
                <a:lnTo>
                  <a:pt x="0" y="0"/>
                </a:lnTo>
                <a:lnTo>
                  <a:pt x="1092237" y="0"/>
                </a:lnTo>
                <a:lnTo>
                  <a:pt x="1092237" y="310979"/>
                </a:lnTo>
                <a:lnTo>
                  <a:pt x="385288" y="310979"/>
                </a:lnTo>
                <a:lnTo>
                  <a:pt x="385288" y="632440"/>
                </a:lnTo>
                <a:lnTo>
                  <a:pt x="1032147" y="632440"/>
                </a:lnTo>
                <a:lnTo>
                  <a:pt x="1032147" y="939925"/>
                </a:lnTo>
                <a:lnTo>
                  <a:pt x="385288" y="939925"/>
                </a:lnTo>
                <a:close/>
              </a:path>
            </a:pathLst>
          </a:custGeom>
          <a:solidFill>
            <a:srgbClr val="C6C6C6"/>
          </a:solidFill>
          <a:ln w="35319"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83197022-09CF-D149-AE5F-40B55AD6D6C1}"/>
              </a:ext>
            </a:extLst>
          </p:cNvPr>
          <p:cNvSpPr/>
          <p:nvPr/>
        </p:nvSpPr>
        <p:spPr>
          <a:xfrm>
            <a:off x="7998914" y="2439614"/>
            <a:ext cx="1339669" cy="1586341"/>
          </a:xfrm>
          <a:custGeom>
            <a:avLst/>
            <a:gdLst>
              <a:gd name="connsiteX0" fmla="*/ 639790 w 1339669"/>
              <a:gd name="connsiteY0" fmla="*/ 321461 h 1586341"/>
              <a:gd name="connsiteX1" fmla="*/ 392357 w 1339669"/>
              <a:gd name="connsiteY1" fmla="*/ 321461 h 1586341"/>
              <a:gd name="connsiteX2" fmla="*/ 392357 w 1339669"/>
              <a:gd name="connsiteY2" fmla="*/ 782688 h 1586341"/>
              <a:gd name="connsiteX3" fmla="*/ 639790 w 1339669"/>
              <a:gd name="connsiteY3" fmla="*/ 782688 h 1586341"/>
              <a:gd name="connsiteX4" fmla="*/ 897826 w 1339669"/>
              <a:gd name="connsiteY4" fmla="*/ 555569 h 1586341"/>
              <a:gd name="connsiteX5" fmla="*/ 639790 w 1339669"/>
              <a:gd name="connsiteY5" fmla="*/ 321461 h 1586341"/>
              <a:gd name="connsiteX6" fmla="*/ 911965 w 1339669"/>
              <a:gd name="connsiteY6" fmla="*/ 1586341 h 1586341"/>
              <a:gd name="connsiteX7" fmla="*/ 607976 w 1339669"/>
              <a:gd name="connsiteY7" fmla="*/ 1072702 h 1586341"/>
              <a:gd name="connsiteX8" fmla="*/ 395892 w 1339669"/>
              <a:gd name="connsiteY8" fmla="*/ 1072702 h 1586341"/>
              <a:gd name="connsiteX9" fmla="*/ 395892 w 1339669"/>
              <a:gd name="connsiteY9" fmla="*/ 1586341 h 1586341"/>
              <a:gd name="connsiteX10" fmla="*/ 0 w 1339669"/>
              <a:gd name="connsiteY10" fmla="*/ 1586341 h 1586341"/>
              <a:gd name="connsiteX11" fmla="*/ 0 w 1339669"/>
              <a:gd name="connsiteY11" fmla="*/ 0 h 1586341"/>
              <a:gd name="connsiteX12" fmla="*/ 675137 w 1339669"/>
              <a:gd name="connsiteY12" fmla="*/ 0 h 1586341"/>
              <a:gd name="connsiteX13" fmla="*/ 1290183 w 1339669"/>
              <a:gd name="connsiteY13" fmla="*/ 538098 h 1586341"/>
              <a:gd name="connsiteX14" fmla="*/ 986194 w 1339669"/>
              <a:gd name="connsiteY14" fmla="*/ 1016796 h 1586341"/>
              <a:gd name="connsiteX15" fmla="*/ 1339669 w 1339669"/>
              <a:gd name="connsiteY15" fmla="*/ 1586341 h 1586341"/>
              <a:gd name="connsiteX16" fmla="*/ 911965 w 1339669"/>
              <a:gd name="connsiteY16" fmla="*/ 1586341 h 158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9669" h="1586341">
                <a:moveTo>
                  <a:pt x="639790" y="321461"/>
                </a:moveTo>
                <a:lnTo>
                  <a:pt x="392357" y="321461"/>
                </a:lnTo>
                <a:lnTo>
                  <a:pt x="392357" y="782688"/>
                </a:lnTo>
                <a:lnTo>
                  <a:pt x="639790" y="782688"/>
                </a:lnTo>
                <a:cubicBezTo>
                  <a:pt x="805923" y="782688"/>
                  <a:pt x="897826" y="698829"/>
                  <a:pt x="897826" y="555569"/>
                </a:cubicBezTo>
                <a:cubicBezTo>
                  <a:pt x="897826" y="412309"/>
                  <a:pt x="805923" y="321461"/>
                  <a:pt x="639790" y="321461"/>
                </a:cubicBezTo>
                <a:moveTo>
                  <a:pt x="911965" y="1586341"/>
                </a:moveTo>
                <a:lnTo>
                  <a:pt x="607976" y="1072702"/>
                </a:lnTo>
                <a:lnTo>
                  <a:pt x="395892" y="1072702"/>
                </a:lnTo>
                <a:lnTo>
                  <a:pt x="395892" y="1586341"/>
                </a:lnTo>
                <a:lnTo>
                  <a:pt x="0" y="1586341"/>
                </a:lnTo>
                <a:lnTo>
                  <a:pt x="0" y="0"/>
                </a:lnTo>
                <a:lnTo>
                  <a:pt x="675137" y="0"/>
                </a:lnTo>
                <a:cubicBezTo>
                  <a:pt x="1046285" y="0"/>
                  <a:pt x="1290183" y="216637"/>
                  <a:pt x="1290183" y="538098"/>
                </a:cubicBezTo>
                <a:cubicBezTo>
                  <a:pt x="1290183" y="765218"/>
                  <a:pt x="1180605" y="932936"/>
                  <a:pt x="986194" y="1016796"/>
                </a:cubicBezTo>
                <a:lnTo>
                  <a:pt x="1339669" y="1586341"/>
                </a:lnTo>
                <a:lnTo>
                  <a:pt x="911965" y="1586341"/>
                </a:lnTo>
                <a:close/>
              </a:path>
            </a:pathLst>
          </a:custGeom>
          <a:solidFill>
            <a:srgbClr val="C6C6C6"/>
          </a:solidFill>
          <a:ln w="35319"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08202E08-5A08-9F4A-86BD-83A529016923}"/>
              </a:ext>
            </a:extLst>
          </p:cNvPr>
          <p:cNvSpPr/>
          <p:nvPr/>
        </p:nvSpPr>
        <p:spPr>
          <a:xfrm>
            <a:off x="9384534" y="2411661"/>
            <a:ext cx="1710818" cy="1642273"/>
          </a:xfrm>
          <a:custGeom>
            <a:avLst/>
            <a:gdLst>
              <a:gd name="connsiteX0" fmla="*/ 1307857 w 1710818"/>
              <a:gd name="connsiteY0" fmla="*/ 821124 h 1642273"/>
              <a:gd name="connsiteX1" fmla="*/ 855409 w 1710818"/>
              <a:gd name="connsiteY1" fmla="*/ 352909 h 1642273"/>
              <a:gd name="connsiteX2" fmla="*/ 402962 w 1710818"/>
              <a:gd name="connsiteY2" fmla="*/ 821124 h 1642273"/>
              <a:gd name="connsiteX3" fmla="*/ 855409 w 1710818"/>
              <a:gd name="connsiteY3" fmla="*/ 1289339 h 1642273"/>
              <a:gd name="connsiteX4" fmla="*/ 1307857 w 1710818"/>
              <a:gd name="connsiteY4" fmla="*/ 821124 h 1642273"/>
              <a:gd name="connsiteX5" fmla="*/ 0 w 1710818"/>
              <a:gd name="connsiteY5" fmla="*/ 821124 h 1642273"/>
              <a:gd name="connsiteX6" fmla="*/ 855409 w 1710818"/>
              <a:gd name="connsiteY6" fmla="*/ 0 h 1642273"/>
              <a:gd name="connsiteX7" fmla="*/ 1710818 w 1710818"/>
              <a:gd name="connsiteY7" fmla="*/ 821124 h 1642273"/>
              <a:gd name="connsiteX8" fmla="*/ 855409 w 1710818"/>
              <a:gd name="connsiteY8" fmla="*/ 1642248 h 1642273"/>
              <a:gd name="connsiteX9" fmla="*/ 0 w 1710818"/>
              <a:gd name="connsiteY9" fmla="*/ 821124 h 1642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0818" h="1642273">
                <a:moveTo>
                  <a:pt x="1307857" y="821124"/>
                </a:moveTo>
                <a:cubicBezTo>
                  <a:pt x="1307857" y="548581"/>
                  <a:pt x="1120515" y="352909"/>
                  <a:pt x="855409" y="352909"/>
                </a:cubicBezTo>
                <a:cubicBezTo>
                  <a:pt x="590303" y="352909"/>
                  <a:pt x="402962" y="545086"/>
                  <a:pt x="402962" y="821124"/>
                </a:cubicBezTo>
                <a:cubicBezTo>
                  <a:pt x="402962" y="1093667"/>
                  <a:pt x="590303" y="1289339"/>
                  <a:pt x="855409" y="1289339"/>
                </a:cubicBezTo>
                <a:cubicBezTo>
                  <a:pt x="1120515" y="1289339"/>
                  <a:pt x="1307857" y="1097161"/>
                  <a:pt x="1307857" y="821124"/>
                </a:cubicBezTo>
                <a:moveTo>
                  <a:pt x="0" y="821124"/>
                </a:moveTo>
                <a:cubicBezTo>
                  <a:pt x="0" y="345920"/>
                  <a:pt x="360544" y="0"/>
                  <a:pt x="855409" y="0"/>
                </a:cubicBezTo>
                <a:cubicBezTo>
                  <a:pt x="1353808" y="0"/>
                  <a:pt x="1710818" y="345920"/>
                  <a:pt x="1710818" y="821124"/>
                </a:cubicBezTo>
                <a:cubicBezTo>
                  <a:pt x="1710818" y="1296327"/>
                  <a:pt x="1353808" y="1642248"/>
                  <a:pt x="855409" y="1642248"/>
                </a:cubicBezTo>
                <a:cubicBezTo>
                  <a:pt x="360544" y="1645742"/>
                  <a:pt x="0" y="1296327"/>
                  <a:pt x="0" y="821124"/>
                </a:cubicBezTo>
              </a:path>
            </a:pathLst>
          </a:custGeom>
          <a:solidFill>
            <a:srgbClr val="C6C6C6"/>
          </a:solidFill>
          <a:ln w="35319"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881BBF60-3C87-7D44-B7A2-B24360203FED}"/>
              </a:ext>
            </a:extLst>
          </p:cNvPr>
          <p:cNvSpPr/>
          <p:nvPr/>
        </p:nvSpPr>
        <p:spPr>
          <a:xfrm>
            <a:off x="2796293" y="2438881"/>
            <a:ext cx="3778593" cy="1588528"/>
          </a:xfrm>
          <a:custGeom>
            <a:avLst/>
            <a:gdLst>
              <a:gd name="connsiteX0" fmla="*/ 372778 w 1291050"/>
              <a:gd name="connsiteY0" fmla="*/ 542305 h 542760"/>
              <a:gd name="connsiteX1" fmla="*/ 0 w 1291050"/>
              <a:gd name="connsiteY1" fmla="*/ 542305 h 542760"/>
              <a:gd name="connsiteX2" fmla="*/ 0 w 1291050"/>
              <a:gd name="connsiteY2" fmla="*/ 0 h 542760"/>
              <a:gd name="connsiteX3" fmla="*/ 339055 w 1291050"/>
              <a:gd name="connsiteY3" fmla="*/ 0 h 542760"/>
              <a:gd name="connsiteX4" fmla="*/ 339055 w 1291050"/>
              <a:gd name="connsiteY4" fmla="*/ 101625 h 542760"/>
              <a:gd name="connsiteX5" fmla="*/ 101170 w 1291050"/>
              <a:gd name="connsiteY5" fmla="*/ 101625 h 542760"/>
              <a:gd name="connsiteX6" fmla="*/ 101170 w 1291050"/>
              <a:gd name="connsiteY6" fmla="*/ 271608 h 542760"/>
              <a:gd name="connsiteX7" fmla="*/ 271153 w 1291050"/>
              <a:gd name="connsiteY7" fmla="*/ 271608 h 542760"/>
              <a:gd name="connsiteX8" fmla="*/ 271153 w 1291050"/>
              <a:gd name="connsiteY8" fmla="*/ 237885 h 542760"/>
              <a:gd name="connsiteX9" fmla="*/ 134893 w 1291050"/>
              <a:gd name="connsiteY9" fmla="*/ 237885 h 542760"/>
              <a:gd name="connsiteX10" fmla="*/ 134893 w 1291050"/>
              <a:gd name="connsiteY10" fmla="*/ 204162 h 542760"/>
              <a:gd name="connsiteX11" fmla="*/ 304876 w 1291050"/>
              <a:gd name="connsiteY11" fmla="*/ 204162 h 542760"/>
              <a:gd name="connsiteX12" fmla="*/ 304876 w 1291050"/>
              <a:gd name="connsiteY12" fmla="*/ 305787 h 542760"/>
              <a:gd name="connsiteX13" fmla="*/ 67446 w 1291050"/>
              <a:gd name="connsiteY13" fmla="*/ 305787 h 542760"/>
              <a:gd name="connsiteX14" fmla="*/ 67446 w 1291050"/>
              <a:gd name="connsiteY14" fmla="*/ 67446 h 542760"/>
              <a:gd name="connsiteX15" fmla="*/ 304876 w 1291050"/>
              <a:gd name="connsiteY15" fmla="*/ 67446 h 542760"/>
              <a:gd name="connsiteX16" fmla="*/ 304876 w 1291050"/>
              <a:gd name="connsiteY16" fmla="*/ 33723 h 542760"/>
              <a:gd name="connsiteX17" fmla="*/ 33723 w 1291050"/>
              <a:gd name="connsiteY17" fmla="*/ 33723 h 542760"/>
              <a:gd name="connsiteX18" fmla="*/ 33723 w 1291050"/>
              <a:gd name="connsiteY18" fmla="*/ 508582 h 542760"/>
              <a:gd name="connsiteX19" fmla="*/ 338599 w 1291050"/>
              <a:gd name="connsiteY19" fmla="*/ 508582 h 542760"/>
              <a:gd name="connsiteX20" fmla="*/ 338599 w 1291050"/>
              <a:gd name="connsiteY20" fmla="*/ 474859 h 542760"/>
              <a:gd name="connsiteX21" fmla="*/ 67446 w 1291050"/>
              <a:gd name="connsiteY21" fmla="*/ 474859 h 542760"/>
              <a:gd name="connsiteX22" fmla="*/ 67446 w 1291050"/>
              <a:gd name="connsiteY22" fmla="*/ 338599 h 542760"/>
              <a:gd name="connsiteX23" fmla="*/ 101170 w 1291050"/>
              <a:gd name="connsiteY23" fmla="*/ 338599 h 542760"/>
              <a:gd name="connsiteX24" fmla="*/ 101170 w 1291050"/>
              <a:gd name="connsiteY24" fmla="*/ 441135 h 542760"/>
              <a:gd name="connsiteX25" fmla="*/ 372778 w 1291050"/>
              <a:gd name="connsiteY25" fmla="*/ 441135 h 542760"/>
              <a:gd name="connsiteX26" fmla="*/ 372778 w 1291050"/>
              <a:gd name="connsiteY26" fmla="*/ 542305 h 542760"/>
              <a:gd name="connsiteX27" fmla="*/ 867688 w 1291050"/>
              <a:gd name="connsiteY27" fmla="*/ 101169 h 542760"/>
              <a:gd name="connsiteX28" fmla="*/ 631170 w 1291050"/>
              <a:gd name="connsiteY28" fmla="*/ 101169 h 542760"/>
              <a:gd name="connsiteX29" fmla="*/ 631170 w 1291050"/>
              <a:gd name="connsiteY29" fmla="*/ 508582 h 542760"/>
              <a:gd name="connsiteX30" fmla="*/ 664893 w 1291050"/>
              <a:gd name="connsiteY30" fmla="*/ 508582 h 542760"/>
              <a:gd name="connsiteX31" fmla="*/ 664893 w 1291050"/>
              <a:gd name="connsiteY31" fmla="*/ 134893 h 542760"/>
              <a:gd name="connsiteX32" fmla="*/ 697705 w 1291050"/>
              <a:gd name="connsiteY32" fmla="*/ 134893 h 542760"/>
              <a:gd name="connsiteX33" fmla="*/ 697705 w 1291050"/>
              <a:gd name="connsiteY33" fmla="*/ 542305 h 542760"/>
              <a:gd name="connsiteX34" fmla="*/ 596080 w 1291050"/>
              <a:gd name="connsiteY34" fmla="*/ 542305 h 542760"/>
              <a:gd name="connsiteX35" fmla="*/ 596080 w 1291050"/>
              <a:gd name="connsiteY35" fmla="*/ 67446 h 542760"/>
              <a:gd name="connsiteX36" fmla="*/ 833509 w 1291050"/>
              <a:gd name="connsiteY36" fmla="*/ 67446 h 542760"/>
              <a:gd name="connsiteX37" fmla="*/ 833509 w 1291050"/>
              <a:gd name="connsiteY37" fmla="*/ 33723 h 542760"/>
              <a:gd name="connsiteX38" fmla="*/ 426097 w 1291050"/>
              <a:gd name="connsiteY38" fmla="*/ 33723 h 542760"/>
              <a:gd name="connsiteX39" fmla="*/ 426097 w 1291050"/>
              <a:gd name="connsiteY39" fmla="*/ 67446 h 542760"/>
              <a:gd name="connsiteX40" fmla="*/ 562357 w 1291050"/>
              <a:gd name="connsiteY40" fmla="*/ 67446 h 542760"/>
              <a:gd name="connsiteX41" fmla="*/ 562357 w 1291050"/>
              <a:gd name="connsiteY41" fmla="*/ 101169 h 542760"/>
              <a:gd name="connsiteX42" fmla="*/ 393285 w 1291050"/>
              <a:gd name="connsiteY42" fmla="*/ 101169 h 542760"/>
              <a:gd name="connsiteX43" fmla="*/ 393285 w 1291050"/>
              <a:gd name="connsiteY43" fmla="*/ 0 h 542760"/>
              <a:gd name="connsiteX44" fmla="*/ 867233 w 1291050"/>
              <a:gd name="connsiteY44" fmla="*/ 0 h 542760"/>
              <a:gd name="connsiteX45" fmla="*/ 867233 w 1291050"/>
              <a:gd name="connsiteY45" fmla="*/ 101169 h 542760"/>
              <a:gd name="connsiteX46" fmla="*/ 1140208 w 1291050"/>
              <a:gd name="connsiteY46" fmla="*/ 314901 h 542760"/>
              <a:gd name="connsiteX47" fmla="*/ 1110586 w 1291050"/>
              <a:gd name="connsiteY47" fmla="*/ 298496 h 542760"/>
              <a:gd name="connsiteX48" fmla="*/ 1024911 w 1291050"/>
              <a:gd name="connsiteY48" fmla="*/ 474859 h 542760"/>
              <a:gd name="connsiteX49" fmla="*/ 1239099 w 1291050"/>
              <a:gd name="connsiteY49" fmla="*/ 474859 h 542760"/>
              <a:gd name="connsiteX50" fmla="*/ 1239099 w 1291050"/>
              <a:gd name="connsiteY50" fmla="*/ 508582 h 542760"/>
              <a:gd name="connsiteX51" fmla="*/ 971592 w 1291050"/>
              <a:gd name="connsiteY51" fmla="*/ 508582 h 542760"/>
              <a:gd name="connsiteX52" fmla="*/ 1183501 w 1291050"/>
              <a:gd name="connsiteY52" fmla="*/ 67446 h 542760"/>
              <a:gd name="connsiteX53" fmla="*/ 952452 w 1291050"/>
              <a:gd name="connsiteY53" fmla="*/ 67446 h 542760"/>
              <a:gd name="connsiteX54" fmla="*/ 952452 w 1291050"/>
              <a:gd name="connsiteY54" fmla="*/ 33723 h 542760"/>
              <a:gd name="connsiteX55" fmla="*/ 1237732 w 1291050"/>
              <a:gd name="connsiteY55" fmla="*/ 33723 h 542760"/>
              <a:gd name="connsiteX56" fmla="*/ 1152512 w 1291050"/>
              <a:gd name="connsiteY56" fmla="*/ 211909 h 542760"/>
              <a:gd name="connsiteX57" fmla="*/ 1111953 w 1291050"/>
              <a:gd name="connsiteY57" fmla="*/ 254291 h 542760"/>
              <a:gd name="connsiteX58" fmla="*/ 1154335 w 1291050"/>
              <a:gd name="connsiteY58" fmla="*/ 296673 h 542760"/>
              <a:gd name="connsiteX59" fmla="*/ 1196717 w 1291050"/>
              <a:gd name="connsiteY59" fmla="*/ 254291 h 542760"/>
              <a:gd name="connsiteX60" fmla="*/ 1185324 w 1291050"/>
              <a:gd name="connsiteY60" fmla="*/ 225125 h 542760"/>
              <a:gd name="connsiteX61" fmla="*/ 1291051 w 1291050"/>
              <a:gd name="connsiteY61" fmla="*/ 0 h 542760"/>
              <a:gd name="connsiteX62" fmla="*/ 917362 w 1291050"/>
              <a:gd name="connsiteY62" fmla="*/ 0 h 542760"/>
              <a:gd name="connsiteX63" fmla="*/ 917362 w 1291050"/>
              <a:gd name="connsiteY63" fmla="*/ 101625 h 542760"/>
              <a:gd name="connsiteX64" fmla="*/ 1129271 w 1291050"/>
              <a:gd name="connsiteY64" fmla="*/ 101625 h 542760"/>
              <a:gd name="connsiteX65" fmla="*/ 916450 w 1291050"/>
              <a:gd name="connsiteY65" fmla="*/ 542305 h 542760"/>
              <a:gd name="connsiteX66" fmla="*/ 940603 w 1291050"/>
              <a:gd name="connsiteY66" fmla="*/ 542761 h 542760"/>
              <a:gd name="connsiteX67" fmla="*/ 1271911 w 1291050"/>
              <a:gd name="connsiteY67" fmla="*/ 542761 h 542760"/>
              <a:gd name="connsiteX68" fmla="*/ 1271911 w 1291050"/>
              <a:gd name="connsiteY68" fmla="*/ 441135 h 542760"/>
              <a:gd name="connsiteX69" fmla="*/ 1077775 w 1291050"/>
              <a:gd name="connsiteY69" fmla="*/ 441135 h 542760"/>
              <a:gd name="connsiteX70" fmla="*/ 1140208 w 1291050"/>
              <a:gd name="connsiteY70" fmla="*/ 314901 h 542760"/>
              <a:gd name="connsiteX71" fmla="*/ 1154791 w 1291050"/>
              <a:gd name="connsiteY71" fmla="*/ 272520 h 542760"/>
              <a:gd name="connsiteX72" fmla="*/ 1136107 w 1291050"/>
              <a:gd name="connsiteY72" fmla="*/ 253835 h 542760"/>
              <a:gd name="connsiteX73" fmla="*/ 1154791 w 1291050"/>
              <a:gd name="connsiteY73" fmla="*/ 235151 h 542760"/>
              <a:gd name="connsiteX74" fmla="*/ 1173475 w 1291050"/>
              <a:gd name="connsiteY74" fmla="*/ 253835 h 542760"/>
              <a:gd name="connsiteX75" fmla="*/ 1154791 w 1291050"/>
              <a:gd name="connsiteY75" fmla="*/ 272520 h 54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291050" h="542760">
                <a:moveTo>
                  <a:pt x="372778" y="542305"/>
                </a:moveTo>
                <a:lnTo>
                  <a:pt x="0" y="542305"/>
                </a:lnTo>
                <a:lnTo>
                  <a:pt x="0" y="0"/>
                </a:lnTo>
                <a:lnTo>
                  <a:pt x="339055" y="0"/>
                </a:lnTo>
                <a:lnTo>
                  <a:pt x="339055" y="101625"/>
                </a:lnTo>
                <a:lnTo>
                  <a:pt x="101170" y="101625"/>
                </a:lnTo>
                <a:lnTo>
                  <a:pt x="101170" y="271608"/>
                </a:lnTo>
                <a:lnTo>
                  <a:pt x="271153" y="271608"/>
                </a:lnTo>
                <a:lnTo>
                  <a:pt x="271153" y="237885"/>
                </a:lnTo>
                <a:lnTo>
                  <a:pt x="134893" y="237885"/>
                </a:lnTo>
                <a:lnTo>
                  <a:pt x="134893" y="204162"/>
                </a:lnTo>
                <a:lnTo>
                  <a:pt x="304876" y="204162"/>
                </a:lnTo>
                <a:lnTo>
                  <a:pt x="304876" y="305787"/>
                </a:lnTo>
                <a:lnTo>
                  <a:pt x="67446" y="305787"/>
                </a:lnTo>
                <a:lnTo>
                  <a:pt x="67446" y="67446"/>
                </a:lnTo>
                <a:lnTo>
                  <a:pt x="304876" y="67446"/>
                </a:lnTo>
                <a:lnTo>
                  <a:pt x="304876" y="33723"/>
                </a:lnTo>
                <a:lnTo>
                  <a:pt x="33723" y="33723"/>
                </a:lnTo>
                <a:lnTo>
                  <a:pt x="33723" y="508582"/>
                </a:lnTo>
                <a:lnTo>
                  <a:pt x="338599" y="508582"/>
                </a:lnTo>
                <a:lnTo>
                  <a:pt x="338599" y="474859"/>
                </a:lnTo>
                <a:lnTo>
                  <a:pt x="67446" y="474859"/>
                </a:lnTo>
                <a:lnTo>
                  <a:pt x="67446" y="338599"/>
                </a:lnTo>
                <a:lnTo>
                  <a:pt x="101170" y="338599"/>
                </a:lnTo>
                <a:lnTo>
                  <a:pt x="101170" y="441135"/>
                </a:lnTo>
                <a:lnTo>
                  <a:pt x="372778" y="441135"/>
                </a:lnTo>
                <a:lnTo>
                  <a:pt x="372778" y="542305"/>
                </a:lnTo>
                <a:close/>
                <a:moveTo>
                  <a:pt x="867688" y="101169"/>
                </a:moveTo>
                <a:lnTo>
                  <a:pt x="631170" y="101169"/>
                </a:lnTo>
                <a:lnTo>
                  <a:pt x="631170" y="508582"/>
                </a:lnTo>
                <a:lnTo>
                  <a:pt x="664893" y="508582"/>
                </a:lnTo>
                <a:lnTo>
                  <a:pt x="664893" y="134893"/>
                </a:lnTo>
                <a:lnTo>
                  <a:pt x="697705" y="134893"/>
                </a:lnTo>
                <a:lnTo>
                  <a:pt x="697705" y="542305"/>
                </a:lnTo>
                <a:lnTo>
                  <a:pt x="596080" y="542305"/>
                </a:lnTo>
                <a:lnTo>
                  <a:pt x="596080" y="67446"/>
                </a:lnTo>
                <a:lnTo>
                  <a:pt x="833509" y="67446"/>
                </a:lnTo>
                <a:lnTo>
                  <a:pt x="833509" y="33723"/>
                </a:lnTo>
                <a:lnTo>
                  <a:pt x="426097" y="33723"/>
                </a:lnTo>
                <a:lnTo>
                  <a:pt x="426097" y="67446"/>
                </a:lnTo>
                <a:lnTo>
                  <a:pt x="562357" y="67446"/>
                </a:lnTo>
                <a:lnTo>
                  <a:pt x="562357" y="101169"/>
                </a:lnTo>
                <a:lnTo>
                  <a:pt x="393285" y="101169"/>
                </a:lnTo>
                <a:lnTo>
                  <a:pt x="393285" y="0"/>
                </a:lnTo>
                <a:lnTo>
                  <a:pt x="867233" y="0"/>
                </a:lnTo>
                <a:lnTo>
                  <a:pt x="867233" y="101169"/>
                </a:lnTo>
                <a:close/>
                <a:moveTo>
                  <a:pt x="1140208" y="314901"/>
                </a:moveTo>
                <a:cubicBezTo>
                  <a:pt x="1128815" y="312167"/>
                  <a:pt x="1118789" y="306243"/>
                  <a:pt x="1110586" y="298496"/>
                </a:cubicBezTo>
                <a:lnTo>
                  <a:pt x="1024911" y="474859"/>
                </a:lnTo>
                <a:lnTo>
                  <a:pt x="1239099" y="474859"/>
                </a:lnTo>
                <a:lnTo>
                  <a:pt x="1239099" y="508582"/>
                </a:lnTo>
                <a:lnTo>
                  <a:pt x="971592" y="508582"/>
                </a:lnTo>
                <a:lnTo>
                  <a:pt x="1183501" y="67446"/>
                </a:lnTo>
                <a:lnTo>
                  <a:pt x="952452" y="67446"/>
                </a:lnTo>
                <a:lnTo>
                  <a:pt x="952452" y="33723"/>
                </a:lnTo>
                <a:lnTo>
                  <a:pt x="1237732" y="33723"/>
                </a:lnTo>
                <a:lnTo>
                  <a:pt x="1152512" y="211909"/>
                </a:lnTo>
                <a:cubicBezTo>
                  <a:pt x="1130182" y="212820"/>
                  <a:pt x="1111953" y="231505"/>
                  <a:pt x="1111953" y="254291"/>
                </a:cubicBezTo>
                <a:cubicBezTo>
                  <a:pt x="1111953" y="277988"/>
                  <a:pt x="1131094" y="296673"/>
                  <a:pt x="1154335" y="296673"/>
                </a:cubicBezTo>
                <a:cubicBezTo>
                  <a:pt x="1178033" y="296673"/>
                  <a:pt x="1196717" y="277532"/>
                  <a:pt x="1196717" y="254291"/>
                </a:cubicBezTo>
                <a:cubicBezTo>
                  <a:pt x="1196717" y="242898"/>
                  <a:pt x="1192160" y="232872"/>
                  <a:pt x="1185324" y="225125"/>
                </a:cubicBezTo>
                <a:lnTo>
                  <a:pt x="1291051" y="0"/>
                </a:lnTo>
                <a:lnTo>
                  <a:pt x="917362" y="0"/>
                </a:lnTo>
                <a:lnTo>
                  <a:pt x="917362" y="101625"/>
                </a:lnTo>
                <a:lnTo>
                  <a:pt x="1129271" y="101625"/>
                </a:lnTo>
                <a:lnTo>
                  <a:pt x="916450" y="542305"/>
                </a:lnTo>
                <a:lnTo>
                  <a:pt x="940603" y="542761"/>
                </a:lnTo>
                <a:lnTo>
                  <a:pt x="1271911" y="542761"/>
                </a:lnTo>
                <a:lnTo>
                  <a:pt x="1271911" y="441135"/>
                </a:lnTo>
                <a:lnTo>
                  <a:pt x="1077775" y="441135"/>
                </a:lnTo>
                <a:lnTo>
                  <a:pt x="1140208" y="314901"/>
                </a:lnTo>
                <a:close/>
                <a:moveTo>
                  <a:pt x="1154791" y="272520"/>
                </a:moveTo>
                <a:cubicBezTo>
                  <a:pt x="1144309" y="272520"/>
                  <a:pt x="1136107" y="264317"/>
                  <a:pt x="1136107" y="253835"/>
                </a:cubicBezTo>
                <a:cubicBezTo>
                  <a:pt x="1136107" y="243354"/>
                  <a:pt x="1144309" y="235151"/>
                  <a:pt x="1154791" y="235151"/>
                </a:cubicBezTo>
                <a:cubicBezTo>
                  <a:pt x="1165272" y="235151"/>
                  <a:pt x="1173475" y="243354"/>
                  <a:pt x="1173475" y="253835"/>
                </a:cubicBezTo>
                <a:cubicBezTo>
                  <a:pt x="1173475" y="264317"/>
                  <a:pt x="1165272" y="272520"/>
                  <a:pt x="1154791" y="272520"/>
                </a:cubicBezTo>
                <a:close/>
              </a:path>
            </a:pathLst>
          </a:custGeom>
          <a:gradFill>
            <a:gsLst>
              <a:gs pos="0">
                <a:schemeClr val="accent1"/>
              </a:gs>
              <a:gs pos="50000">
                <a:schemeClr val="accent2"/>
              </a:gs>
              <a:gs pos="100000">
                <a:schemeClr val="accent3"/>
              </a:gs>
            </a:gsLst>
            <a:lin ang="0" scaled="0"/>
          </a:gradFill>
          <a:ln w="4549" cap="flat">
            <a:noFill/>
            <a:prstDash val="solid"/>
            <a:miter/>
          </a:ln>
        </p:spPr>
        <p:txBody>
          <a:bodyPr rtlCol="0" anchor="ctr"/>
          <a:lstStyle/>
          <a:p>
            <a:endParaRPr lang="en-US"/>
          </a:p>
        </p:txBody>
      </p:sp>
      <p:sp>
        <p:nvSpPr>
          <p:cNvPr id="67" name="Oval 66">
            <a:extLst>
              <a:ext uri="{FF2B5EF4-FFF2-40B4-BE49-F238E27FC236}">
                <a16:creationId xmlns:a16="http://schemas.microsoft.com/office/drawing/2014/main" id="{CE51BDCA-1010-9B40-AA6D-FC07004C76AD}"/>
              </a:ext>
            </a:extLst>
          </p:cNvPr>
          <p:cNvSpPr/>
          <p:nvPr/>
        </p:nvSpPr>
        <p:spPr>
          <a:xfrm>
            <a:off x="7226299" y="3079750"/>
            <a:ext cx="180976" cy="180975"/>
          </a:xfrm>
          <a:prstGeom prst="ellipse">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190AB66-1693-C99B-C9F2-B75C08D60720}"/>
              </a:ext>
            </a:extLst>
          </p:cNvPr>
          <p:cNvSpPr txBox="1"/>
          <p:nvPr/>
        </p:nvSpPr>
        <p:spPr>
          <a:xfrm>
            <a:off x="225397" y="5072092"/>
            <a:ext cx="11398333"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FFFFFF">
                    <a:lumMod val="50000"/>
                  </a:srgbClr>
                </a:solidFill>
                <a:effectLst/>
                <a:uLnTx/>
                <a:uFillTx/>
                <a:latin typeface="Calibri" panose="020F0502020204030204"/>
                <a:ea typeface="+mn-ea"/>
                <a:cs typeface="+mn-cs"/>
              </a:rPr>
              <a:t>Amy Perry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FFFFFF">
                    <a:lumMod val="50000"/>
                  </a:srgbClr>
                </a:solidFill>
                <a:effectLst/>
                <a:uLnTx/>
                <a:uFillTx/>
                <a:latin typeface="Calibri" panose="020F0502020204030204"/>
                <a:ea typeface="+mn-ea"/>
                <a:cs typeface="+mn-cs"/>
              </a:rPr>
              <a:t>Project Development Manager (Hydrogen)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FFFFFF">
                    <a:lumMod val="50000"/>
                  </a:srgbClr>
                </a:solidFill>
                <a:effectLst/>
                <a:uLnTx/>
                <a:uFillTx/>
                <a:latin typeface="Calibri" panose="020F0502020204030204"/>
                <a:ea typeface="+mn-ea"/>
                <a:cs typeface="+mn-cs"/>
              </a:rPr>
              <a:t>E: </a:t>
            </a:r>
            <a:r>
              <a:rPr kumimoji="0" lang="en-GB" sz="2000" b="0" i="0" u="none" strike="noStrike" kern="1200" cap="none" spc="0" normalizeH="0" baseline="0" noProof="0" dirty="0">
                <a:ln>
                  <a:noFill/>
                </a:ln>
                <a:solidFill>
                  <a:srgbClr val="000000"/>
                </a:solidFill>
                <a:effectLst/>
                <a:uLnTx/>
                <a:uFillTx/>
                <a:latin typeface="Calibri" panose="020F0502020204030204"/>
                <a:ea typeface="+mn-ea"/>
                <a:cs typeface="+mn-cs"/>
                <a:hlinkClick r:id="rId8"/>
              </a:rPr>
              <a:t>Amy.Perry@etzltd.com</a:t>
            </a:r>
            <a:r>
              <a:rPr kumimoji="0" lang="en-GB" sz="2000" b="0" i="0" u="none" strike="noStrike" kern="1200" cap="none" spc="0" normalizeH="0" baseline="0" noProof="0" dirty="0">
                <a:ln>
                  <a:noFill/>
                </a:ln>
                <a:solidFill>
                  <a:srgbClr val="00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FFFFFF">
                    <a:lumMod val="50000"/>
                  </a:srgbClr>
                </a:solidFill>
                <a:effectLst/>
                <a:uLnTx/>
                <a:uFillTx/>
                <a:latin typeface="Calibri" panose="020F0502020204030204"/>
                <a:ea typeface="+mn-ea"/>
                <a:cs typeface="+mn-cs"/>
              </a:rPr>
              <a:t>M: 07778280293</a:t>
            </a:r>
            <a:r>
              <a:rPr kumimoji="0" lang="en-GB" sz="2400" b="0" i="0" u="none" strike="noStrike" kern="1200" cap="none" spc="0" normalizeH="0" baseline="0" noProof="0" dirty="0">
                <a:ln>
                  <a:noFill/>
                </a:ln>
                <a:solidFill>
                  <a:srgbClr val="FFFFFF">
                    <a:lumMod val="50000"/>
                  </a:srgbClr>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2576130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par>
                          <p:cTn id="10" fill="hold">
                            <p:stCondLst>
                              <p:cond delay="500"/>
                            </p:stCondLst>
                            <p:childTnLst>
                              <p:par>
                                <p:cTn id="11" presetID="53" presetClass="entr" presetSubtype="16" fill="hold" grpId="0" nodeType="afterEffect">
                                  <p:stCondLst>
                                    <p:cond delay="500"/>
                                  </p:stCondLst>
                                  <p:childTnLst>
                                    <p:set>
                                      <p:cBhvr>
                                        <p:cTn id="12" dur="1" fill="hold">
                                          <p:stCondLst>
                                            <p:cond delay="0"/>
                                          </p:stCondLst>
                                        </p:cTn>
                                        <p:tgtEl>
                                          <p:spTgt spid="67"/>
                                        </p:tgtEl>
                                        <p:attrNameLst>
                                          <p:attrName>style.visibility</p:attrName>
                                        </p:attrNameLst>
                                      </p:cBhvr>
                                      <p:to>
                                        <p:strVal val="visible"/>
                                      </p:to>
                                    </p:set>
                                    <p:anim calcmode="lin" valueType="num">
                                      <p:cBhvr>
                                        <p:cTn id="13" dur="500" fill="hold"/>
                                        <p:tgtEl>
                                          <p:spTgt spid="67"/>
                                        </p:tgtEl>
                                        <p:attrNameLst>
                                          <p:attrName>ppt_w</p:attrName>
                                        </p:attrNameLst>
                                      </p:cBhvr>
                                      <p:tavLst>
                                        <p:tav tm="0">
                                          <p:val>
                                            <p:fltVal val="0"/>
                                          </p:val>
                                        </p:tav>
                                        <p:tav tm="100000">
                                          <p:val>
                                            <p:strVal val="#ppt_w"/>
                                          </p:val>
                                        </p:tav>
                                      </p:tavLst>
                                    </p:anim>
                                    <p:anim calcmode="lin" valueType="num">
                                      <p:cBhvr>
                                        <p:cTn id="14" dur="500" fill="hold"/>
                                        <p:tgtEl>
                                          <p:spTgt spid="67"/>
                                        </p:tgtEl>
                                        <p:attrNameLst>
                                          <p:attrName>ppt_h</p:attrName>
                                        </p:attrNameLst>
                                      </p:cBhvr>
                                      <p:tavLst>
                                        <p:tav tm="0">
                                          <p:val>
                                            <p:fltVal val="0"/>
                                          </p:val>
                                        </p:tav>
                                        <p:tav tm="100000">
                                          <p:val>
                                            <p:strVal val="#ppt_h"/>
                                          </p:val>
                                        </p:tav>
                                      </p:tavLst>
                                    </p:anim>
                                    <p:animEffect transition="in" filter="fade">
                                      <p:cBhvr>
                                        <p:cTn id="15" dur="500"/>
                                        <p:tgtEl>
                                          <p:spTgt spid="67"/>
                                        </p:tgtEl>
                                      </p:cBhvr>
                                    </p:animEffect>
                                  </p:childTnLst>
                                </p:cTn>
                              </p:par>
                            </p:childTnLst>
                          </p:cTn>
                        </p:par>
                        <p:par>
                          <p:cTn id="16" fill="hold">
                            <p:stCondLst>
                              <p:cond delay="1500"/>
                            </p:stCondLst>
                            <p:childTnLst>
                              <p:par>
                                <p:cTn id="17" presetID="22" presetClass="entr" presetSubtype="8" fill="hold" grpId="1"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childTnLst>
                          </p:cTn>
                        </p:par>
                        <p:par>
                          <p:cTn id="20" fill="hold">
                            <p:stCondLst>
                              <p:cond delay="2000"/>
                            </p:stCondLst>
                            <p:childTnLst>
                              <p:par>
                                <p:cTn id="21" presetID="1" presetClass="exit" presetSubtype="0" fill="hold" grpId="1" nodeType="afterEffect">
                                  <p:stCondLst>
                                    <p:cond delay="0"/>
                                  </p:stCondLst>
                                  <p:childTnLst>
                                    <p:set>
                                      <p:cBhvr>
                                        <p:cTn id="22" dur="1" fill="hold">
                                          <p:stCondLst>
                                            <p:cond delay="0"/>
                                          </p:stCondLst>
                                        </p:cTn>
                                        <p:tgtEl>
                                          <p:spTgt spid="67"/>
                                        </p:tgtEl>
                                        <p:attrNameLst>
                                          <p:attrName>style.visibility</p:attrName>
                                        </p:attrNameLst>
                                      </p:cBhvr>
                                      <p:to>
                                        <p:strVal val="hidden"/>
                                      </p:to>
                                    </p:set>
                                  </p:childTnLst>
                                </p:cTn>
                              </p:par>
                              <p:par>
                                <p:cTn id="23" presetID="0" presetClass="path" presetSubtype="0" accel="50000" decel="50000" fill="hold" grpId="0" nodeType="withEffect">
                                  <p:stCondLst>
                                    <p:cond delay="1000"/>
                                  </p:stCondLst>
                                  <p:childTnLst>
                                    <p:animMotion origin="layout" path="M -4.58333E-6 4.07407E-6 L -0.09427 0.00185 " pathEditMode="relative" rAng="0" ptsTypes="AA">
                                      <p:cBhvr>
                                        <p:cTn id="24" dur="2000" fill="hold"/>
                                        <p:tgtEl>
                                          <p:spTgt spid="39"/>
                                        </p:tgtEl>
                                        <p:attrNameLst>
                                          <p:attrName>ppt_x</p:attrName>
                                          <p:attrName>ppt_y</p:attrName>
                                        </p:attrNameLst>
                                      </p:cBhvr>
                                      <p:rCtr x="-4714" y="93"/>
                                    </p:animMotion>
                                  </p:childTnLst>
                                </p:cTn>
                              </p:par>
                              <p:par>
                                <p:cTn id="25" presetID="10" presetClass="exit" presetSubtype="0" fill="hold" grpId="1" nodeType="withEffect">
                                  <p:stCondLst>
                                    <p:cond delay="1000"/>
                                  </p:stCondLst>
                                  <p:childTnLst>
                                    <p:animEffect transition="out" filter="fade">
                                      <p:cBhvr>
                                        <p:cTn id="26" dur="500"/>
                                        <p:tgtEl>
                                          <p:spTgt spid="38"/>
                                        </p:tgtEl>
                                      </p:cBhvr>
                                    </p:animEffect>
                                    <p:set>
                                      <p:cBhvr>
                                        <p:cTn id="27" dur="1" fill="hold">
                                          <p:stCondLst>
                                            <p:cond delay="499"/>
                                          </p:stCondLst>
                                        </p:cTn>
                                        <p:tgtEl>
                                          <p:spTgt spid="38"/>
                                        </p:tgtEl>
                                        <p:attrNameLst>
                                          <p:attrName>style.visibility</p:attrName>
                                        </p:attrNameLst>
                                      </p:cBhvr>
                                      <p:to>
                                        <p:strVal val="hidden"/>
                                      </p:to>
                                    </p:set>
                                  </p:childTnLst>
                                </p:cTn>
                              </p:par>
                            </p:childTnLst>
                          </p:cTn>
                        </p:par>
                        <p:par>
                          <p:cTn id="28" fill="hold">
                            <p:stCondLst>
                              <p:cond delay="5000"/>
                            </p:stCondLst>
                            <p:childTnLst>
                              <p:par>
                                <p:cTn id="29" presetID="2" presetClass="entr" presetSubtype="8" decel="5000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0-#ppt_w/2"/>
                                          </p:val>
                                        </p:tav>
                                        <p:tav tm="100000">
                                          <p:val>
                                            <p:strVal val="#ppt_x"/>
                                          </p:val>
                                        </p:tav>
                                      </p:tavLst>
                                    </p:anim>
                                    <p:anim calcmode="lin" valueType="num">
                                      <p:cBhvr additive="base">
                                        <p:cTn id="32" dur="500" fill="hold"/>
                                        <p:tgtEl>
                                          <p:spTgt spid="36"/>
                                        </p:tgtEl>
                                        <p:attrNameLst>
                                          <p:attrName>ppt_y</p:attrName>
                                        </p:attrNameLst>
                                      </p:cBhvr>
                                      <p:tavLst>
                                        <p:tav tm="0">
                                          <p:val>
                                            <p:strVal val="#ppt_y"/>
                                          </p:val>
                                        </p:tav>
                                        <p:tav tm="100000">
                                          <p:val>
                                            <p:strVal val="#ppt_y"/>
                                          </p:val>
                                        </p:tav>
                                      </p:tavLst>
                                    </p:anim>
                                  </p:childTnLst>
                                </p:cTn>
                              </p:par>
                            </p:childTnLst>
                          </p:cTn>
                        </p:par>
                        <p:par>
                          <p:cTn id="33" fill="hold">
                            <p:stCondLst>
                              <p:cond delay="5500"/>
                            </p:stCondLst>
                            <p:childTnLst>
                              <p:par>
                                <p:cTn id="34" presetID="2" presetClass="entr" presetSubtype="2" decel="50000"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1+#ppt_w/2"/>
                                          </p:val>
                                        </p:tav>
                                        <p:tav tm="100000">
                                          <p:val>
                                            <p:strVal val="#ppt_x"/>
                                          </p:val>
                                        </p:tav>
                                      </p:tavLst>
                                    </p:anim>
                                    <p:anim calcmode="lin" valueType="num">
                                      <p:cBhvr additive="base">
                                        <p:cTn id="37" dur="500" fill="hold"/>
                                        <p:tgtEl>
                                          <p:spTgt spid="37"/>
                                        </p:tgtEl>
                                        <p:attrNameLst>
                                          <p:attrName>ppt_y</p:attrName>
                                        </p:attrNameLst>
                                      </p:cBhvr>
                                      <p:tavLst>
                                        <p:tav tm="0">
                                          <p:val>
                                            <p:strVal val="#ppt_y"/>
                                          </p:val>
                                        </p:tav>
                                        <p:tav tm="100000">
                                          <p:val>
                                            <p:strVal val="#ppt_y"/>
                                          </p:val>
                                        </p:tav>
                                      </p:tavLst>
                                    </p:anim>
                                  </p:childTnLst>
                                </p:cTn>
                              </p:par>
                              <p:par>
                                <p:cTn id="38" presetID="2" presetClass="entr" presetSubtype="2" decel="50000" fill="hold" grpId="0" nodeType="withEffect">
                                  <p:stCondLst>
                                    <p:cond delay="200"/>
                                  </p:stCondLst>
                                  <p:childTnLst>
                                    <p:set>
                                      <p:cBhvr>
                                        <p:cTn id="39" dur="1" fill="hold">
                                          <p:stCondLst>
                                            <p:cond delay="0"/>
                                          </p:stCondLst>
                                        </p:cTn>
                                        <p:tgtEl>
                                          <p:spTgt spid="40"/>
                                        </p:tgtEl>
                                        <p:attrNameLst>
                                          <p:attrName>style.visibility</p:attrName>
                                        </p:attrNameLst>
                                      </p:cBhvr>
                                      <p:to>
                                        <p:strVal val="visible"/>
                                      </p:to>
                                    </p:set>
                                    <p:anim calcmode="lin" valueType="num">
                                      <p:cBhvr additive="base">
                                        <p:cTn id="40" dur="500" fill="hold"/>
                                        <p:tgtEl>
                                          <p:spTgt spid="40"/>
                                        </p:tgtEl>
                                        <p:attrNameLst>
                                          <p:attrName>ppt_x</p:attrName>
                                        </p:attrNameLst>
                                      </p:cBhvr>
                                      <p:tavLst>
                                        <p:tav tm="0">
                                          <p:val>
                                            <p:strVal val="1+#ppt_w/2"/>
                                          </p:val>
                                        </p:tav>
                                        <p:tav tm="100000">
                                          <p:val>
                                            <p:strVal val="#ppt_x"/>
                                          </p:val>
                                        </p:tav>
                                      </p:tavLst>
                                    </p:anim>
                                    <p:anim calcmode="lin" valueType="num">
                                      <p:cBhvr additive="base">
                                        <p:cTn id="41" dur="500" fill="hold"/>
                                        <p:tgtEl>
                                          <p:spTgt spid="40"/>
                                        </p:tgtEl>
                                        <p:attrNameLst>
                                          <p:attrName>ppt_y</p:attrName>
                                        </p:attrNameLst>
                                      </p:cBhvr>
                                      <p:tavLst>
                                        <p:tav tm="0">
                                          <p:val>
                                            <p:strVal val="#ppt_y"/>
                                          </p:val>
                                        </p:tav>
                                        <p:tav tm="100000">
                                          <p:val>
                                            <p:strVal val="#ppt_y"/>
                                          </p:val>
                                        </p:tav>
                                      </p:tavLst>
                                    </p:anim>
                                  </p:childTnLst>
                                </p:cTn>
                              </p:par>
                              <p:par>
                                <p:cTn id="42" presetID="2" presetClass="entr" presetSubtype="2" decel="50000" fill="hold" grpId="0" nodeType="withEffect">
                                  <p:stCondLst>
                                    <p:cond delay="500"/>
                                  </p:stCondLst>
                                  <p:childTnLst>
                                    <p:set>
                                      <p:cBhvr>
                                        <p:cTn id="43" dur="1" fill="hold">
                                          <p:stCondLst>
                                            <p:cond delay="0"/>
                                          </p:stCondLst>
                                        </p:cTn>
                                        <p:tgtEl>
                                          <p:spTgt spid="41"/>
                                        </p:tgtEl>
                                        <p:attrNameLst>
                                          <p:attrName>style.visibility</p:attrName>
                                        </p:attrNameLst>
                                      </p:cBhvr>
                                      <p:to>
                                        <p:strVal val="visible"/>
                                      </p:to>
                                    </p:set>
                                    <p:anim calcmode="lin" valueType="num">
                                      <p:cBhvr additive="base">
                                        <p:cTn id="44" dur="500" fill="hold"/>
                                        <p:tgtEl>
                                          <p:spTgt spid="41"/>
                                        </p:tgtEl>
                                        <p:attrNameLst>
                                          <p:attrName>ppt_x</p:attrName>
                                        </p:attrNameLst>
                                      </p:cBhvr>
                                      <p:tavLst>
                                        <p:tav tm="0">
                                          <p:val>
                                            <p:strVal val="1+#ppt_w/2"/>
                                          </p:val>
                                        </p:tav>
                                        <p:tav tm="100000">
                                          <p:val>
                                            <p:strVal val="#ppt_x"/>
                                          </p:val>
                                        </p:tav>
                                      </p:tavLst>
                                    </p:anim>
                                    <p:anim calcmode="lin" valueType="num">
                                      <p:cBhvr additive="base">
                                        <p:cTn id="45" dur="500" fill="hold"/>
                                        <p:tgtEl>
                                          <p:spTgt spid="41"/>
                                        </p:tgtEl>
                                        <p:attrNameLst>
                                          <p:attrName>ppt_y</p:attrName>
                                        </p:attrNameLst>
                                      </p:cBhvr>
                                      <p:tavLst>
                                        <p:tav tm="0">
                                          <p:val>
                                            <p:strVal val="#ppt_y"/>
                                          </p:val>
                                        </p:tav>
                                        <p:tav tm="100000">
                                          <p:val>
                                            <p:strVal val="#ppt_y"/>
                                          </p:val>
                                        </p:tav>
                                      </p:tavLst>
                                    </p:anim>
                                  </p:childTnLst>
                                </p:cTn>
                              </p:par>
                            </p:childTnLst>
                          </p:cTn>
                        </p:par>
                        <p:par>
                          <p:cTn id="46" fill="hold">
                            <p:stCondLst>
                              <p:cond delay="6500"/>
                            </p:stCondLst>
                            <p:childTnLst>
                              <p:par>
                                <p:cTn id="47" presetID="53" presetClass="entr" presetSubtype="16" fill="hold" nodeType="after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p:cTn id="49" dur="500" fill="hold"/>
                                        <p:tgtEl>
                                          <p:spTgt spid="47"/>
                                        </p:tgtEl>
                                        <p:attrNameLst>
                                          <p:attrName>ppt_w</p:attrName>
                                        </p:attrNameLst>
                                      </p:cBhvr>
                                      <p:tavLst>
                                        <p:tav tm="0">
                                          <p:val>
                                            <p:fltVal val="0"/>
                                          </p:val>
                                        </p:tav>
                                        <p:tav tm="100000">
                                          <p:val>
                                            <p:strVal val="#ppt_w"/>
                                          </p:val>
                                        </p:tav>
                                      </p:tavLst>
                                    </p:anim>
                                    <p:anim calcmode="lin" valueType="num">
                                      <p:cBhvr>
                                        <p:cTn id="50" dur="500" fill="hold"/>
                                        <p:tgtEl>
                                          <p:spTgt spid="47"/>
                                        </p:tgtEl>
                                        <p:attrNameLst>
                                          <p:attrName>ppt_h</p:attrName>
                                        </p:attrNameLst>
                                      </p:cBhvr>
                                      <p:tavLst>
                                        <p:tav tm="0">
                                          <p:val>
                                            <p:fltVal val="0"/>
                                          </p:val>
                                        </p:tav>
                                        <p:tav tm="100000">
                                          <p:val>
                                            <p:strVal val="#ppt_h"/>
                                          </p:val>
                                        </p:tav>
                                      </p:tavLst>
                                    </p:anim>
                                    <p:animEffect transition="in" filter="fade">
                                      <p:cBhvr>
                                        <p:cTn id="51" dur="500"/>
                                        <p:tgtEl>
                                          <p:spTgt spid="47"/>
                                        </p:tgtEl>
                                      </p:cBhvr>
                                    </p:animEffect>
                                  </p:childTnLst>
                                </p:cTn>
                              </p:par>
                              <p:par>
                                <p:cTn id="52" presetID="53" presetClass="entr" presetSubtype="16" fill="hold" nodeType="with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p:cTn id="54" dur="500" fill="hold"/>
                                        <p:tgtEl>
                                          <p:spTgt spid="43"/>
                                        </p:tgtEl>
                                        <p:attrNameLst>
                                          <p:attrName>ppt_w</p:attrName>
                                        </p:attrNameLst>
                                      </p:cBhvr>
                                      <p:tavLst>
                                        <p:tav tm="0">
                                          <p:val>
                                            <p:fltVal val="0"/>
                                          </p:val>
                                        </p:tav>
                                        <p:tav tm="100000">
                                          <p:val>
                                            <p:strVal val="#ppt_w"/>
                                          </p:val>
                                        </p:tav>
                                      </p:tavLst>
                                    </p:anim>
                                    <p:anim calcmode="lin" valueType="num">
                                      <p:cBhvr>
                                        <p:cTn id="55" dur="500" fill="hold"/>
                                        <p:tgtEl>
                                          <p:spTgt spid="43"/>
                                        </p:tgtEl>
                                        <p:attrNameLst>
                                          <p:attrName>ppt_h</p:attrName>
                                        </p:attrNameLst>
                                      </p:cBhvr>
                                      <p:tavLst>
                                        <p:tav tm="0">
                                          <p:val>
                                            <p:fltVal val="0"/>
                                          </p:val>
                                        </p:tav>
                                        <p:tav tm="100000">
                                          <p:val>
                                            <p:strVal val="#ppt_h"/>
                                          </p:val>
                                        </p:tav>
                                      </p:tavLst>
                                    </p:anim>
                                    <p:animEffect transition="in" filter="fade">
                                      <p:cBhvr>
                                        <p:cTn id="56" dur="500"/>
                                        <p:tgtEl>
                                          <p:spTgt spid="43"/>
                                        </p:tgtEl>
                                      </p:cBhvr>
                                    </p:animEffect>
                                  </p:childTnLst>
                                </p:cTn>
                              </p:par>
                              <p:par>
                                <p:cTn id="57" presetID="53" presetClass="entr" presetSubtype="16" fill="hold" nodeType="withEffect">
                                  <p:stCondLst>
                                    <p:cond delay="0"/>
                                  </p:stCondLst>
                                  <p:childTnLst>
                                    <p:set>
                                      <p:cBhvr>
                                        <p:cTn id="58" dur="1" fill="hold">
                                          <p:stCondLst>
                                            <p:cond delay="0"/>
                                          </p:stCondLst>
                                        </p:cTn>
                                        <p:tgtEl>
                                          <p:spTgt spid="64"/>
                                        </p:tgtEl>
                                        <p:attrNameLst>
                                          <p:attrName>style.visibility</p:attrName>
                                        </p:attrNameLst>
                                      </p:cBhvr>
                                      <p:to>
                                        <p:strVal val="visible"/>
                                      </p:to>
                                    </p:set>
                                    <p:anim calcmode="lin" valueType="num">
                                      <p:cBhvr>
                                        <p:cTn id="59" dur="500" fill="hold"/>
                                        <p:tgtEl>
                                          <p:spTgt spid="64"/>
                                        </p:tgtEl>
                                        <p:attrNameLst>
                                          <p:attrName>ppt_w</p:attrName>
                                        </p:attrNameLst>
                                      </p:cBhvr>
                                      <p:tavLst>
                                        <p:tav tm="0">
                                          <p:val>
                                            <p:fltVal val="0"/>
                                          </p:val>
                                        </p:tav>
                                        <p:tav tm="100000">
                                          <p:val>
                                            <p:strVal val="#ppt_w"/>
                                          </p:val>
                                        </p:tav>
                                      </p:tavLst>
                                    </p:anim>
                                    <p:anim calcmode="lin" valueType="num">
                                      <p:cBhvr>
                                        <p:cTn id="60" dur="500" fill="hold"/>
                                        <p:tgtEl>
                                          <p:spTgt spid="64"/>
                                        </p:tgtEl>
                                        <p:attrNameLst>
                                          <p:attrName>ppt_h</p:attrName>
                                        </p:attrNameLst>
                                      </p:cBhvr>
                                      <p:tavLst>
                                        <p:tav tm="0">
                                          <p:val>
                                            <p:fltVal val="0"/>
                                          </p:val>
                                        </p:tav>
                                        <p:tav tm="100000">
                                          <p:val>
                                            <p:strVal val="#ppt_h"/>
                                          </p:val>
                                        </p:tav>
                                      </p:tavLst>
                                    </p:anim>
                                    <p:animEffect transition="in" filter="fade">
                                      <p:cBhvr>
                                        <p:cTn id="61"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8" grpId="1" animBg="1"/>
      <p:bldP spid="36" grpId="0" animBg="1"/>
      <p:bldP spid="37" grpId="0" animBg="1"/>
      <p:bldP spid="40" grpId="0" animBg="1"/>
      <p:bldP spid="41" grpId="0" animBg="1"/>
      <p:bldP spid="39" grpId="0" animBg="1"/>
      <p:bldP spid="39" grpId="1" animBg="1"/>
      <p:bldP spid="67" grpId="0" animBg="1"/>
      <p:bldP spid="67" grpId="1" animBg="1"/>
    </p:bld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0UEcO8HzdH18MgkG0kzZJ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0UEcO8HzdH18MgkG0kzZJ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0UEcO8HzdH18MgkG0kzZJg"/>
</p:tagLst>
</file>

<file path=ppt/theme/theme1.xml><?xml version="1.0" encoding="utf-8"?>
<a:theme xmlns:a="http://schemas.openxmlformats.org/drawingml/2006/main" name="Office Theme">
  <a:themeElements>
    <a:clrScheme name="ETZ 1">
      <a:dk1>
        <a:srgbClr val="000000"/>
      </a:dk1>
      <a:lt1>
        <a:srgbClr val="FFFFFF"/>
      </a:lt1>
      <a:dk2>
        <a:srgbClr val="909190"/>
      </a:dk2>
      <a:lt2>
        <a:srgbClr val="E7E6E6"/>
      </a:lt2>
      <a:accent1>
        <a:srgbClr val="359FCD"/>
      </a:accent1>
      <a:accent2>
        <a:srgbClr val="009D8F"/>
      </a:accent2>
      <a:accent3>
        <a:srgbClr val="8BC14A"/>
      </a:accent3>
      <a:accent4>
        <a:srgbClr val="919191"/>
      </a:accent4>
      <a:accent5>
        <a:srgbClr val="030728"/>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ETZ 1">
      <a:dk1>
        <a:srgbClr val="000000"/>
      </a:dk1>
      <a:lt1>
        <a:srgbClr val="FFFFFF"/>
      </a:lt1>
      <a:dk2>
        <a:srgbClr val="909190"/>
      </a:dk2>
      <a:lt2>
        <a:srgbClr val="E7E6E6"/>
      </a:lt2>
      <a:accent1>
        <a:srgbClr val="359FCD"/>
      </a:accent1>
      <a:accent2>
        <a:srgbClr val="009D8F"/>
      </a:accent2>
      <a:accent3>
        <a:srgbClr val="8BC14A"/>
      </a:accent3>
      <a:accent4>
        <a:srgbClr val="919191"/>
      </a:accent4>
      <a:accent5>
        <a:srgbClr val="030728"/>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Custom 55">
      <a:dk1>
        <a:srgbClr val="000000"/>
      </a:dk1>
      <a:lt1>
        <a:srgbClr val="FFFFFF"/>
      </a:lt1>
      <a:dk2>
        <a:srgbClr val="44546A"/>
      </a:dk2>
      <a:lt2>
        <a:srgbClr val="E7E6E6"/>
      </a:lt2>
      <a:accent1>
        <a:srgbClr val="0C3048"/>
      </a:accent1>
      <a:accent2>
        <a:srgbClr val="05FE8D"/>
      </a:accent2>
      <a:accent3>
        <a:srgbClr val="00DEFF"/>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ETZ 1">
      <a:dk1>
        <a:srgbClr val="000000"/>
      </a:dk1>
      <a:lt1>
        <a:srgbClr val="FFFFFF"/>
      </a:lt1>
      <a:dk2>
        <a:srgbClr val="909190"/>
      </a:dk2>
      <a:lt2>
        <a:srgbClr val="E7E6E6"/>
      </a:lt2>
      <a:accent1>
        <a:srgbClr val="359FCD"/>
      </a:accent1>
      <a:accent2>
        <a:srgbClr val="009D8F"/>
      </a:accent2>
      <a:accent3>
        <a:srgbClr val="8BC14A"/>
      </a:accent3>
      <a:accent4>
        <a:srgbClr val="919191"/>
      </a:accent4>
      <a:accent5>
        <a:srgbClr val="030728"/>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6848953-7f89-4f8c-930c-30a2b917ff8c" xsi:nil="true"/>
    <SharedWithUsers xmlns="06848953-7f89-4f8c-930c-30a2b917ff8c">
      <UserInfo>
        <DisplayName>Anna Maclaren</DisplayName>
        <AccountId>62</AccountId>
        <AccountType/>
      </UserInfo>
      <UserInfo>
        <DisplayName>David Beattie</DisplayName>
        <AccountId>13</AccountId>
        <AccountType/>
      </UserInfo>
      <UserInfo>
        <DisplayName>Maggie McGinlay</DisplayName>
        <AccountId>72</AccountId>
        <AccountType/>
      </UserInfo>
      <UserInfo>
        <DisplayName>Wendy Robson</DisplayName>
        <AccountId>19</AccountId>
        <AccountType/>
      </UserInfo>
    </SharedWithUsers>
    <lcf76f155ced4ddcb4097134ff3c332f xmlns="bacfd285-3bfd-4980-8e35-0fe8b1dfa8f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3A4F78C6D255C42B4AB24F4A40D1EF4" ma:contentTypeVersion="13" ma:contentTypeDescription="Create a new document." ma:contentTypeScope="" ma:versionID="dae7cff696d62b463d407d5924d06090">
  <xsd:schema xmlns:xsd="http://www.w3.org/2001/XMLSchema" xmlns:xs="http://www.w3.org/2001/XMLSchema" xmlns:p="http://schemas.microsoft.com/office/2006/metadata/properties" xmlns:ns2="06848953-7f89-4f8c-930c-30a2b917ff8c" xmlns:ns3="bacfd285-3bfd-4980-8e35-0fe8b1dfa8ff" targetNamespace="http://schemas.microsoft.com/office/2006/metadata/properties" ma:root="true" ma:fieldsID="b25df474a119f57e0c6fc2017e776aea" ns2:_="" ns3:_="">
    <xsd:import namespace="06848953-7f89-4f8c-930c-30a2b917ff8c"/>
    <xsd:import namespace="bacfd285-3bfd-4980-8e35-0fe8b1dfa8ff"/>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lcf76f155ced4ddcb4097134ff3c332f" minOccurs="0"/>
                <xsd:element ref="ns2:TaxCatchAll" minOccurs="0"/>
                <xsd:element ref="ns3:MediaServiceDateTaken" minOccurs="0"/>
                <xsd:element ref="ns3:MediaServiceGenerationTime" minOccurs="0"/>
                <xsd:element ref="ns3:MediaServiceEventHashCode" minOccurs="0"/>
                <xsd:element ref="ns3:MediaServiceOCR"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848953-7f89-4f8c-930c-30a2b917ff8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08a419b-dfe8-4cd3-9758-955b072c4147}" ma:internalName="TaxCatchAll" ma:showField="CatchAllData" ma:web="06848953-7f89-4f8c-930c-30a2b917ff8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cfd285-3bfd-4980-8e35-0fe8b1dfa8ff"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1f8f4a4-bfb6-458d-a377-94c6a626b821"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2DE2ED-66B2-4E33-9A6F-AC47526C0389}">
  <ds:schemaRefs>
    <ds:schemaRef ds:uri="http://schemas.microsoft.com/office/2006/metadata/properties"/>
    <ds:schemaRef ds:uri="06848953-7f89-4f8c-930c-30a2b917ff8c"/>
    <ds:schemaRef ds:uri="http://purl.org/dc/elements/1.1/"/>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bacfd285-3bfd-4980-8e35-0fe8b1dfa8ff"/>
    <ds:schemaRef ds:uri="http://purl.org/dc/dcmitype/"/>
    <ds:schemaRef ds:uri="http://purl.org/dc/terms/"/>
  </ds:schemaRefs>
</ds:datastoreItem>
</file>

<file path=customXml/itemProps2.xml><?xml version="1.0" encoding="utf-8"?>
<ds:datastoreItem xmlns:ds="http://schemas.openxmlformats.org/officeDocument/2006/customXml" ds:itemID="{F9052A1D-E015-4E1D-860D-32EF22D81544}">
  <ds:schemaRefs>
    <ds:schemaRef ds:uri="http://schemas.microsoft.com/sharepoint/v3/contenttype/forms"/>
  </ds:schemaRefs>
</ds:datastoreItem>
</file>

<file path=customXml/itemProps3.xml><?xml version="1.0" encoding="utf-8"?>
<ds:datastoreItem xmlns:ds="http://schemas.openxmlformats.org/officeDocument/2006/customXml" ds:itemID="{327F43EE-35FC-41BC-9131-61B331BA43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848953-7f89-4f8c-930c-30a2b917ff8c"/>
    <ds:schemaRef ds:uri="bacfd285-3bfd-4980-8e35-0fe8b1dfa8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2991</Words>
  <Application>Microsoft Office PowerPoint</Application>
  <PresentationFormat>Breitbild</PresentationFormat>
  <Paragraphs>291</Paragraphs>
  <Slides>17</Slides>
  <Notes>17</Notes>
  <HiddenSlides>0</HiddenSlides>
  <MMClips>0</MMClips>
  <ScaleCrop>false</ScaleCrop>
  <HeadingPairs>
    <vt:vector size="8" baseType="variant">
      <vt:variant>
        <vt:lpstr>Verwendete Schriftarten</vt:lpstr>
      </vt:variant>
      <vt:variant>
        <vt:i4>12</vt:i4>
      </vt:variant>
      <vt:variant>
        <vt:lpstr>Design</vt:lpstr>
      </vt:variant>
      <vt:variant>
        <vt:i4>5</vt:i4>
      </vt:variant>
      <vt:variant>
        <vt:lpstr>Eingebettete OLE-Server</vt:lpstr>
      </vt:variant>
      <vt:variant>
        <vt:i4>1</vt:i4>
      </vt:variant>
      <vt:variant>
        <vt:lpstr>Folientitel</vt:lpstr>
      </vt:variant>
      <vt:variant>
        <vt:i4>17</vt:i4>
      </vt:variant>
    </vt:vector>
  </HeadingPairs>
  <TitlesOfParts>
    <vt:vector size="35" baseType="lpstr">
      <vt:lpstr>Arial</vt:lpstr>
      <vt:lpstr>Calibri</vt:lpstr>
      <vt:lpstr>Calibri Light</vt:lpstr>
      <vt:lpstr>Courier New</vt:lpstr>
      <vt:lpstr>DM Sans</vt:lpstr>
      <vt:lpstr>DM Sans Bold</vt:lpstr>
      <vt:lpstr>Futura Md BT</vt:lpstr>
      <vt:lpstr>Helvetica</vt:lpstr>
      <vt:lpstr>Lato</vt:lpstr>
      <vt:lpstr>Open Sans</vt:lpstr>
      <vt:lpstr>Times New Roman</vt:lpstr>
      <vt:lpstr>trim web</vt:lpstr>
      <vt:lpstr>Office Theme</vt:lpstr>
      <vt:lpstr>1_Office Theme</vt:lpstr>
      <vt:lpstr>2_Office Theme</vt:lpstr>
      <vt:lpstr>Office Theme</vt:lpstr>
      <vt:lpstr>Office Theme</vt:lpstr>
      <vt:lpstr>think-cell Slide</vt:lpstr>
      <vt:lpstr>Energiewendezone Ltd Eine Fallstudie</vt:lpstr>
      <vt:lpstr>REGIONAL FOKUSSIERT, GLOBAL IN DER PERSPEKTIVE </vt:lpstr>
      <vt:lpstr>Ein Überblick über die Stärken von Nordostschottland</vt:lpstr>
      <vt:lpstr>PowerPoint-Präsentation</vt:lpstr>
      <vt:lpstr>ETZ Focus areas  Regional catalyst and Energy Transition Zone</vt:lpstr>
      <vt:lpstr>Capability &amp; Skills</vt:lpstr>
      <vt:lpstr>PowerPoint-Präsentation</vt:lpstr>
      <vt:lpstr>Unterstützung der Lieferkette</vt:lpstr>
      <vt:lpstr>PowerPoint-Präsentation</vt:lpstr>
      <vt:lpstr>Land &amp; Infrastruktur</vt:lpstr>
      <vt:lpstr>PowerPoint-Präsentation</vt:lpstr>
      <vt:lpstr>ETZ in Aktion: W-Zero-1</vt:lpstr>
      <vt:lpstr>PowerPoint-Präsentation</vt:lpstr>
      <vt:lpstr>PowerPoint-Präsentation</vt:lpstr>
      <vt:lpstr>Proposed ETZ Hydrogen Campus</vt:lpstr>
      <vt:lpstr>Test- und Demonstrationsanlagen für grünen Wasserstoff</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sdvcdsvz</dc:title>
  <dc:creator>Maggie McGinlay</dc:creator>
  <cp:lastModifiedBy>Tönsmeier, Sarah-Ann</cp:lastModifiedBy>
  <cp:revision>62</cp:revision>
  <cp:lastPrinted>2023-03-08T10:47:10Z</cp:lastPrinted>
  <dcterms:created xsi:type="dcterms:W3CDTF">2021-07-26T13:28:34Z</dcterms:created>
  <dcterms:modified xsi:type="dcterms:W3CDTF">2024-09-30T12:05:09Z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0x01010063A4F78C6D255C42B4AB24F4A40D1EF4</vt:lpwstr>
  </property>
  <property fmtid="{D5CDD505-2E9C-101B-9397-08002B2CF9AE}" pid="3" name="MediaServiceImageTags">
    <vt:lpwstr/>
  </property>
  <property fmtid="{D5CDD505-2E9C-101B-9397-08002B2CF9AE}" pid="4" name="Order">
    <vt:lpwstr>3200.00000000000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ies>
</file>